
<file path=[Content_Types].xml><?xml version="1.0" encoding="utf-8"?>
<Types xmlns="http://schemas.openxmlformats.org/package/2006/content-types">
  <Default Extension="GIF" ContentType="image/gif"/>
  <Default Extension="jpe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5" r:id="rId2"/>
  </p:sldMasterIdLst>
  <p:notesMasterIdLst>
    <p:notesMasterId r:id="rId22"/>
  </p:notesMasterIdLst>
  <p:sldIdLst>
    <p:sldId id="258" r:id="rId3"/>
    <p:sldId id="281" r:id="rId4"/>
    <p:sldId id="282" r:id="rId5"/>
    <p:sldId id="283" r:id="rId6"/>
    <p:sldId id="284" r:id="rId7"/>
    <p:sldId id="285" r:id="rId8"/>
    <p:sldId id="286" r:id="rId9"/>
    <p:sldId id="262" r:id="rId10"/>
    <p:sldId id="287" r:id="rId11"/>
    <p:sldId id="268" r:id="rId12"/>
    <p:sldId id="288" r:id="rId13"/>
    <p:sldId id="292" r:id="rId14"/>
    <p:sldId id="275" r:id="rId15"/>
    <p:sldId id="290" r:id="rId16"/>
    <p:sldId id="291" r:id="rId17"/>
    <p:sldId id="293" r:id="rId18"/>
    <p:sldId id="295" r:id="rId19"/>
    <p:sldId id="296" r:id="rId20"/>
    <p:sldId id="279"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90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7BA3D3-7C11-4B78-842E-3DAEC0FDF0EE}" type="datetimeFigureOut">
              <a:rPr lang="en-US" smtClean="0"/>
              <a:t>1/2/2022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F7EF87-46B0-43BA-8EC5-2402DF5380CC}" type="slidenum">
              <a:rPr lang="en-US" smtClean="0"/>
              <a:t>‹#›</a:t>
            </a:fld>
            <a:endParaRPr lang="en-US"/>
          </a:p>
        </p:txBody>
      </p:sp>
    </p:spTree>
    <p:extLst>
      <p:ext uri="{BB962C8B-B14F-4D97-AF65-F5344CB8AC3E}">
        <p14:creationId xmlns:p14="http://schemas.microsoft.com/office/powerpoint/2010/main" val="1721718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F43661-B6AF-4818-960E-E1703A3816E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96679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F43661-B6AF-4818-960E-E1703A3816E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840862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F43661-B6AF-4818-960E-E1703A3816E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589729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F43661-B6AF-4818-960E-E1703A3816E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92889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F43661-B6AF-4818-960E-E1703A3816E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71398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F43661-B6AF-4818-960E-E1703A3816E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85429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F43661-B6AF-4818-960E-E1703A3816E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41180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F43661-B6AF-4818-960E-E1703A3816E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94227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F43661-B6AF-4818-960E-E1703A3816E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907648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F43661-B6AF-4818-960E-E1703A3816E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30986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F43661-B6AF-4818-960E-E1703A3816E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153986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F43661-B6AF-4818-960E-E1703A3816E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396133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F43661-B6AF-4818-960E-E1703A3816E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44963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86F836F4-26FF-4706-ABAC-CF8EFC532E1E}" type="datetimeFigureOut">
              <a:rPr lang="zh-CN" altLang="en-US" smtClean="0"/>
              <a:t>2022/1/2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04AF4D-372C-49F8-B50F-9C9837B2F27D}" type="slidenum">
              <a:rPr lang="zh-CN" altLang="en-US" smtClean="0"/>
              <a:t>‹#›</a:t>
            </a:fld>
            <a:endParaRPr lang="zh-CN" altLang="en-US"/>
          </a:p>
        </p:txBody>
      </p:sp>
    </p:spTree>
    <p:extLst>
      <p:ext uri="{BB962C8B-B14F-4D97-AF65-F5344CB8AC3E}">
        <p14:creationId xmlns:p14="http://schemas.microsoft.com/office/powerpoint/2010/main" val="20418747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6F836F4-26FF-4706-ABAC-CF8EFC532E1E}" type="datetimeFigureOut">
              <a:rPr lang="zh-CN" altLang="en-US" smtClean="0"/>
              <a:t>2022/1/2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04AF4D-372C-49F8-B50F-9C9837B2F27D}" type="slidenum">
              <a:rPr lang="zh-CN" altLang="en-US" smtClean="0"/>
              <a:t>‹#›</a:t>
            </a:fld>
            <a:endParaRPr lang="zh-CN" altLang="en-US"/>
          </a:p>
        </p:txBody>
      </p:sp>
    </p:spTree>
    <p:extLst>
      <p:ext uri="{BB962C8B-B14F-4D97-AF65-F5344CB8AC3E}">
        <p14:creationId xmlns:p14="http://schemas.microsoft.com/office/powerpoint/2010/main" val="2061250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6F836F4-26FF-4706-ABAC-CF8EFC532E1E}" type="datetimeFigureOut">
              <a:rPr lang="zh-CN" altLang="en-US" smtClean="0"/>
              <a:t>2022/1/2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04AF4D-372C-49F8-B50F-9C9837B2F27D}" type="slidenum">
              <a:rPr lang="zh-CN" altLang="en-US" smtClean="0"/>
              <a:t>‹#›</a:t>
            </a:fld>
            <a:endParaRPr lang="zh-CN" altLang="en-US"/>
          </a:p>
        </p:txBody>
      </p:sp>
    </p:spTree>
    <p:extLst>
      <p:ext uri="{BB962C8B-B14F-4D97-AF65-F5344CB8AC3E}">
        <p14:creationId xmlns:p14="http://schemas.microsoft.com/office/powerpoint/2010/main" val="15288896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9C1C773-6C50-47CB-B854-40F0C6CE833B}" type="datetimeFigureOut">
              <a:rPr lang="en-US" smtClean="0"/>
              <a:t>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20937623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C1C773-6C50-47CB-B854-40F0C6CE833B}" type="datetimeFigureOut">
              <a:rPr lang="en-US" smtClean="0"/>
              <a:t>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29555322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9C1C773-6C50-47CB-B854-40F0C6CE833B}" type="datetimeFigureOut">
              <a:rPr lang="en-US" smtClean="0"/>
              <a:t>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16627392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9C1C773-6C50-47CB-B854-40F0C6CE833B}" type="datetimeFigureOut">
              <a:rPr lang="en-US" smtClean="0"/>
              <a:t>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36566259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9C1C773-6C50-47CB-B854-40F0C6CE833B}" type="datetimeFigureOut">
              <a:rPr lang="en-US" smtClean="0"/>
              <a:t>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4272307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9C1C773-6C50-47CB-B854-40F0C6CE833B}" type="datetimeFigureOut">
              <a:rPr lang="en-US" smtClean="0"/>
              <a:t>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29822765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C1C773-6C50-47CB-B854-40F0C6CE833B}" type="datetimeFigureOut">
              <a:rPr lang="en-US" smtClean="0"/>
              <a:t>1/2/2022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3598423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C1C773-6C50-47CB-B854-40F0C6CE833B}" type="datetimeFigureOut">
              <a:rPr lang="en-US" smtClean="0"/>
              <a:t>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4187743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6F836F4-26FF-4706-ABAC-CF8EFC532E1E}" type="datetimeFigureOut">
              <a:rPr lang="zh-CN" altLang="en-US" smtClean="0"/>
              <a:t>2022/1/2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04AF4D-372C-49F8-B50F-9C9837B2F27D}" type="slidenum">
              <a:rPr lang="zh-CN" altLang="en-US" smtClean="0"/>
              <a:t>‹#›</a:t>
            </a:fld>
            <a:endParaRPr lang="zh-CN" altLang="en-US"/>
          </a:p>
        </p:txBody>
      </p:sp>
    </p:spTree>
    <p:extLst>
      <p:ext uri="{BB962C8B-B14F-4D97-AF65-F5344CB8AC3E}">
        <p14:creationId xmlns:p14="http://schemas.microsoft.com/office/powerpoint/2010/main" val="19177776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C1C773-6C50-47CB-B854-40F0C6CE833B}" type="datetimeFigureOut">
              <a:rPr lang="en-US" smtClean="0"/>
              <a:t>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22595276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C1C773-6C50-47CB-B854-40F0C6CE833B}" type="datetimeFigureOut">
              <a:rPr lang="en-US" smtClean="0"/>
              <a:t>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17641418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C1C773-6C50-47CB-B854-40F0C6CE833B}" type="datetimeFigureOut">
              <a:rPr lang="en-US" smtClean="0"/>
              <a:t>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extLst>
      <p:ext uri="{BB962C8B-B14F-4D97-AF65-F5344CB8AC3E}">
        <p14:creationId xmlns:p14="http://schemas.microsoft.com/office/powerpoint/2010/main" val="39444089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6F836F4-26FF-4706-ABAC-CF8EFC532E1E}" type="datetimeFigureOut">
              <a:rPr lang="zh-CN" altLang="en-US" smtClean="0"/>
              <a:t>2022/1/2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04AF4D-372C-49F8-B50F-9C9837B2F27D}" type="slidenum">
              <a:rPr lang="zh-CN" altLang="en-US" smtClean="0"/>
              <a:t>‹#›</a:t>
            </a:fld>
            <a:endParaRPr lang="zh-CN" altLang="en-US"/>
          </a:p>
        </p:txBody>
      </p:sp>
    </p:spTree>
    <p:extLst>
      <p:ext uri="{BB962C8B-B14F-4D97-AF65-F5344CB8AC3E}">
        <p14:creationId xmlns:p14="http://schemas.microsoft.com/office/powerpoint/2010/main" val="19788072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6F836F4-26FF-4706-ABAC-CF8EFC532E1E}" type="datetimeFigureOut">
              <a:rPr lang="zh-CN" altLang="en-US" smtClean="0"/>
              <a:t>2022/1/2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04AF4D-372C-49F8-B50F-9C9837B2F27D}" type="slidenum">
              <a:rPr lang="zh-CN" altLang="en-US" smtClean="0"/>
              <a:t>‹#›</a:t>
            </a:fld>
            <a:endParaRPr lang="zh-CN" altLang="en-US"/>
          </a:p>
        </p:txBody>
      </p:sp>
    </p:spTree>
    <p:extLst>
      <p:ext uri="{BB962C8B-B14F-4D97-AF65-F5344CB8AC3E}">
        <p14:creationId xmlns:p14="http://schemas.microsoft.com/office/powerpoint/2010/main" val="9231504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6F836F4-26FF-4706-ABAC-CF8EFC532E1E}" type="datetimeFigureOut">
              <a:rPr lang="zh-CN" altLang="en-US" smtClean="0"/>
              <a:t>2022/1/2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D04AF4D-372C-49F8-B50F-9C9837B2F27D}" type="slidenum">
              <a:rPr lang="zh-CN" altLang="en-US" smtClean="0"/>
              <a:t>‹#›</a:t>
            </a:fld>
            <a:endParaRPr lang="zh-CN" altLang="en-US"/>
          </a:p>
        </p:txBody>
      </p:sp>
    </p:spTree>
    <p:extLst>
      <p:ext uri="{BB962C8B-B14F-4D97-AF65-F5344CB8AC3E}">
        <p14:creationId xmlns:p14="http://schemas.microsoft.com/office/powerpoint/2010/main" val="2515912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6F836F4-26FF-4706-ABAC-CF8EFC532E1E}" type="datetimeFigureOut">
              <a:rPr lang="zh-CN" altLang="en-US" smtClean="0"/>
              <a:t>2022/1/2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D04AF4D-372C-49F8-B50F-9C9837B2F27D}" type="slidenum">
              <a:rPr lang="zh-CN" altLang="en-US" smtClean="0"/>
              <a:t>‹#›</a:t>
            </a:fld>
            <a:endParaRPr lang="zh-CN" altLang="en-US"/>
          </a:p>
        </p:txBody>
      </p:sp>
    </p:spTree>
    <p:extLst>
      <p:ext uri="{BB962C8B-B14F-4D97-AF65-F5344CB8AC3E}">
        <p14:creationId xmlns:p14="http://schemas.microsoft.com/office/powerpoint/2010/main" val="16224010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6F836F4-26FF-4706-ABAC-CF8EFC532E1E}" type="datetimeFigureOut">
              <a:rPr lang="zh-CN" altLang="en-US" smtClean="0"/>
              <a:t>2022/1/2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04AF4D-372C-49F8-B50F-9C9837B2F27D}" type="slidenum">
              <a:rPr lang="zh-CN" altLang="en-US" smtClean="0"/>
              <a:t>‹#›</a:t>
            </a:fld>
            <a:endParaRPr lang="zh-CN" altLang="en-US"/>
          </a:p>
        </p:txBody>
      </p:sp>
      <p:pic>
        <p:nvPicPr>
          <p:cNvPr id="5" name="Picture 4">
            <a:extLst>
              <a:ext uri="{FF2B5EF4-FFF2-40B4-BE49-F238E27FC236}">
                <a16:creationId xmlns:a16="http://schemas.microsoft.com/office/drawing/2014/main" id="{8D58ECE1-A199-4EE2-9D02-7A13F6D77B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66924" y="-197152"/>
            <a:ext cx="2206928" cy="2206928"/>
          </a:xfrm>
          <a:prstGeom prst="rect">
            <a:avLst/>
          </a:prstGeom>
        </p:spPr>
      </p:pic>
    </p:spTree>
    <p:extLst>
      <p:ext uri="{BB962C8B-B14F-4D97-AF65-F5344CB8AC3E}">
        <p14:creationId xmlns:p14="http://schemas.microsoft.com/office/powerpoint/2010/main" val="40098682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6F836F4-26FF-4706-ABAC-CF8EFC532E1E}" type="datetimeFigureOut">
              <a:rPr lang="zh-CN" altLang="en-US" smtClean="0"/>
              <a:t>2022/1/2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04AF4D-372C-49F8-B50F-9C9837B2F27D}" type="slidenum">
              <a:rPr lang="zh-CN" altLang="en-US" smtClean="0"/>
              <a:t>‹#›</a:t>
            </a:fld>
            <a:endParaRPr lang="zh-CN" altLang="en-US"/>
          </a:p>
        </p:txBody>
      </p:sp>
    </p:spTree>
    <p:extLst>
      <p:ext uri="{BB962C8B-B14F-4D97-AF65-F5344CB8AC3E}">
        <p14:creationId xmlns:p14="http://schemas.microsoft.com/office/powerpoint/2010/main" val="885478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6F836F4-26FF-4706-ABAC-CF8EFC532E1E}" type="datetimeFigureOut">
              <a:rPr lang="zh-CN" altLang="en-US" smtClean="0"/>
              <a:t>2022/1/2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04AF4D-372C-49F8-B50F-9C9837B2F27D}" type="slidenum">
              <a:rPr lang="zh-CN" altLang="en-US" smtClean="0"/>
              <a:t>‹#›</a:t>
            </a:fld>
            <a:endParaRPr lang="zh-CN" altLang="en-US"/>
          </a:p>
        </p:txBody>
      </p:sp>
    </p:spTree>
    <p:extLst>
      <p:ext uri="{BB962C8B-B14F-4D97-AF65-F5344CB8AC3E}">
        <p14:creationId xmlns:p14="http://schemas.microsoft.com/office/powerpoint/2010/main" val="11572072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F836F4-26FF-4706-ABAC-CF8EFC532E1E}" type="datetimeFigureOut">
              <a:rPr lang="zh-CN" altLang="en-US" smtClean="0"/>
              <a:t>2022/1/2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04AF4D-372C-49F8-B50F-9C9837B2F27D}" type="slidenum">
              <a:rPr lang="zh-CN" altLang="en-US" smtClean="0"/>
              <a:t>‹#›</a:t>
            </a:fld>
            <a:endParaRPr lang="zh-CN" altLang="en-US"/>
          </a:p>
        </p:txBody>
      </p:sp>
    </p:spTree>
    <p:extLst>
      <p:ext uri="{BB962C8B-B14F-4D97-AF65-F5344CB8AC3E}">
        <p14:creationId xmlns:p14="http://schemas.microsoft.com/office/powerpoint/2010/main" val="368955627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C1C773-6C50-47CB-B854-40F0C6CE833B}" type="datetimeFigureOut">
              <a:rPr lang="en-US" smtClean="0"/>
              <a:t>1/2/2022</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3C3A12-48ED-4AB8-9E17-214843E3FA8A}" type="slidenum">
              <a:rPr lang="en-US" smtClean="0"/>
              <a:t>‹#›</a:t>
            </a:fld>
            <a:endParaRPr lang="en-US"/>
          </a:p>
        </p:txBody>
      </p:sp>
    </p:spTree>
    <p:extLst>
      <p:ext uri="{BB962C8B-B14F-4D97-AF65-F5344CB8AC3E}">
        <p14:creationId xmlns:p14="http://schemas.microsoft.com/office/powerpoint/2010/main" val="160461223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xml"/><Relationship Id="rId7" Type="http://schemas.openxmlformats.org/officeDocument/2006/relationships/image" Target="../media/image2.jpe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notesSlide" Target="../notesSlides/notesSlide6.xml"/><Relationship Id="rId7" Type="http://schemas.openxmlformats.org/officeDocument/2006/relationships/image" Target="../media/image35.png"/><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slideLayout" Target="../slideLayouts/slideLayout7.xml"/><Relationship Id="rId7" Type="http://schemas.openxmlformats.org/officeDocument/2006/relationships/image" Target="../media/image34.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33.png"/><Relationship Id="rId5" Type="http://schemas.openxmlformats.org/officeDocument/2006/relationships/image" Target="../media/image32.jpeg"/><Relationship Id="rId10" Type="http://schemas.openxmlformats.org/officeDocument/2006/relationships/image" Target="../media/image38.png"/><Relationship Id="rId4" Type="http://schemas.openxmlformats.org/officeDocument/2006/relationships/notesSlide" Target="../notesSlides/notesSlide10.xml"/><Relationship Id="rId9"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tags" Target="../tags/tag13.xml"/><Relationship Id="rId7" Type="http://schemas.openxmlformats.org/officeDocument/2006/relationships/image" Target="../media/image2.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tags" Target="../tags/tag14.xml"/></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13.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13.png"/><Relationship Id="rId18" Type="http://schemas.microsoft.com/office/2007/relationships/hdphoto" Target="../media/hdphoto9.wdp"/><Relationship Id="rId26" Type="http://schemas.openxmlformats.org/officeDocument/2006/relationships/slide" Target="slide7.xml"/><Relationship Id="rId39" Type="http://schemas.openxmlformats.org/officeDocument/2006/relationships/slide" Target="slide8.xml"/><Relationship Id="rId3" Type="http://schemas.openxmlformats.org/officeDocument/2006/relationships/image" Target="../media/image8.png"/><Relationship Id="rId21" Type="http://schemas.openxmlformats.org/officeDocument/2006/relationships/image" Target="../media/image17.png"/><Relationship Id="rId34" Type="http://schemas.openxmlformats.org/officeDocument/2006/relationships/image" Target="../media/image22.png"/><Relationship Id="rId7" Type="http://schemas.openxmlformats.org/officeDocument/2006/relationships/image" Target="../media/image10.png"/><Relationship Id="rId12" Type="http://schemas.microsoft.com/office/2007/relationships/hdphoto" Target="../media/hdphoto6.wdp"/><Relationship Id="rId17" Type="http://schemas.openxmlformats.org/officeDocument/2006/relationships/image" Target="../media/image15.png"/><Relationship Id="rId25" Type="http://schemas.openxmlformats.org/officeDocument/2006/relationships/slide" Target="slide10.xml"/><Relationship Id="rId33" Type="http://schemas.microsoft.com/office/2007/relationships/hdphoto" Target="../media/hdphoto13.wdp"/><Relationship Id="rId38" Type="http://schemas.microsoft.com/office/2007/relationships/hdphoto" Target="../media/hdphoto15.wdp"/><Relationship Id="rId2" Type="http://schemas.openxmlformats.org/officeDocument/2006/relationships/notesSlide" Target="../notesSlides/notesSlide2.xml"/><Relationship Id="rId16" Type="http://schemas.microsoft.com/office/2007/relationships/hdphoto" Target="../media/hdphoto8.wdp"/><Relationship Id="rId20" Type="http://schemas.microsoft.com/office/2007/relationships/hdphoto" Target="../media/hdphoto10.wdp"/><Relationship Id="rId29" Type="http://schemas.openxmlformats.org/officeDocument/2006/relationships/image" Target="../media/image19.GIF"/><Relationship Id="rId1" Type="http://schemas.openxmlformats.org/officeDocument/2006/relationships/slideLayout" Target="../slideLayouts/slideLayout12.xml"/><Relationship Id="rId6" Type="http://schemas.microsoft.com/office/2007/relationships/hdphoto" Target="../media/hdphoto3.wdp"/><Relationship Id="rId11" Type="http://schemas.openxmlformats.org/officeDocument/2006/relationships/image" Target="../media/image12.png"/><Relationship Id="rId24" Type="http://schemas.openxmlformats.org/officeDocument/2006/relationships/slide" Target="slide6.xml"/><Relationship Id="rId32" Type="http://schemas.openxmlformats.org/officeDocument/2006/relationships/image" Target="../media/image21.png"/><Relationship Id="rId37" Type="http://schemas.openxmlformats.org/officeDocument/2006/relationships/image" Target="../media/image24.png"/><Relationship Id="rId5" Type="http://schemas.openxmlformats.org/officeDocument/2006/relationships/image" Target="../media/image9.png"/><Relationship Id="rId15" Type="http://schemas.openxmlformats.org/officeDocument/2006/relationships/image" Target="../media/image14.png"/><Relationship Id="rId23" Type="http://schemas.openxmlformats.org/officeDocument/2006/relationships/slide" Target="slide4.xml"/><Relationship Id="rId28" Type="http://schemas.openxmlformats.org/officeDocument/2006/relationships/image" Target="../media/image18.png"/><Relationship Id="rId36" Type="http://schemas.openxmlformats.org/officeDocument/2006/relationships/image" Target="../media/image23.png"/><Relationship Id="rId10" Type="http://schemas.microsoft.com/office/2007/relationships/hdphoto" Target="../media/hdphoto5.wdp"/><Relationship Id="rId19" Type="http://schemas.openxmlformats.org/officeDocument/2006/relationships/image" Target="../media/image16.png"/><Relationship Id="rId31" Type="http://schemas.microsoft.com/office/2007/relationships/hdphoto" Target="../media/hdphoto12.wdp"/><Relationship Id="rId4" Type="http://schemas.microsoft.com/office/2007/relationships/hdphoto" Target="../media/hdphoto2.wdp"/><Relationship Id="rId9" Type="http://schemas.openxmlformats.org/officeDocument/2006/relationships/image" Target="../media/image11.png"/><Relationship Id="rId14" Type="http://schemas.microsoft.com/office/2007/relationships/hdphoto" Target="../media/hdphoto7.wdp"/><Relationship Id="rId22" Type="http://schemas.microsoft.com/office/2007/relationships/hdphoto" Target="../media/hdphoto11.wdp"/><Relationship Id="rId27" Type="http://schemas.openxmlformats.org/officeDocument/2006/relationships/slide" Target="slide5.xml"/><Relationship Id="rId30" Type="http://schemas.openxmlformats.org/officeDocument/2006/relationships/image" Target="../media/image20.png"/><Relationship Id="rId35" Type="http://schemas.microsoft.com/office/2007/relationships/hdphoto" Target="../media/hdphoto14.wdp"/></Relationships>
</file>

<file path=ppt/slides/_rels/slide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audio" Target="../media/audio2.wav"/><Relationship Id="rId7" Type="http://schemas.microsoft.com/office/2007/relationships/hdphoto" Target="../media/hdphoto16.wdp"/><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26.png"/><Relationship Id="rId11" Type="http://schemas.openxmlformats.org/officeDocument/2006/relationships/image" Target="../media/image29.jpeg"/><Relationship Id="rId5" Type="http://schemas.openxmlformats.org/officeDocument/2006/relationships/image" Target="../media/image25.jpeg"/><Relationship Id="rId10" Type="http://schemas.openxmlformats.org/officeDocument/2006/relationships/slide" Target="slide3.xml"/><Relationship Id="rId4" Type="http://schemas.openxmlformats.org/officeDocument/2006/relationships/audio" Target="../media/audio3.wav"/><Relationship Id="rId9" Type="http://schemas.openxmlformats.org/officeDocument/2006/relationships/image" Target="../media/image28.png"/></Relationships>
</file>

<file path=ppt/slides/_rels/slide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audio" Target="../media/audio3.wav"/><Relationship Id="rId7" Type="http://schemas.microsoft.com/office/2007/relationships/hdphoto" Target="../media/hdphoto16.wdp"/><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26.png"/><Relationship Id="rId11" Type="http://schemas.openxmlformats.org/officeDocument/2006/relationships/image" Target="../media/image30.jpeg"/><Relationship Id="rId5" Type="http://schemas.openxmlformats.org/officeDocument/2006/relationships/image" Target="../media/image25.jpeg"/><Relationship Id="rId10" Type="http://schemas.openxmlformats.org/officeDocument/2006/relationships/slide" Target="slide3.xml"/><Relationship Id="rId4" Type="http://schemas.openxmlformats.org/officeDocument/2006/relationships/audio" Target="../media/audio2.wav"/><Relationship Id="rId9" Type="http://schemas.openxmlformats.org/officeDocument/2006/relationships/image" Target="../media/image28.pn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audio" Target="../media/audio2.wav"/><Relationship Id="rId7" Type="http://schemas.microsoft.com/office/2007/relationships/hdphoto" Target="../media/hdphoto16.wdp"/><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jpeg"/><Relationship Id="rId10" Type="http://schemas.openxmlformats.org/officeDocument/2006/relationships/slide" Target="slide3.xml"/><Relationship Id="rId4" Type="http://schemas.openxmlformats.org/officeDocument/2006/relationships/audio" Target="../media/audio3.wav"/><Relationship Id="rId9" Type="http://schemas.openxmlformats.org/officeDocument/2006/relationships/image" Target="../media/image28.png"/></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audio" Target="../media/audio2.wav"/><Relationship Id="rId7" Type="http://schemas.microsoft.com/office/2007/relationships/hdphoto" Target="../media/hdphoto16.wdp"/><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5.jpeg"/><Relationship Id="rId10" Type="http://schemas.openxmlformats.org/officeDocument/2006/relationships/slide" Target="slide3.xml"/><Relationship Id="rId4" Type="http://schemas.openxmlformats.org/officeDocument/2006/relationships/audio" Target="../media/audio3.wav"/><Relationship Id="rId9" Type="http://schemas.openxmlformats.org/officeDocument/2006/relationships/image" Target="../media/image28.png"/></Relationships>
</file>

<file path=ppt/slides/_rels/slide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notesSlide" Target="../notesSlides/notesSlide3.xml"/><Relationship Id="rId7" Type="http://schemas.openxmlformats.org/officeDocument/2006/relationships/image" Target="../media/image35.pn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jpeg"/><Relationship Id="rId9" Type="http://schemas.openxmlformats.org/officeDocument/2006/relationships/image" Target="../media/image37.png"/></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slideLayout" Target="../slideLayouts/slideLayout7.xml"/><Relationship Id="rId7" Type="http://schemas.openxmlformats.org/officeDocument/2006/relationships/image" Target="../media/image34.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33.png"/><Relationship Id="rId5" Type="http://schemas.openxmlformats.org/officeDocument/2006/relationships/image" Target="../media/image32.jpeg"/><Relationship Id="rId10" Type="http://schemas.openxmlformats.org/officeDocument/2006/relationships/image" Target="../media/image38.png"/><Relationship Id="rId4" Type="http://schemas.openxmlformats.org/officeDocument/2006/relationships/notesSlide" Target="../notesSlides/notesSlide4.xml"/><Relationship Id="rId9"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2032" y="0"/>
            <a:ext cx="12200021" cy="6858000"/>
          </a:xfrm>
          <a:prstGeom prst="rect">
            <a:avLst/>
          </a:prstGeom>
        </p:spPr>
      </p:pic>
      <p:sp>
        <p:nvSpPr>
          <p:cNvPr id="4" name="PA_库_椭圆 3"/>
          <p:cNvSpPr/>
          <p:nvPr>
            <p:custDataLst>
              <p:tags r:id="rId1"/>
            </p:custDataLst>
          </p:nvPr>
        </p:nvSpPr>
        <p:spPr>
          <a:xfrm>
            <a:off x="7267073" y="1429058"/>
            <a:ext cx="4158916" cy="41589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pic>
        <p:nvPicPr>
          <p:cNvPr id="3" name="PA_库_图片 2"/>
          <p:cNvPicPr>
            <a:picLocks noChangeAspect="1"/>
          </p:cNvPicPr>
          <p:nvPr>
            <p:custDataLst>
              <p:tags r:id="rId2"/>
            </p:custDataLst>
          </p:nvPr>
        </p:nvPicPr>
        <p:blipFill>
          <a:blip r:embed="rId8" cstate="screen">
            <a:extLst>
              <a:ext uri="{28A0092B-C50C-407E-A947-70E740481C1C}">
                <a14:useLocalDpi xmlns:a14="http://schemas.microsoft.com/office/drawing/2010/main"/>
              </a:ext>
            </a:extLst>
          </a:blip>
          <a:stretch>
            <a:fillRect/>
          </a:stretch>
        </p:blipFill>
        <p:spPr>
          <a:xfrm>
            <a:off x="7066547" y="1032015"/>
            <a:ext cx="4359442" cy="4359442"/>
          </a:xfrm>
          <a:prstGeom prst="rect">
            <a:avLst/>
          </a:prstGeom>
        </p:spPr>
      </p:pic>
      <p:sp>
        <p:nvSpPr>
          <p:cNvPr id="6" name="PA_库_文本框 5"/>
          <p:cNvSpPr txBox="1"/>
          <p:nvPr>
            <p:custDataLst>
              <p:tags r:id="rId3"/>
            </p:custDataLst>
          </p:nvPr>
        </p:nvSpPr>
        <p:spPr>
          <a:xfrm>
            <a:off x="2239148" y="2657738"/>
            <a:ext cx="4456669"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err="1">
                <a:ln>
                  <a:noFill/>
                </a:ln>
                <a:solidFill>
                  <a:prstClr val="black"/>
                </a:solidFill>
                <a:effectLst/>
                <a:uLnTx/>
                <a:uFillTx/>
                <a:latin typeface="Arial" panose="020B0604020202020204" pitchFamily="34" charset="0"/>
                <a:ea typeface="方正静蕾简体" panose="02000000000000000000" pitchFamily="2" charset="-122"/>
                <a:cs typeface="+mn-cs"/>
              </a:rPr>
              <a:t>Khởi</a:t>
            </a:r>
            <a:r>
              <a:rPr kumimoji="0" lang="en-US" altLang="zh-CN" sz="6600" b="1" i="0" u="none" strike="noStrike" kern="1200" cap="none" spc="0" normalizeH="0" baseline="0" noProof="0" dirty="0">
                <a:ln>
                  <a:noFill/>
                </a:ln>
                <a:solidFill>
                  <a:prstClr val="black"/>
                </a:solidFill>
                <a:effectLst/>
                <a:uLnTx/>
                <a:uFillTx/>
                <a:latin typeface="Arial" panose="020B0604020202020204" pitchFamily="34" charset="0"/>
                <a:ea typeface="方正静蕾简体" panose="02000000000000000000" pitchFamily="2" charset="-122"/>
                <a:cs typeface="+mn-cs"/>
              </a:rPr>
              <a:t> </a:t>
            </a:r>
            <a:r>
              <a:rPr kumimoji="0" lang="en-US" altLang="zh-CN" sz="6600" b="1" i="0" u="none" strike="noStrike" kern="1200" cap="none" spc="0" normalizeH="0" baseline="0" noProof="0" dirty="0" err="1">
                <a:ln>
                  <a:noFill/>
                </a:ln>
                <a:solidFill>
                  <a:prstClr val="black"/>
                </a:solidFill>
                <a:effectLst/>
                <a:uLnTx/>
                <a:uFillTx/>
                <a:latin typeface="Arial" panose="020B0604020202020204" pitchFamily="34" charset="0"/>
                <a:ea typeface="方正静蕾简体" panose="02000000000000000000" pitchFamily="2" charset="-122"/>
                <a:cs typeface="+mn-cs"/>
              </a:rPr>
              <a:t>động</a:t>
            </a:r>
            <a:endParaRPr kumimoji="0" lang="zh-CN" altLang="en-US" sz="6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方正静蕾简体" panose="02000000000000000000" pitchFamily="2" charset="-122"/>
              <a:cs typeface="+mn-cs"/>
            </a:endParaRPr>
          </a:p>
        </p:txBody>
      </p:sp>
      <p:sp>
        <p:nvSpPr>
          <p:cNvPr id="8" name="PA_库_任意多边形 7"/>
          <p:cNvSpPr/>
          <p:nvPr>
            <p:custDataLst>
              <p:tags r:id="rId4"/>
            </p:custDataLst>
          </p:nvPr>
        </p:nvSpPr>
        <p:spPr>
          <a:xfrm>
            <a:off x="2101215" y="3179848"/>
            <a:ext cx="5105400" cy="385831"/>
          </a:xfrm>
          <a:custGeom>
            <a:avLst/>
            <a:gdLst>
              <a:gd name="connsiteX0" fmla="*/ 0 w 3886200"/>
              <a:gd name="connsiteY0" fmla="*/ 169262 h 169262"/>
              <a:gd name="connsiteX1" fmla="*/ 1106905 w 3886200"/>
              <a:gd name="connsiteY1" fmla="*/ 133168 h 169262"/>
              <a:gd name="connsiteX2" fmla="*/ 2731168 w 3886200"/>
              <a:gd name="connsiteY2" fmla="*/ 145199 h 169262"/>
              <a:gd name="connsiteX3" fmla="*/ 3693695 w 3886200"/>
              <a:gd name="connsiteY3" fmla="*/ 820 h 169262"/>
              <a:gd name="connsiteX4" fmla="*/ 3886200 w 3886200"/>
              <a:gd name="connsiteY4" fmla="*/ 97073 h 169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6200" h="169262">
                <a:moveTo>
                  <a:pt x="0" y="169262"/>
                </a:moveTo>
                <a:cubicBezTo>
                  <a:pt x="325855" y="153220"/>
                  <a:pt x="1106905" y="133168"/>
                  <a:pt x="1106905" y="133168"/>
                </a:cubicBezTo>
                <a:cubicBezTo>
                  <a:pt x="1562100" y="129157"/>
                  <a:pt x="2300036" y="167257"/>
                  <a:pt x="2731168" y="145199"/>
                </a:cubicBezTo>
                <a:cubicBezTo>
                  <a:pt x="3162300" y="123141"/>
                  <a:pt x="3501190" y="8841"/>
                  <a:pt x="3693695" y="820"/>
                </a:cubicBezTo>
                <a:cubicBezTo>
                  <a:pt x="3886200" y="-7201"/>
                  <a:pt x="3886200" y="44936"/>
                  <a:pt x="3886200" y="97073"/>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Tree>
    <p:extLst>
      <p:ext uri="{BB962C8B-B14F-4D97-AF65-F5344CB8AC3E}">
        <p14:creationId xmlns:p14="http://schemas.microsoft.com/office/powerpoint/2010/main" val="201752178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fltVal val="0.5"/>
                                          </p:val>
                                        </p:tav>
                                        <p:tav tm="100000">
                                          <p:val>
                                            <p:strVal val="#ppt_y"/>
                                          </p:val>
                                        </p:tav>
                                      </p:tavLst>
                                    </p:anim>
                                  </p:childTnLst>
                                </p:cTn>
                              </p:par>
                              <p:par>
                                <p:cTn id="17" presetID="2" presetClass="entr" presetSubtype="8" decel="100000" fill="hold" grpId="0" nodeType="withEffect" nodePh="1">
                                  <p:stCondLst>
                                    <p:cond delay="250"/>
                                  </p:stCondLst>
                                  <p:endCondLst>
                                    <p:cond evt="begin" delay="0">
                                      <p:tn val="17"/>
                                    </p:cond>
                                  </p:endCondLst>
                                  <p:childTnLst>
                                    <p:set>
                                      <p:cBhvr>
                                        <p:cTn id="18"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19" dur="1500" fill="hold"/>
                                        <p:tgtEl>
                                          <p:spTgt spid="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0" dur="1500" fill="hold"/>
                                        <p:tgtEl>
                                          <p:spTgt spid="8">
                                            <p:txEl>
                                              <p:charRg st="4294967295" end="4294967295"/>
                                            </p:txEl>
                                          </p:spTgt>
                                        </p:tgtEl>
                                        <p:attrNameLst>
                                          <p:attrName>ppt_y</p:attrName>
                                        </p:attrNameLst>
                                      </p:cBhvr>
                                      <p:tavLst>
                                        <p:tav tm="0">
                                          <p:val>
                                            <p:strVal val="#ppt_y"/>
                                          </p:val>
                                        </p:tav>
                                        <p:tav tm="100000">
                                          <p:val>
                                            <p:strVal val="#ppt_y"/>
                                          </p:val>
                                        </p:tav>
                                      </p:tavLst>
                                    </p:anim>
                                    <p:set>
                                      <p:cBhvr>
                                        <p:cTn id="21" dur="1" fill="hold">
                                          <p:stCondLst>
                                            <p:cond delay="0"/>
                                          </p:stCondLst>
                                        </p:cTn>
                                        <p:tgtEl>
                                          <p:spTgt spid="8">
                                            <p:txEl>
                                              <p:charRg st="4294967295" end="4294967295"/>
                                            </p:txEl>
                                          </p:spTgt>
                                        </p:tgtEl>
                                        <p:attrNameLst>
                                          <p:attrName>style.visibility</p:attrName>
                                        </p:attrNameLst>
                                      </p:cBhvr>
                                      <p:to>
                                        <p:strVal val="visible"/>
                                      </p:to>
                                    </p:set>
                                    <p:anim to="" calcmode="lin" valueType="num">
                                      <p:cBhvr>
                                        <p:cTn id="22" dur="1500" fill="hold">
                                          <p:stCondLst>
                                            <p:cond delay="0"/>
                                          </p:stCondLst>
                                        </p:cTn>
                                        <p:tgtEl>
                                          <p:spTgt spid="8">
                                            <p:txEl>
                                              <p:charRg st="4294967295" end="4294967295"/>
                                            </p:txEl>
                                          </p:spTgt>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8">
                                            <p:txEl>
                                              <p:charRg st="4294967295" end="4294967295"/>
                                            </p:txEl>
                                          </p:spTgt>
                                        </p:tgtEl>
                                        <p:attrNameLst>
                                          <p:attrName>ppt_h</p:attrName>
                                        </p:attrNameLst>
                                      </p:cBhvr>
                                      <p:tavLst>
                                        <p:tav tm="0">
                                          <p:val>
                                            <p:strVal val="0"/>
                                          </p:val>
                                        </p:tav>
                                        <p:tav tm="100000">
                                          <p:val>
                                            <p:strVal val="#ppt_h"/>
                                          </p:val>
                                        </p:tav>
                                      </p:tavLst>
                                    </p:anim>
                                    <p:animEffect filter="fade">
                                      <p:cBhvr>
                                        <p:cTn id="24" dur="1500">
                                          <p:stCondLst>
                                            <p:cond delay="0"/>
                                          </p:stCondLst>
                                        </p:cTn>
                                        <p:tgtEl>
                                          <p:spTgt spid="8">
                                            <p:txEl>
                                              <p:charRg st="4294967295" end="429496729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8"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125" name="图片 212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3376" y="4786842"/>
            <a:ext cx="3106737" cy="2071158"/>
          </a:xfrm>
          <a:prstGeom prst="rect">
            <a:avLst/>
          </a:prstGeom>
        </p:spPr>
      </p:pic>
      <p:sp>
        <p:nvSpPr>
          <p:cNvPr id="2" name="TextBox 1">
            <a:extLst>
              <a:ext uri="{FF2B5EF4-FFF2-40B4-BE49-F238E27FC236}">
                <a16:creationId xmlns:a16="http://schemas.microsoft.com/office/drawing/2014/main" id="{74B2F360-E3B9-455B-B1B0-66D77825209C}"/>
              </a:ext>
            </a:extLst>
          </p:cNvPr>
          <p:cNvSpPr txBox="1"/>
          <p:nvPr/>
        </p:nvSpPr>
        <p:spPr>
          <a:xfrm>
            <a:off x="90256" y="205910"/>
            <a:ext cx="12011487" cy="584775"/>
          </a:xfrm>
          <a:prstGeom prst="rect">
            <a:avLst/>
          </a:prstGeom>
          <a:noFill/>
        </p:spPr>
        <p:txBody>
          <a:bodyPr wrap="square" rtlCol="0">
            <a:spAutoFit/>
          </a:bodyPr>
          <a:lstStyle/>
          <a:p>
            <a:pPr lvl="0" algn="ctr">
              <a:defRPr/>
            </a:pPr>
            <a:r>
              <a:rPr lang="en-US" sz="3200" dirty="0">
                <a:solidFill>
                  <a:prstClr val="black"/>
                </a:solidFill>
                <a:latin typeface="Arial" panose="020B0604020202020204"/>
              </a:rPr>
              <a:t>N</a:t>
            </a:r>
            <a:r>
              <a:rPr lang="vi-VN" sz="3200" dirty="0">
                <a:solidFill>
                  <a:prstClr val="black"/>
                </a:solidFill>
                <a:latin typeface="Arial" panose="020B0604020202020204"/>
              </a:rPr>
              <a:t>ói về các việc nên và không nên làm để bảo vệ cơ quan hô hấp. </a:t>
            </a:r>
            <a:endParaRPr kumimoji="0" lang="en-US" sz="3200" b="0" i="0" u="none" strike="noStrike" kern="1200" cap="none" spc="0" normalizeH="0" baseline="0" noProof="0" dirty="0">
              <a:ln>
                <a:noFill/>
              </a:ln>
              <a:solidFill>
                <a:prstClr val="black"/>
              </a:solidFill>
              <a:effectLst/>
              <a:highlight>
                <a:srgbClr val="FFFF00"/>
              </a:highlight>
              <a:uLnTx/>
              <a:uFillTx/>
              <a:latin typeface="Arial" panose="020B0604020202020204"/>
              <a:ea typeface="+mn-ea"/>
              <a:cs typeface="+mn-cs"/>
            </a:endParaRPr>
          </a:p>
        </p:txBody>
      </p:sp>
      <p:pic>
        <p:nvPicPr>
          <p:cNvPr id="4" name="Picture 3">
            <a:extLst>
              <a:ext uri="{FF2B5EF4-FFF2-40B4-BE49-F238E27FC236}">
                <a16:creationId xmlns:a16="http://schemas.microsoft.com/office/drawing/2014/main" id="{847AA189-C998-44DB-912F-2CE6E567499A}"/>
              </a:ext>
            </a:extLst>
          </p:cNvPr>
          <p:cNvPicPr>
            <a:picLocks noChangeAspect="1"/>
          </p:cNvPicPr>
          <p:nvPr/>
        </p:nvPicPr>
        <p:blipFill>
          <a:blip r:embed="rId5"/>
          <a:stretch>
            <a:fillRect/>
          </a:stretch>
        </p:blipFill>
        <p:spPr>
          <a:xfrm>
            <a:off x="2603361" y="790685"/>
            <a:ext cx="7070090" cy="5951513"/>
          </a:xfrm>
          <a:prstGeom prst="rect">
            <a:avLst/>
          </a:prstGeom>
        </p:spPr>
      </p:pic>
      <p:pic>
        <p:nvPicPr>
          <p:cNvPr id="6" name="Picture 5" descr="Icon&#10;&#10;Description automatically generated">
            <a:extLst>
              <a:ext uri="{FF2B5EF4-FFF2-40B4-BE49-F238E27FC236}">
                <a16:creationId xmlns:a16="http://schemas.microsoft.com/office/drawing/2014/main" id="{C270014C-C3D2-4DC6-BC1D-90EB6B14AF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09795" y="939008"/>
            <a:ext cx="1233170" cy="1233170"/>
          </a:xfrm>
          <a:prstGeom prst="rect">
            <a:avLst/>
          </a:prstGeom>
        </p:spPr>
      </p:pic>
      <p:pic>
        <p:nvPicPr>
          <p:cNvPr id="9" name="Picture 8">
            <a:extLst>
              <a:ext uri="{FF2B5EF4-FFF2-40B4-BE49-F238E27FC236}">
                <a16:creationId xmlns:a16="http://schemas.microsoft.com/office/drawing/2014/main" id="{3C64E3BA-0BA8-469E-B588-770D87D1CE0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68240" y="456365"/>
            <a:ext cx="1382778" cy="1382778"/>
          </a:xfrm>
          <a:prstGeom prst="rect">
            <a:avLst/>
          </a:prstGeom>
        </p:spPr>
      </p:pic>
      <p:pic>
        <p:nvPicPr>
          <p:cNvPr id="13" name="Picture 12" descr="Icon&#10;&#10;Description automatically generated">
            <a:extLst>
              <a:ext uri="{FF2B5EF4-FFF2-40B4-BE49-F238E27FC236}">
                <a16:creationId xmlns:a16="http://schemas.microsoft.com/office/drawing/2014/main" id="{D05C42CF-803D-4BC2-997E-AE43ACC56E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09795" y="3310733"/>
            <a:ext cx="1233170" cy="1233170"/>
          </a:xfrm>
          <a:prstGeom prst="rect">
            <a:avLst/>
          </a:prstGeom>
        </p:spPr>
      </p:pic>
    </p:spTree>
    <p:extLst>
      <p:ext uri="{BB962C8B-B14F-4D97-AF65-F5344CB8AC3E}">
        <p14:creationId xmlns:p14="http://schemas.microsoft.com/office/powerpoint/2010/main" val="28794894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124" name="组合 2123"/>
          <p:cNvGrpSpPr/>
          <p:nvPr/>
        </p:nvGrpSpPr>
        <p:grpSpPr>
          <a:xfrm>
            <a:off x="-7938" y="-109538"/>
            <a:ext cx="11843979" cy="6377829"/>
            <a:chOff x="-7938" y="-109538"/>
            <a:chExt cx="11843979" cy="6377829"/>
          </a:xfrm>
        </p:grpSpPr>
        <p:pic>
          <p:nvPicPr>
            <p:cNvPr id="2123" name="图片 2122"/>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705769" y="864432"/>
              <a:ext cx="10101948" cy="952336"/>
            </a:xfrm>
            <a:prstGeom prst="rect">
              <a:avLst/>
            </a:prstGeom>
          </p:spPr>
        </p:pic>
        <p:pic>
          <p:nvPicPr>
            <p:cNvPr id="148" name="图片 14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727309" y="838200"/>
              <a:ext cx="10101948" cy="2867526"/>
            </a:xfrm>
            <a:prstGeom prst="rect">
              <a:avLst/>
            </a:prstGeom>
          </p:spPr>
        </p:pic>
        <p:sp>
          <p:nvSpPr>
            <p:cNvPr id="2066" name="Oval 103"/>
            <p:cNvSpPr>
              <a:spLocks noChangeArrowheads="1"/>
            </p:cNvSpPr>
            <p:nvPr/>
          </p:nvSpPr>
          <p:spPr bwMode="auto">
            <a:xfrm>
              <a:off x="7938" y="796925"/>
              <a:ext cx="1317625" cy="132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7" name="Oval 104"/>
            <p:cNvSpPr>
              <a:spLocks noChangeArrowheads="1"/>
            </p:cNvSpPr>
            <p:nvPr/>
          </p:nvSpPr>
          <p:spPr bwMode="auto">
            <a:xfrm>
              <a:off x="82550" y="871538"/>
              <a:ext cx="1319213" cy="1316038"/>
            </a:xfrm>
            <a:prstGeom prst="ellipse">
              <a:avLst/>
            </a:prstGeom>
            <a:solidFill>
              <a:srgbClr val="CBE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8" name="Freeform 105"/>
            <p:cNvSpPr>
              <a:spLocks/>
            </p:cNvSpPr>
            <p:nvPr/>
          </p:nvSpPr>
          <p:spPr bwMode="auto">
            <a:xfrm>
              <a:off x="-7938" y="738188"/>
              <a:ext cx="1343025" cy="1441450"/>
            </a:xfrm>
            <a:custGeom>
              <a:avLst/>
              <a:gdLst>
                <a:gd name="T0" fmla="*/ 159 w 161"/>
                <a:gd name="T1" fmla="*/ 86 h 172"/>
                <a:gd name="T2" fmla="*/ 66 w 161"/>
                <a:gd name="T3" fmla="*/ 163 h 172"/>
                <a:gd name="T4" fmla="*/ 3 w 161"/>
                <a:gd name="T5" fmla="*/ 86 h 172"/>
                <a:gd name="T6" fmla="*/ 96 w 161"/>
                <a:gd name="T7" fmla="*/ 9 h 172"/>
                <a:gd name="T8" fmla="*/ 159 w 161"/>
                <a:gd name="T9" fmla="*/ 86 h 172"/>
                <a:gd name="T10" fmla="*/ 160 w 161"/>
                <a:gd name="T11" fmla="*/ 86 h 172"/>
                <a:gd name="T12" fmla="*/ 66 w 161"/>
                <a:gd name="T13" fmla="*/ 8 h 172"/>
                <a:gd name="T14" fmla="*/ 2 w 161"/>
                <a:gd name="T15" fmla="*/ 86 h 172"/>
                <a:gd name="T16" fmla="*/ 97 w 161"/>
                <a:gd name="T17" fmla="*/ 163 h 172"/>
                <a:gd name="T18" fmla="*/ 160 w 161"/>
                <a:gd name="T19" fmla="*/ 86 h 172"/>
                <a:gd name="T20" fmla="*/ 159 w 161"/>
                <a:gd name="T21" fmla="*/ 8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72">
                  <a:moveTo>
                    <a:pt x="159" y="86"/>
                  </a:moveTo>
                  <a:cubicBezTo>
                    <a:pt x="158" y="135"/>
                    <a:pt x="117" y="172"/>
                    <a:pt x="66" y="163"/>
                  </a:cubicBezTo>
                  <a:cubicBezTo>
                    <a:pt x="29" y="157"/>
                    <a:pt x="4" y="122"/>
                    <a:pt x="3" y="86"/>
                  </a:cubicBezTo>
                  <a:cubicBezTo>
                    <a:pt x="1" y="37"/>
                    <a:pt x="49" y="1"/>
                    <a:pt x="96" y="9"/>
                  </a:cubicBezTo>
                  <a:cubicBezTo>
                    <a:pt x="134" y="15"/>
                    <a:pt x="158" y="50"/>
                    <a:pt x="159" y="86"/>
                  </a:cubicBezTo>
                  <a:cubicBezTo>
                    <a:pt x="159" y="86"/>
                    <a:pt x="161" y="86"/>
                    <a:pt x="160" y="86"/>
                  </a:cubicBezTo>
                  <a:cubicBezTo>
                    <a:pt x="159" y="35"/>
                    <a:pt x="115" y="0"/>
                    <a:pt x="66" y="8"/>
                  </a:cubicBezTo>
                  <a:cubicBezTo>
                    <a:pt x="28" y="15"/>
                    <a:pt x="3" y="49"/>
                    <a:pt x="2" y="86"/>
                  </a:cubicBezTo>
                  <a:cubicBezTo>
                    <a:pt x="0" y="137"/>
                    <a:pt x="50" y="171"/>
                    <a:pt x="97" y="163"/>
                  </a:cubicBezTo>
                  <a:cubicBezTo>
                    <a:pt x="134" y="157"/>
                    <a:pt x="159" y="122"/>
                    <a:pt x="160" y="86"/>
                  </a:cubicBezTo>
                  <a:cubicBezTo>
                    <a:pt x="160" y="86"/>
                    <a:pt x="159" y="86"/>
                    <a:pt x="159" y="86"/>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9" name="Freeform 106"/>
            <p:cNvSpPr>
              <a:spLocks/>
            </p:cNvSpPr>
            <p:nvPr/>
          </p:nvSpPr>
          <p:spPr bwMode="auto">
            <a:xfrm>
              <a:off x="125413" y="981075"/>
              <a:ext cx="441325" cy="787400"/>
            </a:xfrm>
            <a:custGeom>
              <a:avLst/>
              <a:gdLst>
                <a:gd name="T0" fmla="*/ 2 w 53"/>
                <a:gd name="T1" fmla="*/ 74 h 94"/>
                <a:gd name="T2" fmla="*/ 1 w 53"/>
                <a:gd name="T3" fmla="*/ 55 h 94"/>
                <a:gd name="T4" fmla="*/ 14 w 53"/>
                <a:gd name="T5" fmla="*/ 20 h 94"/>
                <a:gd name="T6" fmla="*/ 33 w 53"/>
                <a:gd name="T7" fmla="*/ 5 h 94"/>
                <a:gd name="T8" fmla="*/ 51 w 53"/>
                <a:gd name="T9" fmla="*/ 5 h 94"/>
                <a:gd name="T10" fmla="*/ 44 w 53"/>
                <a:gd name="T11" fmla="*/ 18 h 94"/>
                <a:gd name="T12" fmla="*/ 34 w 53"/>
                <a:gd name="T13" fmla="*/ 25 h 94"/>
                <a:gd name="T14" fmla="*/ 19 w 53"/>
                <a:gd name="T15" fmla="*/ 49 h 94"/>
                <a:gd name="T16" fmla="*/ 20 w 53"/>
                <a:gd name="T17" fmla="*/ 74 h 94"/>
                <a:gd name="T18" fmla="*/ 20 w 53"/>
                <a:gd name="T19" fmla="*/ 92 h 94"/>
                <a:gd name="T20" fmla="*/ 6 w 53"/>
                <a:gd name="T21" fmla="*/ 84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1" y="67"/>
                    <a:pt x="0" y="60"/>
                    <a:pt x="1" y="55"/>
                  </a:cubicBezTo>
                  <a:cubicBezTo>
                    <a:pt x="2" y="43"/>
                    <a:pt x="6" y="28"/>
                    <a:pt x="14" y="20"/>
                  </a:cubicBezTo>
                  <a:cubicBezTo>
                    <a:pt x="20" y="14"/>
                    <a:pt x="26" y="9"/>
                    <a:pt x="33" y="5"/>
                  </a:cubicBezTo>
                  <a:cubicBezTo>
                    <a:pt x="38" y="3"/>
                    <a:pt x="47" y="0"/>
                    <a:pt x="51" y="5"/>
                  </a:cubicBezTo>
                  <a:cubicBezTo>
                    <a:pt x="53" y="9"/>
                    <a:pt x="46" y="16"/>
                    <a:pt x="44" y="18"/>
                  </a:cubicBezTo>
                  <a:cubicBezTo>
                    <a:pt x="41" y="21"/>
                    <a:pt x="37" y="23"/>
                    <a:pt x="34" y="25"/>
                  </a:cubicBezTo>
                  <a:cubicBezTo>
                    <a:pt x="26" y="31"/>
                    <a:pt x="21" y="39"/>
                    <a:pt x="19" y="49"/>
                  </a:cubicBezTo>
                  <a:cubicBezTo>
                    <a:pt x="17" y="57"/>
                    <a:pt x="18" y="66"/>
                    <a:pt x="20" y="74"/>
                  </a:cubicBezTo>
                  <a:cubicBezTo>
                    <a:pt x="21" y="77"/>
                    <a:pt x="25" y="90"/>
                    <a:pt x="20" y="92"/>
                  </a:cubicBezTo>
                  <a:cubicBezTo>
                    <a:pt x="15" y="94"/>
                    <a:pt x="8" y="87"/>
                    <a:pt x="6" y="84"/>
                  </a:cubicBezTo>
                  <a:cubicBezTo>
                    <a:pt x="5" y="81"/>
                    <a:pt x="3" y="77"/>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0" name="Freeform 107"/>
            <p:cNvSpPr>
              <a:spLocks/>
            </p:cNvSpPr>
            <p:nvPr/>
          </p:nvSpPr>
          <p:spPr bwMode="auto">
            <a:xfrm>
              <a:off x="166688" y="1022350"/>
              <a:ext cx="441325" cy="788988"/>
            </a:xfrm>
            <a:custGeom>
              <a:avLst/>
              <a:gdLst>
                <a:gd name="T0" fmla="*/ 2 w 53"/>
                <a:gd name="T1" fmla="*/ 74 h 94"/>
                <a:gd name="T2" fmla="*/ 0 w 53"/>
                <a:gd name="T3" fmla="*/ 55 h 94"/>
                <a:gd name="T4" fmla="*/ 14 w 53"/>
                <a:gd name="T5" fmla="*/ 20 h 94"/>
                <a:gd name="T6" fmla="*/ 32 w 53"/>
                <a:gd name="T7" fmla="*/ 6 h 94"/>
                <a:gd name="T8" fmla="*/ 50 w 53"/>
                <a:gd name="T9" fmla="*/ 6 h 94"/>
                <a:gd name="T10" fmla="*/ 43 w 53"/>
                <a:gd name="T11" fmla="*/ 18 h 94"/>
                <a:gd name="T12" fmla="*/ 34 w 53"/>
                <a:gd name="T13" fmla="*/ 26 h 94"/>
                <a:gd name="T14" fmla="*/ 18 w 53"/>
                <a:gd name="T15" fmla="*/ 49 h 94"/>
                <a:gd name="T16" fmla="*/ 19 w 53"/>
                <a:gd name="T17" fmla="*/ 74 h 94"/>
                <a:gd name="T18" fmla="*/ 19 w 53"/>
                <a:gd name="T19" fmla="*/ 93 h 94"/>
                <a:gd name="T20" fmla="*/ 6 w 53"/>
                <a:gd name="T21" fmla="*/ 85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0" y="68"/>
                    <a:pt x="0" y="61"/>
                    <a:pt x="0" y="55"/>
                  </a:cubicBezTo>
                  <a:cubicBezTo>
                    <a:pt x="1" y="43"/>
                    <a:pt x="6" y="29"/>
                    <a:pt x="14" y="20"/>
                  </a:cubicBezTo>
                  <a:cubicBezTo>
                    <a:pt x="19" y="15"/>
                    <a:pt x="25" y="9"/>
                    <a:pt x="32" y="6"/>
                  </a:cubicBezTo>
                  <a:cubicBezTo>
                    <a:pt x="37" y="4"/>
                    <a:pt x="47" y="0"/>
                    <a:pt x="50" y="6"/>
                  </a:cubicBezTo>
                  <a:cubicBezTo>
                    <a:pt x="53" y="9"/>
                    <a:pt x="45" y="17"/>
                    <a:pt x="43" y="18"/>
                  </a:cubicBezTo>
                  <a:cubicBezTo>
                    <a:pt x="40" y="21"/>
                    <a:pt x="37" y="23"/>
                    <a:pt x="34" y="26"/>
                  </a:cubicBezTo>
                  <a:cubicBezTo>
                    <a:pt x="26" y="32"/>
                    <a:pt x="21" y="40"/>
                    <a:pt x="18" y="49"/>
                  </a:cubicBezTo>
                  <a:cubicBezTo>
                    <a:pt x="16" y="58"/>
                    <a:pt x="17" y="66"/>
                    <a:pt x="19" y="74"/>
                  </a:cubicBezTo>
                  <a:cubicBezTo>
                    <a:pt x="20" y="78"/>
                    <a:pt x="24" y="91"/>
                    <a:pt x="19" y="93"/>
                  </a:cubicBezTo>
                  <a:cubicBezTo>
                    <a:pt x="14" y="94"/>
                    <a:pt x="8" y="88"/>
                    <a:pt x="6" y="85"/>
                  </a:cubicBezTo>
                  <a:cubicBezTo>
                    <a:pt x="4" y="82"/>
                    <a:pt x="3" y="78"/>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1" name="Freeform 108"/>
            <p:cNvSpPr>
              <a:spLocks/>
            </p:cNvSpPr>
            <p:nvPr/>
          </p:nvSpPr>
          <p:spPr bwMode="auto">
            <a:xfrm>
              <a:off x="92075" y="938213"/>
              <a:ext cx="508000" cy="863600"/>
            </a:xfrm>
            <a:custGeom>
              <a:avLst/>
              <a:gdLst>
                <a:gd name="T0" fmla="*/ 7 w 61"/>
                <a:gd name="T1" fmla="*/ 79 h 103"/>
                <a:gd name="T2" fmla="*/ 13 w 61"/>
                <a:gd name="T3" fmla="*/ 32 h 103"/>
                <a:gd name="T4" fmla="*/ 54 w 61"/>
                <a:gd name="T5" fmla="*/ 11 h 103"/>
                <a:gd name="T6" fmla="*/ 37 w 61"/>
                <a:gd name="T7" fmla="*/ 30 h 103"/>
                <a:gd name="T8" fmla="*/ 22 w 61"/>
                <a:gd name="T9" fmla="*/ 73 h 103"/>
                <a:gd name="T10" fmla="*/ 26 w 61"/>
                <a:gd name="T11" fmla="*/ 90 h 103"/>
                <a:gd name="T12" fmla="*/ 13 w 61"/>
                <a:gd name="T13" fmla="*/ 92 h 103"/>
                <a:gd name="T14" fmla="*/ 7 w 61"/>
                <a:gd name="T15" fmla="*/ 79 h 103"/>
                <a:gd name="T16" fmla="*/ 6 w 61"/>
                <a:gd name="T17" fmla="*/ 79 h 103"/>
                <a:gd name="T18" fmla="*/ 26 w 61"/>
                <a:gd name="T19" fmla="*/ 96 h 103"/>
                <a:gd name="T20" fmla="*/ 22 w 61"/>
                <a:gd name="T21" fmla="*/ 66 h 103"/>
                <a:gd name="T22" fmla="*/ 50 w 61"/>
                <a:gd name="T23" fmla="*/ 21 h 103"/>
                <a:gd name="T24" fmla="*/ 40 w 61"/>
                <a:gd name="T25" fmla="*/ 9 h 103"/>
                <a:gd name="T26" fmla="*/ 6 w 61"/>
                <a:gd name="T27" fmla="*/ 79 h 103"/>
                <a:gd name="T28" fmla="*/ 7 w 61"/>
                <a:gd name="T2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103">
                  <a:moveTo>
                    <a:pt x="7" y="79"/>
                  </a:moveTo>
                  <a:cubicBezTo>
                    <a:pt x="4" y="62"/>
                    <a:pt x="6" y="47"/>
                    <a:pt x="13" y="32"/>
                  </a:cubicBezTo>
                  <a:cubicBezTo>
                    <a:pt x="18" y="23"/>
                    <a:pt x="42" y="0"/>
                    <a:pt x="54" y="11"/>
                  </a:cubicBezTo>
                  <a:cubicBezTo>
                    <a:pt x="60" y="15"/>
                    <a:pt x="40" y="29"/>
                    <a:pt x="37" y="30"/>
                  </a:cubicBezTo>
                  <a:cubicBezTo>
                    <a:pt x="24" y="41"/>
                    <a:pt x="20" y="57"/>
                    <a:pt x="22" y="73"/>
                  </a:cubicBezTo>
                  <a:cubicBezTo>
                    <a:pt x="23" y="79"/>
                    <a:pt x="25" y="84"/>
                    <a:pt x="26" y="90"/>
                  </a:cubicBezTo>
                  <a:cubicBezTo>
                    <a:pt x="26" y="98"/>
                    <a:pt x="17" y="95"/>
                    <a:pt x="13" y="92"/>
                  </a:cubicBezTo>
                  <a:cubicBezTo>
                    <a:pt x="10" y="89"/>
                    <a:pt x="8" y="83"/>
                    <a:pt x="7" y="79"/>
                  </a:cubicBezTo>
                  <a:cubicBezTo>
                    <a:pt x="7" y="78"/>
                    <a:pt x="6" y="79"/>
                    <a:pt x="6" y="79"/>
                  </a:cubicBezTo>
                  <a:cubicBezTo>
                    <a:pt x="8" y="86"/>
                    <a:pt x="16" y="103"/>
                    <a:pt x="26" y="96"/>
                  </a:cubicBezTo>
                  <a:cubicBezTo>
                    <a:pt x="30" y="92"/>
                    <a:pt x="23" y="70"/>
                    <a:pt x="22" y="66"/>
                  </a:cubicBezTo>
                  <a:cubicBezTo>
                    <a:pt x="19" y="44"/>
                    <a:pt x="37" y="34"/>
                    <a:pt x="50" y="21"/>
                  </a:cubicBezTo>
                  <a:cubicBezTo>
                    <a:pt x="61" y="10"/>
                    <a:pt x="50" y="4"/>
                    <a:pt x="40" y="9"/>
                  </a:cubicBezTo>
                  <a:cubicBezTo>
                    <a:pt x="12" y="21"/>
                    <a:pt x="0" y="50"/>
                    <a:pt x="6" y="79"/>
                  </a:cubicBezTo>
                  <a:cubicBezTo>
                    <a:pt x="6" y="79"/>
                    <a:pt x="7" y="79"/>
                    <a:pt x="7" y="79"/>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2" name="Oval 109"/>
            <p:cNvSpPr>
              <a:spLocks noChangeArrowheads="1"/>
            </p:cNvSpPr>
            <p:nvPr/>
          </p:nvSpPr>
          <p:spPr bwMode="auto">
            <a:xfrm>
              <a:off x="684213" y="922338"/>
              <a:ext cx="149225" cy="150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3" name="Oval 110"/>
            <p:cNvSpPr>
              <a:spLocks noChangeArrowheads="1"/>
            </p:cNvSpPr>
            <p:nvPr/>
          </p:nvSpPr>
          <p:spPr bwMode="auto">
            <a:xfrm>
              <a:off x="708025" y="963613"/>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4" name="Freeform 111"/>
            <p:cNvSpPr>
              <a:spLocks/>
            </p:cNvSpPr>
            <p:nvPr/>
          </p:nvSpPr>
          <p:spPr bwMode="auto">
            <a:xfrm>
              <a:off x="674688" y="896938"/>
              <a:ext cx="168275" cy="201613"/>
            </a:xfrm>
            <a:custGeom>
              <a:avLst/>
              <a:gdLst>
                <a:gd name="T0" fmla="*/ 18 w 20"/>
                <a:gd name="T1" fmla="*/ 12 h 24"/>
                <a:gd name="T2" fmla="*/ 9 w 20"/>
                <a:gd name="T3" fmla="*/ 21 h 24"/>
                <a:gd name="T4" fmla="*/ 2 w 20"/>
                <a:gd name="T5" fmla="*/ 12 h 24"/>
                <a:gd name="T6" fmla="*/ 12 w 20"/>
                <a:gd name="T7" fmla="*/ 4 h 24"/>
                <a:gd name="T8" fmla="*/ 18 w 20"/>
                <a:gd name="T9" fmla="*/ 12 h 24"/>
                <a:gd name="T10" fmla="*/ 20 w 20"/>
                <a:gd name="T11" fmla="*/ 12 h 24"/>
                <a:gd name="T12" fmla="*/ 1 w 20"/>
                <a:gd name="T13" fmla="*/ 12 h 24"/>
                <a:gd name="T14" fmla="*/ 20 w 20"/>
                <a:gd name="T15" fmla="*/ 12 h 24"/>
                <a:gd name="T16" fmla="*/ 18 w 20"/>
                <a:gd name="T1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18" y="12"/>
                  </a:moveTo>
                  <a:cubicBezTo>
                    <a:pt x="18" y="17"/>
                    <a:pt x="14" y="22"/>
                    <a:pt x="9" y="21"/>
                  </a:cubicBezTo>
                  <a:cubicBezTo>
                    <a:pt x="5" y="20"/>
                    <a:pt x="2" y="16"/>
                    <a:pt x="2" y="12"/>
                  </a:cubicBezTo>
                  <a:cubicBezTo>
                    <a:pt x="2" y="7"/>
                    <a:pt x="7" y="3"/>
                    <a:pt x="12" y="4"/>
                  </a:cubicBezTo>
                  <a:cubicBezTo>
                    <a:pt x="16" y="5"/>
                    <a:pt x="18" y="8"/>
                    <a:pt x="18" y="12"/>
                  </a:cubicBezTo>
                  <a:cubicBezTo>
                    <a:pt x="18" y="12"/>
                    <a:pt x="20" y="12"/>
                    <a:pt x="20" y="12"/>
                  </a:cubicBezTo>
                  <a:cubicBezTo>
                    <a:pt x="19" y="0"/>
                    <a:pt x="1" y="1"/>
                    <a:pt x="1" y="12"/>
                  </a:cubicBezTo>
                  <a:cubicBezTo>
                    <a:pt x="0" y="24"/>
                    <a:pt x="19" y="23"/>
                    <a:pt x="20" y="12"/>
                  </a:cubicBezTo>
                  <a:cubicBezTo>
                    <a:pt x="20" y="12"/>
                    <a:pt x="18" y="12"/>
                    <a:pt x="18" y="1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5" name="Oval 112"/>
            <p:cNvSpPr>
              <a:spLocks noChangeArrowheads="1"/>
            </p:cNvSpPr>
            <p:nvPr/>
          </p:nvSpPr>
          <p:spPr bwMode="auto">
            <a:xfrm>
              <a:off x="1201738" y="2430463"/>
              <a:ext cx="1008063" cy="10144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6" name="Oval 113"/>
            <p:cNvSpPr>
              <a:spLocks noChangeArrowheads="1"/>
            </p:cNvSpPr>
            <p:nvPr/>
          </p:nvSpPr>
          <p:spPr bwMode="auto">
            <a:xfrm>
              <a:off x="1258888" y="2489200"/>
              <a:ext cx="1001713" cy="1006475"/>
            </a:xfrm>
            <a:prstGeom prst="ellipse">
              <a:avLst/>
            </a:prstGeom>
            <a:solidFill>
              <a:srgbClr val="A8CA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7" name="Freeform 114"/>
            <p:cNvSpPr>
              <a:spLocks/>
            </p:cNvSpPr>
            <p:nvPr/>
          </p:nvSpPr>
          <p:spPr bwMode="auto">
            <a:xfrm>
              <a:off x="1184275" y="2271713"/>
              <a:ext cx="1025525" cy="1223963"/>
            </a:xfrm>
            <a:custGeom>
              <a:avLst/>
              <a:gdLst>
                <a:gd name="T0" fmla="*/ 122 w 123"/>
                <a:gd name="T1" fmla="*/ 79 h 146"/>
                <a:gd name="T2" fmla="*/ 52 w 123"/>
                <a:gd name="T3" fmla="*/ 138 h 146"/>
                <a:gd name="T4" fmla="*/ 3 w 123"/>
                <a:gd name="T5" fmla="*/ 79 h 146"/>
                <a:gd name="T6" fmla="*/ 73 w 123"/>
                <a:gd name="T7" fmla="*/ 20 h 146"/>
                <a:gd name="T8" fmla="*/ 122 w 123"/>
                <a:gd name="T9" fmla="*/ 79 h 146"/>
                <a:gd name="T10" fmla="*/ 123 w 123"/>
                <a:gd name="T11" fmla="*/ 79 h 146"/>
                <a:gd name="T12" fmla="*/ 2 w 123"/>
                <a:gd name="T13" fmla="*/ 79 h 146"/>
                <a:gd name="T14" fmla="*/ 73 w 123"/>
                <a:gd name="T15" fmla="*/ 139 h 146"/>
                <a:gd name="T16" fmla="*/ 123 w 123"/>
                <a:gd name="T17" fmla="*/ 79 h 146"/>
                <a:gd name="T18" fmla="*/ 122 w 123"/>
                <a:gd name="T1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46">
                  <a:moveTo>
                    <a:pt x="122" y="79"/>
                  </a:moveTo>
                  <a:cubicBezTo>
                    <a:pt x="120" y="116"/>
                    <a:pt x="91" y="144"/>
                    <a:pt x="52" y="138"/>
                  </a:cubicBezTo>
                  <a:cubicBezTo>
                    <a:pt x="23" y="134"/>
                    <a:pt x="4" y="107"/>
                    <a:pt x="3" y="79"/>
                  </a:cubicBezTo>
                  <a:cubicBezTo>
                    <a:pt x="1" y="42"/>
                    <a:pt x="37" y="15"/>
                    <a:pt x="73" y="20"/>
                  </a:cubicBezTo>
                  <a:cubicBezTo>
                    <a:pt x="102" y="24"/>
                    <a:pt x="121" y="52"/>
                    <a:pt x="122" y="79"/>
                  </a:cubicBezTo>
                  <a:cubicBezTo>
                    <a:pt x="122" y="79"/>
                    <a:pt x="123" y="79"/>
                    <a:pt x="123" y="79"/>
                  </a:cubicBezTo>
                  <a:cubicBezTo>
                    <a:pt x="120" y="0"/>
                    <a:pt x="5" y="1"/>
                    <a:pt x="2" y="79"/>
                  </a:cubicBezTo>
                  <a:cubicBezTo>
                    <a:pt x="0" y="116"/>
                    <a:pt x="38" y="146"/>
                    <a:pt x="73" y="139"/>
                  </a:cubicBezTo>
                  <a:cubicBezTo>
                    <a:pt x="102" y="132"/>
                    <a:pt x="122" y="109"/>
                    <a:pt x="123" y="79"/>
                  </a:cubicBezTo>
                  <a:cubicBezTo>
                    <a:pt x="123" y="79"/>
                    <a:pt x="122" y="79"/>
                    <a:pt x="122" y="79"/>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8" name="Freeform 115"/>
            <p:cNvSpPr>
              <a:spLocks/>
            </p:cNvSpPr>
            <p:nvPr/>
          </p:nvSpPr>
          <p:spPr bwMode="auto">
            <a:xfrm>
              <a:off x="1292225" y="2565400"/>
              <a:ext cx="334963" cy="603250"/>
            </a:xfrm>
            <a:custGeom>
              <a:avLst/>
              <a:gdLst>
                <a:gd name="T0" fmla="*/ 1 w 40"/>
                <a:gd name="T1" fmla="*/ 57 h 72"/>
                <a:gd name="T2" fmla="*/ 0 w 40"/>
                <a:gd name="T3" fmla="*/ 42 h 72"/>
                <a:gd name="T4" fmla="*/ 11 w 40"/>
                <a:gd name="T5" fmla="*/ 16 h 72"/>
                <a:gd name="T6" fmla="*/ 25 w 40"/>
                <a:gd name="T7" fmla="*/ 5 h 72"/>
                <a:gd name="T8" fmla="*/ 38 w 40"/>
                <a:gd name="T9" fmla="*/ 5 h 72"/>
                <a:gd name="T10" fmla="*/ 33 w 40"/>
                <a:gd name="T11" fmla="*/ 14 h 72"/>
                <a:gd name="T12" fmla="*/ 26 w 40"/>
                <a:gd name="T13" fmla="*/ 20 h 72"/>
                <a:gd name="T14" fmla="*/ 14 w 40"/>
                <a:gd name="T15" fmla="*/ 38 h 72"/>
                <a:gd name="T16" fmla="*/ 15 w 40"/>
                <a:gd name="T17" fmla="*/ 57 h 72"/>
                <a:gd name="T18" fmla="*/ 15 w 40"/>
                <a:gd name="T19" fmla="*/ 71 h 72"/>
                <a:gd name="T20" fmla="*/ 5 w 40"/>
                <a:gd name="T21" fmla="*/ 65 h 72"/>
                <a:gd name="T22" fmla="*/ 1 w 40"/>
                <a:gd name="T23" fmla="*/ 5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72">
                  <a:moveTo>
                    <a:pt x="1" y="57"/>
                  </a:moveTo>
                  <a:cubicBezTo>
                    <a:pt x="0" y="52"/>
                    <a:pt x="0" y="47"/>
                    <a:pt x="0" y="42"/>
                  </a:cubicBezTo>
                  <a:cubicBezTo>
                    <a:pt x="1" y="34"/>
                    <a:pt x="4" y="23"/>
                    <a:pt x="11" y="16"/>
                  </a:cubicBezTo>
                  <a:cubicBezTo>
                    <a:pt x="15" y="12"/>
                    <a:pt x="19" y="8"/>
                    <a:pt x="25" y="5"/>
                  </a:cubicBezTo>
                  <a:cubicBezTo>
                    <a:pt x="28" y="3"/>
                    <a:pt x="35" y="0"/>
                    <a:pt x="38" y="5"/>
                  </a:cubicBezTo>
                  <a:cubicBezTo>
                    <a:pt x="40" y="8"/>
                    <a:pt x="35" y="13"/>
                    <a:pt x="33" y="14"/>
                  </a:cubicBezTo>
                  <a:cubicBezTo>
                    <a:pt x="31" y="16"/>
                    <a:pt x="28" y="18"/>
                    <a:pt x="26" y="20"/>
                  </a:cubicBezTo>
                  <a:cubicBezTo>
                    <a:pt x="20" y="25"/>
                    <a:pt x="16" y="31"/>
                    <a:pt x="14" y="38"/>
                  </a:cubicBezTo>
                  <a:cubicBezTo>
                    <a:pt x="12" y="44"/>
                    <a:pt x="13" y="51"/>
                    <a:pt x="15" y="57"/>
                  </a:cubicBezTo>
                  <a:cubicBezTo>
                    <a:pt x="16" y="60"/>
                    <a:pt x="18" y="70"/>
                    <a:pt x="15" y="71"/>
                  </a:cubicBezTo>
                  <a:cubicBezTo>
                    <a:pt x="11" y="72"/>
                    <a:pt x="6" y="68"/>
                    <a:pt x="5" y="65"/>
                  </a:cubicBezTo>
                  <a:cubicBezTo>
                    <a:pt x="3" y="63"/>
                    <a:pt x="2" y="60"/>
                    <a:pt x="1"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9" name="Freeform 116"/>
            <p:cNvSpPr>
              <a:spLocks/>
            </p:cNvSpPr>
            <p:nvPr/>
          </p:nvSpPr>
          <p:spPr bwMode="auto">
            <a:xfrm>
              <a:off x="1317625" y="2606675"/>
              <a:ext cx="342900" cy="603250"/>
            </a:xfrm>
            <a:custGeom>
              <a:avLst/>
              <a:gdLst>
                <a:gd name="T0" fmla="*/ 2 w 41"/>
                <a:gd name="T1" fmla="*/ 56 h 72"/>
                <a:gd name="T2" fmla="*/ 1 w 41"/>
                <a:gd name="T3" fmla="*/ 42 h 72"/>
                <a:gd name="T4" fmla="*/ 11 w 41"/>
                <a:gd name="T5" fmla="*/ 15 h 72"/>
                <a:gd name="T6" fmla="*/ 25 w 41"/>
                <a:gd name="T7" fmla="*/ 4 h 72"/>
                <a:gd name="T8" fmla="*/ 39 w 41"/>
                <a:gd name="T9" fmla="*/ 4 h 72"/>
                <a:gd name="T10" fmla="*/ 34 w 41"/>
                <a:gd name="T11" fmla="*/ 14 h 72"/>
                <a:gd name="T12" fmla="*/ 26 w 41"/>
                <a:gd name="T13" fmla="*/ 19 h 72"/>
                <a:gd name="T14" fmla="*/ 14 w 41"/>
                <a:gd name="T15" fmla="*/ 37 h 72"/>
                <a:gd name="T16" fmla="*/ 15 w 41"/>
                <a:gd name="T17" fmla="*/ 57 h 72"/>
                <a:gd name="T18" fmla="*/ 15 w 41"/>
                <a:gd name="T19" fmla="*/ 70 h 72"/>
                <a:gd name="T20" fmla="*/ 5 w 41"/>
                <a:gd name="T21" fmla="*/ 64 h 72"/>
                <a:gd name="T22" fmla="*/ 2 w 41"/>
                <a:gd name="T23"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72">
                  <a:moveTo>
                    <a:pt x="2" y="56"/>
                  </a:moveTo>
                  <a:cubicBezTo>
                    <a:pt x="1" y="51"/>
                    <a:pt x="0" y="46"/>
                    <a:pt x="1" y="42"/>
                  </a:cubicBezTo>
                  <a:cubicBezTo>
                    <a:pt x="1" y="33"/>
                    <a:pt x="5" y="22"/>
                    <a:pt x="11" y="15"/>
                  </a:cubicBezTo>
                  <a:cubicBezTo>
                    <a:pt x="15" y="11"/>
                    <a:pt x="20" y="7"/>
                    <a:pt x="25" y="4"/>
                  </a:cubicBezTo>
                  <a:cubicBezTo>
                    <a:pt x="29" y="2"/>
                    <a:pt x="36" y="0"/>
                    <a:pt x="39" y="4"/>
                  </a:cubicBezTo>
                  <a:cubicBezTo>
                    <a:pt x="41" y="7"/>
                    <a:pt x="35" y="12"/>
                    <a:pt x="34" y="14"/>
                  </a:cubicBezTo>
                  <a:cubicBezTo>
                    <a:pt x="31" y="16"/>
                    <a:pt x="29" y="17"/>
                    <a:pt x="26" y="19"/>
                  </a:cubicBezTo>
                  <a:cubicBezTo>
                    <a:pt x="20" y="24"/>
                    <a:pt x="16" y="30"/>
                    <a:pt x="14" y="37"/>
                  </a:cubicBezTo>
                  <a:cubicBezTo>
                    <a:pt x="13" y="44"/>
                    <a:pt x="13" y="50"/>
                    <a:pt x="15" y="57"/>
                  </a:cubicBezTo>
                  <a:cubicBezTo>
                    <a:pt x="16" y="59"/>
                    <a:pt x="19" y="69"/>
                    <a:pt x="15" y="70"/>
                  </a:cubicBezTo>
                  <a:cubicBezTo>
                    <a:pt x="11" y="72"/>
                    <a:pt x="7" y="67"/>
                    <a:pt x="5" y="64"/>
                  </a:cubicBezTo>
                  <a:cubicBezTo>
                    <a:pt x="4" y="62"/>
                    <a:pt x="3" y="59"/>
                    <a:pt x="2"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0" name="Freeform 117"/>
            <p:cNvSpPr>
              <a:spLocks/>
            </p:cNvSpPr>
            <p:nvPr/>
          </p:nvSpPr>
          <p:spPr bwMode="auto">
            <a:xfrm>
              <a:off x="1258888" y="2540000"/>
              <a:ext cx="401638" cy="661988"/>
            </a:xfrm>
            <a:custGeom>
              <a:avLst/>
              <a:gdLst>
                <a:gd name="T0" fmla="*/ 6 w 48"/>
                <a:gd name="T1" fmla="*/ 60 h 79"/>
                <a:gd name="T2" fmla="*/ 11 w 48"/>
                <a:gd name="T3" fmla="*/ 25 h 79"/>
                <a:gd name="T4" fmla="*/ 42 w 48"/>
                <a:gd name="T5" fmla="*/ 8 h 79"/>
                <a:gd name="T6" fmla="*/ 29 w 48"/>
                <a:gd name="T7" fmla="*/ 23 h 79"/>
                <a:gd name="T8" fmla="*/ 17 w 48"/>
                <a:gd name="T9" fmla="*/ 56 h 79"/>
                <a:gd name="T10" fmla="*/ 20 w 48"/>
                <a:gd name="T11" fmla="*/ 69 h 79"/>
                <a:gd name="T12" fmla="*/ 11 w 48"/>
                <a:gd name="T13" fmla="*/ 70 h 79"/>
                <a:gd name="T14" fmla="*/ 6 w 48"/>
                <a:gd name="T15" fmla="*/ 60 h 79"/>
                <a:gd name="T16" fmla="*/ 5 w 48"/>
                <a:gd name="T17" fmla="*/ 60 h 79"/>
                <a:gd name="T18" fmla="*/ 20 w 48"/>
                <a:gd name="T19" fmla="*/ 73 h 79"/>
                <a:gd name="T20" fmla="*/ 18 w 48"/>
                <a:gd name="T21" fmla="*/ 51 h 79"/>
                <a:gd name="T22" fmla="*/ 39 w 48"/>
                <a:gd name="T23" fmla="*/ 16 h 79"/>
                <a:gd name="T24" fmla="*/ 31 w 48"/>
                <a:gd name="T25" fmla="*/ 7 h 79"/>
                <a:gd name="T26" fmla="*/ 5 w 48"/>
                <a:gd name="T27" fmla="*/ 60 h 79"/>
                <a:gd name="T28" fmla="*/ 6 w 48"/>
                <a:gd name="T29"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9">
                  <a:moveTo>
                    <a:pt x="6" y="60"/>
                  </a:moveTo>
                  <a:cubicBezTo>
                    <a:pt x="3" y="48"/>
                    <a:pt x="5" y="36"/>
                    <a:pt x="11" y="25"/>
                  </a:cubicBezTo>
                  <a:cubicBezTo>
                    <a:pt x="15" y="17"/>
                    <a:pt x="32" y="0"/>
                    <a:pt x="42" y="8"/>
                  </a:cubicBezTo>
                  <a:cubicBezTo>
                    <a:pt x="46" y="12"/>
                    <a:pt x="31" y="22"/>
                    <a:pt x="29" y="23"/>
                  </a:cubicBezTo>
                  <a:cubicBezTo>
                    <a:pt x="19" y="31"/>
                    <a:pt x="16" y="43"/>
                    <a:pt x="17" y="56"/>
                  </a:cubicBezTo>
                  <a:cubicBezTo>
                    <a:pt x="18" y="60"/>
                    <a:pt x="19" y="65"/>
                    <a:pt x="20" y="69"/>
                  </a:cubicBezTo>
                  <a:cubicBezTo>
                    <a:pt x="21" y="75"/>
                    <a:pt x="13" y="73"/>
                    <a:pt x="11" y="70"/>
                  </a:cubicBezTo>
                  <a:cubicBezTo>
                    <a:pt x="8" y="68"/>
                    <a:pt x="7" y="63"/>
                    <a:pt x="6" y="60"/>
                  </a:cubicBezTo>
                  <a:cubicBezTo>
                    <a:pt x="6" y="60"/>
                    <a:pt x="5" y="60"/>
                    <a:pt x="5" y="60"/>
                  </a:cubicBezTo>
                  <a:cubicBezTo>
                    <a:pt x="7" y="66"/>
                    <a:pt x="13" y="79"/>
                    <a:pt x="20" y="73"/>
                  </a:cubicBezTo>
                  <a:cubicBezTo>
                    <a:pt x="24" y="70"/>
                    <a:pt x="18" y="54"/>
                    <a:pt x="18" y="51"/>
                  </a:cubicBezTo>
                  <a:cubicBezTo>
                    <a:pt x="16" y="34"/>
                    <a:pt x="29" y="26"/>
                    <a:pt x="39" y="16"/>
                  </a:cubicBezTo>
                  <a:cubicBezTo>
                    <a:pt x="48" y="8"/>
                    <a:pt x="39" y="3"/>
                    <a:pt x="31" y="7"/>
                  </a:cubicBezTo>
                  <a:cubicBezTo>
                    <a:pt x="10" y="16"/>
                    <a:pt x="0" y="38"/>
                    <a:pt x="5" y="60"/>
                  </a:cubicBezTo>
                  <a:cubicBezTo>
                    <a:pt x="5" y="60"/>
                    <a:pt x="6" y="60"/>
                    <a:pt x="6" y="60"/>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4" name="Oval 121"/>
            <p:cNvSpPr>
              <a:spLocks noChangeArrowheads="1"/>
            </p:cNvSpPr>
            <p:nvPr/>
          </p:nvSpPr>
          <p:spPr bwMode="auto">
            <a:xfrm>
              <a:off x="1535113" y="0"/>
              <a:ext cx="700088" cy="7032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5" name="Oval 122"/>
            <p:cNvSpPr>
              <a:spLocks noChangeArrowheads="1"/>
            </p:cNvSpPr>
            <p:nvPr/>
          </p:nvSpPr>
          <p:spPr bwMode="auto">
            <a:xfrm>
              <a:off x="1576388" y="41275"/>
              <a:ext cx="700088" cy="704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6" name="Freeform 123"/>
            <p:cNvSpPr>
              <a:spLocks/>
            </p:cNvSpPr>
            <p:nvPr/>
          </p:nvSpPr>
          <p:spPr bwMode="auto">
            <a:xfrm>
              <a:off x="1509713" y="-109538"/>
              <a:ext cx="733425" cy="922338"/>
            </a:xfrm>
            <a:custGeom>
              <a:avLst/>
              <a:gdLst>
                <a:gd name="T0" fmla="*/ 86 w 88"/>
                <a:gd name="T1" fmla="*/ 55 h 110"/>
                <a:gd name="T2" fmla="*/ 37 w 88"/>
                <a:gd name="T3" fmla="*/ 96 h 110"/>
                <a:gd name="T4" fmla="*/ 4 w 88"/>
                <a:gd name="T5" fmla="*/ 55 h 110"/>
                <a:gd name="T6" fmla="*/ 54 w 88"/>
                <a:gd name="T7" fmla="*/ 14 h 110"/>
                <a:gd name="T8" fmla="*/ 86 w 88"/>
                <a:gd name="T9" fmla="*/ 55 h 110"/>
                <a:gd name="T10" fmla="*/ 88 w 88"/>
                <a:gd name="T11" fmla="*/ 55 h 110"/>
                <a:gd name="T12" fmla="*/ 3 w 88"/>
                <a:gd name="T13" fmla="*/ 55 h 110"/>
                <a:gd name="T14" fmla="*/ 88 w 88"/>
                <a:gd name="T15" fmla="*/ 55 h 110"/>
                <a:gd name="T16" fmla="*/ 86 w 88"/>
                <a:gd name="T17"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10">
                  <a:moveTo>
                    <a:pt x="86" y="55"/>
                  </a:moveTo>
                  <a:cubicBezTo>
                    <a:pt x="85" y="81"/>
                    <a:pt x="65" y="100"/>
                    <a:pt x="37" y="96"/>
                  </a:cubicBezTo>
                  <a:cubicBezTo>
                    <a:pt x="17" y="93"/>
                    <a:pt x="5" y="73"/>
                    <a:pt x="4" y="55"/>
                  </a:cubicBezTo>
                  <a:cubicBezTo>
                    <a:pt x="2" y="28"/>
                    <a:pt x="29" y="10"/>
                    <a:pt x="54" y="14"/>
                  </a:cubicBezTo>
                  <a:cubicBezTo>
                    <a:pt x="73" y="17"/>
                    <a:pt x="85" y="36"/>
                    <a:pt x="86" y="55"/>
                  </a:cubicBezTo>
                  <a:cubicBezTo>
                    <a:pt x="86" y="55"/>
                    <a:pt x="88" y="55"/>
                    <a:pt x="88" y="55"/>
                  </a:cubicBezTo>
                  <a:cubicBezTo>
                    <a:pt x="85" y="0"/>
                    <a:pt x="5" y="1"/>
                    <a:pt x="3" y="55"/>
                  </a:cubicBezTo>
                  <a:cubicBezTo>
                    <a:pt x="0" y="110"/>
                    <a:pt x="85" y="109"/>
                    <a:pt x="88" y="55"/>
                  </a:cubicBezTo>
                  <a:cubicBezTo>
                    <a:pt x="88" y="55"/>
                    <a:pt x="86" y="55"/>
                    <a:pt x="86" y="55"/>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7" name="Freeform 124"/>
            <p:cNvSpPr>
              <a:spLocks/>
            </p:cNvSpPr>
            <p:nvPr/>
          </p:nvSpPr>
          <p:spPr bwMode="auto">
            <a:xfrm>
              <a:off x="1601788" y="92075"/>
              <a:ext cx="233363" cy="427038"/>
            </a:xfrm>
            <a:custGeom>
              <a:avLst/>
              <a:gdLst>
                <a:gd name="T0" fmla="*/ 1 w 28"/>
                <a:gd name="T1" fmla="*/ 40 h 51"/>
                <a:gd name="T2" fmla="*/ 0 w 28"/>
                <a:gd name="T3" fmla="*/ 30 h 51"/>
                <a:gd name="T4" fmla="*/ 7 w 28"/>
                <a:gd name="T5" fmla="*/ 11 h 51"/>
                <a:gd name="T6" fmla="*/ 17 w 28"/>
                <a:gd name="T7" fmla="*/ 4 h 51"/>
                <a:gd name="T8" fmla="*/ 26 w 28"/>
                <a:gd name="T9" fmla="*/ 4 h 51"/>
                <a:gd name="T10" fmla="*/ 23 w 28"/>
                <a:gd name="T11" fmla="*/ 10 h 51"/>
                <a:gd name="T12" fmla="*/ 17 w 28"/>
                <a:gd name="T13" fmla="*/ 14 h 51"/>
                <a:gd name="T14" fmla="*/ 9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0" y="23"/>
                    <a:pt x="3" y="16"/>
                    <a:pt x="7" y="11"/>
                  </a:cubicBezTo>
                  <a:cubicBezTo>
                    <a:pt x="10" y="8"/>
                    <a:pt x="13" y="5"/>
                    <a:pt x="17" y="4"/>
                  </a:cubicBezTo>
                  <a:cubicBezTo>
                    <a:pt x="19" y="2"/>
                    <a:pt x="24" y="0"/>
                    <a:pt x="26" y="4"/>
                  </a:cubicBezTo>
                  <a:cubicBezTo>
                    <a:pt x="28" y="5"/>
                    <a:pt x="24" y="9"/>
                    <a:pt x="23" y="10"/>
                  </a:cubicBezTo>
                  <a:cubicBezTo>
                    <a:pt x="21" y="12"/>
                    <a:pt x="19" y="13"/>
                    <a:pt x="17" y="14"/>
                  </a:cubicBezTo>
                  <a:cubicBezTo>
                    <a:pt x="13" y="17"/>
                    <a:pt x="11" y="22"/>
                    <a:pt x="9" y="27"/>
                  </a:cubicBezTo>
                  <a:cubicBezTo>
                    <a:pt x="8" y="31"/>
                    <a:pt x="9" y="36"/>
                    <a:pt x="10" y="40"/>
                  </a:cubicBezTo>
                  <a:cubicBezTo>
                    <a:pt x="11" y="42"/>
                    <a:pt x="13" y="49"/>
                    <a:pt x="10" y="50"/>
                  </a:cubicBezTo>
                  <a:cubicBezTo>
                    <a:pt x="7" y="51"/>
                    <a:pt x="4" y="47"/>
                    <a:pt x="3" y="45"/>
                  </a:cubicBezTo>
                  <a:cubicBezTo>
                    <a:pt x="2" y="44"/>
                    <a:pt x="1"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2" name="Freeform 125"/>
            <p:cNvSpPr>
              <a:spLocks/>
            </p:cNvSpPr>
            <p:nvPr/>
          </p:nvSpPr>
          <p:spPr bwMode="auto">
            <a:xfrm>
              <a:off x="1617663" y="117475"/>
              <a:ext cx="233363" cy="427038"/>
            </a:xfrm>
            <a:custGeom>
              <a:avLst/>
              <a:gdLst>
                <a:gd name="T0" fmla="*/ 1 w 28"/>
                <a:gd name="T1" fmla="*/ 40 h 51"/>
                <a:gd name="T2" fmla="*/ 0 w 28"/>
                <a:gd name="T3" fmla="*/ 30 h 51"/>
                <a:gd name="T4" fmla="*/ 7 w 28"/>
                <a:gd name="T5" fmla="*/ 11 h 51"/>
                <a:gd name="T6" fmla="*/ 17 w 28"/>
                <a:gd name="T7" fmla="*/ 4 h 51"/>
                <a:gd name="T8" fmla="*/ 27 w 28"/>
                <a:gd name="T9" fmla="*/ 3 h 51"/>
                <a:gd name="T10" fmla="*/ 23 w 28"/>
                <a:gd name="T11" fmla="*/ 10 h 51"/>
                <a:gd name="T12" fmla="*/ 18 w 28"/>
                <a:gd name="T13" fmla="*/ 14 h 51"/>
                <a:gd name="T14" fmla="*/ 10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1" y="23"/>
                    <a:pt x="3" y="16"/>
                    <a:pt x="7" y="11"/>
                  </a:cubicBezTo>
                  <a:cubicBezTo>
                    <a:pt x="10" y="8"/>
                    <a:pt x="13" y="5"/>
                    <a:pt x="17" y="4"/>
                  </a:cubicBezTo>
                  <a:cubicBezTo>
                    <a:pt x="20" y="2"/>
                    <a:pt x="25" y="0"/>
                    <a:pt x="27" y="3"/>
                  </a:cubicBezTo>
                  <a:cubicBezTo>
                    <a:pt x="28" y="5"/>
                    <a:pt x="24" y="9"/>
                    <a:pt x="23" y="10"/>
                  </a:cubicBezTo>
                  <a:cubicBezTo>
                    <a:pt x="22" y="12"/>
                    <a:pt x="20" y="13"/>
                    <a:pt x="18" y="14"/>
                  </a:cubicBezTo>
                  <a:cubicBezTo>
                    <a:pt x="14" y="17"/>
                    <a:pt x="11" y="22"/>
                    <a:pt x="10" y="27"/>
                  </a:cubicBezTo>
                  <a:cubicBezTo>
                    <a:pt x="9" y="31"/>
                    <a:pt x="9" y="36"/>
                    <a:pt x="10" y="40"/>
                  </a:cubicBezTo>
                  <a:cubicBezTo>
                    <a:pt x="11" y="42"/>
                    <a:pt x="13" y="49"/>
                    <a:pt x="10" y="50"/>
                  </a:cubicBezTo>
                  <a:cubicBezTo>
                    <a:pt x="8" y="51"/>
                    <a:pt x="4" y="47"/>
                    <a:pt x="3" y="45"/>
                  </a:cubicBezTo>
                  <a:cubicBezTo>
                    <a:pt x="2" y="44"/>
                    <a:pt x="2"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3" name="Freeform 126"/>
            <p:cNvSpPr>
              <a:spLocks/>
            </p:cNvSpPr>
            <p:nvPr/>
          </p:nvSpPr>
          <p:spPr bwMode="auto">
            <a:xfrm>
              <a:off x="1576388" y="74613"/>
              <a:ext cx="284163" cy="461963"/>
            </a:xfrm>
            <a:custGeom>
              <a:avLst/>
              <a:gdLst>
                <a:gd name="T0" fmla="*/ 4 w 34"/>
                <a:gd name="T1" fmla="*/ 42 h 55"/>
                <a:gd name="T2" fmla="*/ 8 w 34"/>
                <a:gd name="T3" fmla="*/ 17 h 55"/>
                <a:gd name="T4" fmla="*/ 29 w 34"/>
                <a:gd name="T5" fmla="*/ 6 h 55"/>
                <a:gd name="T6" fmla="*/ 20 w 34"/>
                <a:gd name="T7" fmla="*/ 16 h 55"/>
                <a:gd name="T8" fmla="*/ 12 w 34"/>
                <a:gd name="T9" fmla="*/ 39 h 55"/>
                <a:gd name="T10" fmla="*/ 14 w 34"/>
                <a:gd name="T11" fmla="*/ 48 h 55"/>
                <a:gd name="T12" fmla="*/ 8 w 34"/>
                <a:gd name="T13" fmla="*/ 49 h 55"/>
                <a:gd name="T14" fmla="*/ 4 w 34"/>
                <a:gd name="T15" fmla="*/ 42 h 55"/>
                <a:gd name="T16" fmla="*/ 3 w 34"/>
                <a:gd name="T17" fmla="*/ 42 h 55"/>
                <a:gd name="T18" fmla="*/ 14 w 34"/>
                <a:gd name="T19" fmla="*/ 51 h 55"/>
                <a:gd name="T20" fmla="*/ 12 w 34"/>
                <a:gd name="T21" fmla="*/ 35 h 55"/>
                <a:gd name="T22" fmla="*/ 27 w 34"/>
                <a:gd name="T23" fmla="*/ 11 h 55"/>
                <a:gd name="T24" fmla="*/ 21 w 34"/>
                <a:gd name="T25" fmla="*/ 5 h 55"/>
                <a:gd name="T26" fmla="*/ 3 w 34"/>
                <a:gd name="T27" fmla="*/ 42 h 55"/>
                <a:gd name="T28" fmla="*/ 4 w 34"/>
                <a:gd name="T29"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55">
                  <a:moveTo>
                    <a:pt x="4" y="42"/>
                  </a:moveTo>
                  <a:cubicBezTo>
                    <a:pt x="3" y="33"/>
                    <a:pt x="4" y="25"/>
                    <a:pt x="8" y="17"/>
                  </a:cubicBezTo>
                  <a:cubicBezTo>
                    <a:pt x="10" y="12"/>
                    <a:pt x="22" y="0"/>
                    <a:pt x="29" y="6"/>
                  </a:cubicBezTo>
                  <a:cubicBezTo>
                    <a:pt x="32" y="8"/>
                    <a:pt x="21" y="15"/>
                    <a:pt x="20" y="16"/>
                  </a:cubicBezTo>
                  <a:cubicBezTo>
                    <a:pt x="13" y="22"/>
                    <a:pt x="11" y="30"/>
                    <a:pt x="12" y="39"/>
                  </a:cubicBezTo>
                  <a:cubicBezTo>
                    <a:pt x="12" y="42"/>
                    <a:pt x="13" y="45"/>
                    <a:pt x="14" y="48"/>
                  </a:cubicBezTo>
                  <a:cubicBezTo>
                    <a:pt x="14" y="52"/>
                    <a:pt x="9" y="50"/>
                    <a:pt x="8" y="49"/>
                  </a:cubicBezTo>
                  <a:cubicBezTo>
                    <a:pt x="6" y="47"/>
                    <a:pt x="5" y="44"/>
                    <a:pt x="4" y="42"/>
                  </a:cubicBezTo>
                  <a:cubicBezTo>
                    <a:pt x="4" y="42"/>
                    <a:pt x="3" y="42"/>
                    <a:pt x="3" y="42"/>
                  </a:cubicBezTo>
                  <a:cubicBezTo>
                    <a:pt x="4" y="46"/>
                    <a:pt x="9" y="55"/>
                    <a:pt x="14" y="51"/>
                  </a:cubicBezTo>
                  <a:cubicBezTo>
                    <a:pt x="17" y="49"/>
                    <a:pt x="13" y="37"/>
                    <a:pt x="12" y="35"/>
                  </a:cubicBezTo>
                  <a:cubicBezTo>
                    <a:pt x="11" y="24"/>
                    <a:pt x="20" y="18"/>
                    <a:pt x="27" y="11"/>
                  </a:cubicBezTo>
                  <a:cubicBezTo>
                    <a:pt x="34" y="5"/>
                    <a:pt x="27" y="2"/>
                    <a:pt x="21" y="5"/>
                  </a:cubicBezTo>
                  <a:cubicBezTo>
                    <a:pt x="6" y="11"/>
                    <a:pt x="0" y="27"/>
                    <a:pt x="3" y="42"/>
                  </a:cubicBezTo>
                  <a:cubicBezTo>
                    <a:pt x="3" y="42"/>
                    <a:pt x="4" y="42"/>
                    <a:pt x="4" y="4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nvGrpSpPr>
            <p:cNvPr id="2118" name="组合 2117"/>
            <p:cNvGrpSpPr/>
            <p:nvPr/>
          </p:nvGrpSpPr>
          <p:grpSpPr>
            <a:xfrm>
              <a:off x="1884363" y="50800"/>
              <a:ext cx="9677400" cy="1189038"/>
              <a:chOff x="1884363" y="50800"/>
              <a:chExt cx="9677400" cy="1189038"/>
            </a:xfrm>
          </p:grpSpPr>
          <p:sp>
            <p:nvSpPr>
              <p:cNvPr id="54" name="Freeform 75"/>
              <p:cNvSpPr>
                <a:spLocks/>
              </p:cNvSpPr>
              <p:nvPr/>
            </p:nvSpPr>
            <p:spPr bwMode="auto">
              <a:xfrm>
                <a:off x="2201863"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5" name="Freeform 76"/>
              <p:cNvSpPr>
                <a:spLocks/>
              </p:cNvSpPr>
              <p:nvPr/>
            </p:nvSpPr>
            <p:spPr bwMode="auto">
              <a:xfrm>
                <a:off x="2544763"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1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1"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6" name="Freeform 77"/>
              <p:cNvSpPr>
                <a:spLocks/>
              </p:cNvSpPr>
              <p:nvPr/>
            </p:nvSpPr>
            <p:spPr bwMode="auto">
              <a:xfrm>
                <a:off x="28940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7" name="Freeform 78"/>
              <p:cNvSpPr>
                <a:spLocks/>
              </p:cNvSpPr>
              <p:nvPr/>
            </p:nvSpPr>
            <p:spPr bwMode="auto">
              <a:xfrm>
                <a:off x="3244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8" name="Freeform 79"/>
              <p:cNvSpPr>
                <a:spLocks/>
              </p:cNvSpPr>
              <p:nvPr/>
            </p:nvSpPr>
            <p:spPr bwMode="auto">
              <a:xfrm>
                <a:off x="35956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9" name="Freeform 80"/>
              <p:cNvSpPr>
                <a:spLocks/>
              </p:cNvSpPr>
              <p:nvPr/>
            </p:nvSpPr>
            <p:spPr bwMode="auto">
              <a:xfrm>
                <a:off x="394493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0" name="Freeform 81"/>
              <p:cNvSpPr>
                <a:spLocks/>
              </p:cNvSpPr>
              <p:nvPr/>
            </p:nvSpPr>
            <p:spPr bwMode="auto">
              <a:xfrm>
                <a:off x="42957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1" name="Freeform 82"/>
              <p:cNvSpPr>
                <a:spLocks/>
              </p:cNvSpPr>
              <p:nvPr/>
            </p:nvSpPr>
            <p:spPr bwMode="auto">
              <a:xfrm>
                <a:off x="46386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2" name="Freeform 83"/>
              <p:cNvSpPr>
                <a:spLocks/>
              </p:cNvSpPr>
              <p:nvPr/>
            </p:nvSpPr>
            <p:spPr bwMode="auto">
              <a:xfrm>
                <a:off x="4987925"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2"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3" name="Freeform 84"/>
              <p:cNvSpPr>
                <a:spLocks/>
              </p:cNvSpPr>
              <p:nvPr/>
            </p:nvSpPr>
            <p:spPr bwMode="auto">
              <a:xfrm>
                <a:off x="5338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8" name="Freeform 85"/>
              <p:cNvSpPr>
                <a:spLocks/>
              </p:cNvSpPr>
              <p:nvPr/>
            </p:nvSpPr>
            <p:spPr bwMode="auto">
              <a:xfrm>
                <a:off x="568960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9" name="Freeform 86"/>
              <p:cNvSpPr>
                <a:spLocks/>
              </p:cNvSpPr>
              <p:nvPr/>
            </p:nvSpPr>
            <p:spPr bwMode="auto">
              <a:xfrm>
                <a:off x="6038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0" name="Freeform 87"/>
              <p:cNvSpPr>
                <a:spLocks/>
              </p:cNvSpPr>
              <p:nvPr/>
            </p:nvSpPr>
            <p:spPr bwMode="auto">
              <a:xfrm>
                <a:off x="6389688"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1" name="Freeform 88"/>
              <p:cNvSpPr>
                <a:spLocks/>
              </p:cNvSpPr>
              <p:nvPr/>
            </p:nvSpPr>
            <p:spPr bwMode="auto">
              <a:xfrm>
                <a:off x="6732588"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2" name="Freeform 89"/>
              <p:cNvSpPr>
                <a:spLocks/>
              </p:cNvSpPr>
              <p:nvPr/>
            </p:nvSpPr>
            <p:spPr bwMode="auto">
              <a:xfrm>
                <a:off x="7081838" y="971550"/>
                <a:ext cx="300038" cy="268288"/>
              </a:xfrm>
              <a:custGeom>
                <a:avLst/>
                <a:gdLst>
                  <a:gd name="T0" fmla="*/ 19 w 36"/>
                  <a:gd name="T1" fmla="*/ 32 h 32"/>
                  <a:gd name="T2" fmla="*/ 12 w 36"/>
                  <a:gd name="T3" fmla="*/ 6 h 32"/>
                  <a:gd name="T4" fmla="*/ 30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3" name="Freeform 90"/>
              <p:cNvSpPr>
                <a:spLocks/>
              </p:cNvSpPr>
              <p:nvPr/>
            </p:nvSpPr>
            <p:spPr bwMode="auto">
              <a:xfrm>
                <a:off x="743267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4" name="Freeform 91"/>
              <p:cNvSpPr>
                <a:spLocks/>
              </p:cNvSpPr>
              <p:nvPr/>
            </p:nvSpPr>
            <p:spPr bwMode="auto">
              <a:xfrm>
                <a:off x="778351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5" name="Freeform 92"/>
              <p:cNvSpPr>
                <a:spLocks/>
              </p:cNvSpPr>
              <p:nvPr/>
            </p:nvSpPr>
            <p:spPr bwMode="auto">
              <a:xfrm>
                <a:off x="8132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6" name="Freeform 93"/>
              <p:cNvSpPr>
                <a:spLocks/>
              </p:cNvSpPr>
              <p:nvPr/>
            </p:nvSpPr>
            <p:spPr bwMode="auto">
              <a:xfrm>
                <a:off x="8483600"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7" name="Freeform 94"/>
              <p:cNvSpPr>
                <a:spLocks/>
              </p:cNvSpPr>
              <p:nvPr/>
            </p:nvSpPr>
            <p:spPr bwMode="auto">
              <a:xfrm>
                <a:off x="8826500"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8" name="Freeform 95"/>
              <p:cNvSpPr>
                <a:spLocks/>
              </p:cNvSpPr>
              <p:nvPr/>
            </p:nvSpPr>
            <p:spPr bwMode="auto">
              <a:xfrm>
                <a:off x="91757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9" name="Freeform 96"/>
              <p:cNvSpPr>
                <a:spLocks/>
              </p:cNvSpPr>
              <p:nvPr/>
            </p:nvSpPr>
            <p:spPr bwMode="auto">
              <a:xfrm>
                <a:off x="95265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0" name="Freeform 97"/>
              <p:cNvSpPr>
                <a:spLocks/>
              </p:cNvSpPr>
              <p:nvPr/>
            </p:nvSpPr>
            <p:spPr bwMode="auto">
              <a:xfrm>
                <a:off x="987742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1" name="Freeform 98"/>
              <p:cNvSpPr>
                <a:spLocks/>
              </p:cNvSpPr>
              <p:nvPr/>
            </p:nvSpPr>
            <p:spPr bwMode="auto">
              <a:xfrm>
                <a:off x="102266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2" name="Freeform 99"/>
              <p:cNvSpPr>
                <a:spLocks/>
              </p:cNvSpPr>
              <p:nvPr/>
            </p:nvSpPr>
            <p:spPr bwMode="auto">
              <a:xfrm>
                <a:off x="105695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3" name="Freeform 100"/>
              <p:cNvSpPr>
                <a:spLocks/>
              </p:cNvSpPr>
              <p:nvPr/>
            </p:nvSpPr>
            <p:spPr bwMode="auto">
              <a:xfrm>
                <a:off x="109204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4" name="Freeform 101"/>
              <p:cNvSpPr>
                <a:spLocks/>
              </p:cNvSpPr>
              <p:nvPr/>
            </p:nvSpPr>
            <p:spPr bwMode="auto">
              <a:xfrm>
                <a:off x="112696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4" name="Oval 127"/>
              <p:cNvSpPr>
                <a:spLocks noChangeArrowheads="1"/>
              </p:cNvSpPr>
              <p:nvPr/>
            </p:nvSpPr>
            <p:spPr bwMode="auto">
              <a:xfrm>
                <a:off x="1893888" y="66675"/>
                <a:ext cx="8255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5" name="Oval 128"/>
              <p:cNvSpPr>
                <a:spLocks noChangeArrowheads="1"/>
              </p:cNvSpPr>
              <p:nvPr/>
            </p:nvSpPr>
            <p:spPr bwMode="auto">
              <a:xfrm>
                <a:off x="1909763" y="84138"/>
                <a:ext cx="74613"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6" name="Freeform 129"/>
              <p:cNvSpPr>
                <a:spLocks/>
              </p:cNvSpPr>
              <p:nvPr/>
            </p:nvSpPr>
            <p:spPr bwMode="auto">
              <a:xfrm>
                <a:off x="1884363" y="50800"/>
                <a:ext cx="92075" cy="117475"/>
              </a:xfrm>
              <a:custGeom>
                <a:avLst/>
                <a:gdLst>
                  <a:gd name="T0" fmla="*/ 10 w 11"/>
                  <a:gd name="T1" fmla="*/ 7 h 14"/>
                  <a:gd name="T2" fmla="*/ 5 w 11"/>
                  <a:gd name="T3" fmla="*/ 11 h 14"/>
                  <a:gd name="T4" fmla="*/ 2 w 11"/>
                  <a:gd name="T5" fmla="*/ 7 h 14"/>
                  <a:gd name="T6" fmla="*/ 6 w 11"/>
                  <a:gd name="T7" fmla="*/ 2 h 14"/>
                  <a:gd name="T8" fmla="*/ 10 w 11"/>
                  <a:gd name="T9" fmla="*/ 7 h 14"/>
                  <a:gd name="T10" fmla="*/ 11 w 11"/>
                  <a:gd name="T11" fmla="*/ 7 h 14"/>
                  <a:gd name="T12" fmla="*/ 1 w 11"/>
                  <a:gd name="T13" fmla="*/ 7 h 14"/>
                  <a:gd name="T14" fmla="*/ 11 w 11"/>
                  <a:gd name="T15" fmla="*/ 7 h 14"/>
                  <a:gd name="T16" fmla="*/ 10 w 11"/>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0" y="7"/>
                    </a:moveTo>
                    <a:cubicBezTo>
                      <a:pt x="10" y="9"/>
                      <a:pt x="8" y="12"/>
                      <a:pt x="5" y="11"/>
                    </a:cubicBezTo>
                    <a:cubicBezTo>
                      <a:pt x="3" y="11"/>
                      <a:pt x="2" y="9"/>
                      <a:pt x="2" y="7"/>
                    </a:cubicBezTo>
                    <a:cubicBezTo>
                      <a:pt x="2" y="4"/>
                      <a:pt x="4" y="2"/>
                      <a:pt x="6" y="2"/>
                    </a:cubicBezTo>
                    <a:cubicBezTo>
                      <a:pt x="9" y="3"/>
                      <a:pt x="10" y="5"/>
                      <a:pt x="10" y="7"/>
                    </a:cubicBezTo>
                    <a:cubicBezTo>
                      <a:pt x="10" y="7"/>
                      <a:pt x="11" y="7"/>
                      <a:pt x="11" y="7"/>
                    </a:cubicBezTo>
                    <a:cubicBezTo>
                      <a:pt x="11" y="0"/>
                      <a:pt x="1" y="1"/>
                      <a:pt x="1" y="7"/>
                    </a:cubicBezTo>
                    <a:cubicBezTo>
                      <a:pt x="0" y="14"/>
                      <a:pt x="11" y="13"/>
                      <a:pt x="11" y="7"/>
                    </a:cubicBezTo>
                    <a:cubicBezTo>
                      <a:pt x="11" y="7"/>
                      <a:pt x="10" y="7"/>
                      <a:pt x="10" y="7"/>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pic>
          <p:nvPicPr>
            <p:cNvPr id="2122" name="图片 2121"/>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734093" y="3705726"/>
              <a:ext cx="10101948" cy="2562565"/>
            </a:xfrm>
            <a:prstGeom prst="rect">
              <a:avLst/>
            </a:prstGeom>
          </p:spPr>
        </p:pic>
      </p:grpSp>
      <p:pic>
        <p:nvPicPr>
          <p:cNvPr id="2125" name="图片 212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550" y="4502094"/>
            <a:ext cx="3106737" cy="2071158"/>
          </a:xfrm>
          <a:prstGeom prst="rect">
            <a:avLst/>
          </a:prstGeom>
        </p:spPr>
      </p:pic>
      <p:sp>
        <p:nvSpPr>
          <p:cNvPr id="182" name="任意多边形 181"/>
          <p:cNvSpPr/>
          <p:nvPr/>
        </p:nvSpPr>
        <p:spPr>
          <a:xfrm>
            <a:off x="3993375" y="128727"/>
            <a:ext cx="343476" cy="578494"/>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161925 w 552450"/>
              <a:gd name="connsiteY0" fmla="*/ 1181173 h 1209748"/>
              <a:gd name="connsiteX1" fmla="*/ 123825 w 552450"/>
              <a:gd name="connsiteY1" fmla="*/ 800173 h 1209748"/>
              <a:gd name="connsiteX2" fmla="*/ 0 w 552450"/>
              <a:gd name="connsiteY2" fmla="*/ 638248 h 1209748"/>
              <a:gd name="connsiteX3" fmla="*/ 171450 w 552450"/>
              <a:gd name="connsiteY3" fmla="*/ 504898 h 1209748"/>
              <a:gd name="connsiteX4" fmla="*/ 266700 w 552450"/>
              <a:gd name="connsiteY4" fmla="*/ 73 h 1209748"/>
              <a:gd name="connsiteX5" fmla="*/ 342900 w 552450"/>
              <a:gd name="connsiteY5" fmla="*/ 581098 h 1209748"/>
              <a:gd name="connsiteX6" fmla="*/ 552450 w 552450"/>
              <a:gd name="connsiteY6" fmla="*/ 657298 h 1209748"/>
              <a:gd name="connsiteX7" fmla="*/ 295275 w 552450"/>
              <a:gd name="connsiteY7" fmla="*/ 771598 h 1209748"/>
              <a:gd name="connsiteX8" fmla="*/ 219075 w 552450"/>
              <a:gd name="connsiteY8" fmla="*/ 1209748 h 1209748"/>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9" fmla="*/ 228132 w 618657"/>
              <a:gd name="connsiteY9" fmla="*/ 1181172 h 1209747"/>
              <a:gd name="connsiteX0" fmla="*/ 285282 w 618657"/>
              <a:gd name="connsiteY0" fmla="*/ 1209747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70292 w 618657"/>
              <a:gd name="connsiteY0" fmla="*/ 1249721 h 1249721"/>
              <a:gd name="connsiteX1" fmla="*/ 190032 w 618657"/>
              <a:gd name="connsiteY1" fmla="*/ 800172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61482 w 618657"/>
              <a:gd name="connsiteY7" fmla="*/ 771597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317761 w 638644"/>
              <a:gd name="connsiteY0" fmla="*/ 1257216 h 1257216"/>
              <a:gd name="connsiteX1" fmla="*/ 210019 w 638644"/>
              <a:gd name="connsiteY1" fmla="*/ 775188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17761 w 638644"/>
              <a:gd name="connsiteY0" fmla="*/ 1257216 h 1257216"/>
              <a:gd name="connsiteX1" fmla="*/ 227508 w 638644"/>
              <a:gd name="connsiteY1" fmla="*/ 772690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08951 w 638644"/>
              <a:gd name="connsiteY7" fmla="*/ 776593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43547 w 638644"/>
              <a:gd name="connsiteY5" fmla="*/ 539503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43547 w 642257"/>
              <a:gd name="connsiteY5" fmla="*/ 539503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55920 w 642257"/>
              <a:gd name="connsiteY7" fmla="*/ 780753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noFill/>
          <a:ln w="25400" cap="rnd">
            <a:solidFill>
              <a:srgbClr val="697DA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97DA9"/>
              </a:solidFill>
              <a:effectLst/>
              <a:uLnTx/>
              <a:uFillTx/>
              <a:latin typeface="Arial" panose="020B0604020202020204"/>
              <a:ea typeface="黑体" panose="02010609060101010101" pitchFamily="49" charset="-122"/>
              <a:cs typeface="+mn-cs"/>
            </a:endParaRPr>
          </a:p>
        </p:txBody>
      </p:sp>
      <p:sp>
        <p:nvSpPr>
          <p:cNvPr id="183" name="任意多边形 182"/>
          <p:cNvSpPr/>
          <p:nvPr/>
        </p:nvSpPr>
        <p:spPr>
          <a:xfrm flipH="1">
            <a:off x="9954636" y="136739"/>
            <a:ext cx="343476" cy="578494"/>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161925 w 552450"/>
              <a:gd name="connsiteY0" fmla="*/ 1181173 h 1209748"/>
              <a:gd name="connsiteX1" fmla="*/ 123825 w 552450"/>
              <a:gd name="connsiteY1" fmla="*/ 800173 h 1209748"/>
              <a:gd name="connsiteX2" fmla="*/ 0 w 552450"/>
              <a:gd name="connsiteY2" fmla="*/ 638248 h 1209748"/>
              <a:gd name="connsiteX3" fmla="*/ 171450 w 552450"/>
              <a:gd name="connsiteY3" fmla="*/ 504898 h 1209748"/>
              <a:gd name="connsiteX4" fmla="*/ 266700 w 552450"/>
              <a:gd name="connsiteY4" fmla="*/ 73 h 1209748"/>
              <a:gd name="connsiteX5" fmla="*/ 342900 w 552450"/>
              <a:gd name="connsiteY5" fmla="*/ 581098 h 1209748"/>
              <a:gd name="connsiteX6" fmla="*/ 552450 w 552450"/>
              <a:gd name="connsiteY6" fmla="*/ 657298 h 1209748"/>
              <a:gd name="connsiteX7" fmla="*/ 295275 w 552450"/>
              <a:gd name="connsiteY7" fmla="*/ 771598 h 1209748"/>
              <a:gd name="connsiteX8" fmla="*/ 219075 w 552450"/>
              <a:gd name="connsiteY8" fmla="*/ 1209748 h 1209748"/>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9" fmla="*/ 228132 w 618657"/>
              <a:gd name="connsiteY9" fmla="*/ 1181172 h 1209747"/>
              <a:gd name="connsiteX0" fmla="*/ 285282 w 618657"/>
              <a:gd name="connsiteY0" fmla="*/ 1209747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70292 w 618657"/>
              <a:gd name="connsiteY0" fmla="*/ 1249721 h 1249721"/>
              <a:gd name="connsiteX1" fmla="*/ 190032 w 618657"/>
              <a:gd name="connsiteY1" fmla="*/ 800172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61482 w 618657"/>
              <a:gd name="connsiteY7" fmla="*/ 771597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317761 w 638644"/>
              <a:gd name="connsiteY0" fmla="*/ 1257216 h 1257216"/>
              <a:gd name="connsiteX1" fmla="*/ 210019 w 638644"/>
              <a:gd name="connsiteY1" fmla="*/ 775188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17761 w 638644"/>
              <a:gd name="connsiteY0" fmla="*/ 1257216 h 1257216"/>
              <a:gd name="connsiteX1" fmla="*/ 227508 w 638644"/>
              <a:gd name="connsiteY1" fmla="*/ 772690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08951 w 638644"/>
              <a:gd name="connsiteY7" fmla="*/ 776593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43547 w 638644"/>
              <a:gd name="connsiteY5" fmla="*/ 539503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43547 w 642257"/>
              <a:gd name="connsiteY5" fmla="*/ 539503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55920 w 642257"/>
              <a:gd name="connsiteY7" fmla="*/ 780753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noFill/>
          <a:ln w="25400" cap="rnd">
            <a:solidFill>
              <a:srgbClr val="697DA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97DA9"/>
              </a:solidFill>
              <a:effectLst/>
              <a:uLnTx/>
              <a:uFillTx/>
              <a:latin typeface="Arial" panose="020B0604020202020204"/>
              <a:ea typeface="黑体" panose="02010609060101010101" pitchFamily="49" charset="-122"/>
              <a:cs typeface="+mn-cs"/>
            </a:endParaRPr>
          </a:p>
        </p:txBody>
      </p:sp>
      <p:sp>
        <p:nvSpPr>
          <p:cNvPr id="185" name="PA_库_任意多边形 184"/>
          <p:cNvSpPr/>
          <p:nvPr>
            <p:custDataLst>
              <p:tags r:id="rId1"/>
            </p:custDataLst>
          </p:nvPr>
        </p:nvSpPr>
        <p:spPr>
          <a:xfrm>
            <a:off x="2894013" y="1744035"/>
            <a:ext cx="8113712" cy="3412360"/>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072123 w 6377000"/>
              <a:gd name="connsiteY0" fmla="*/ 519638 h 3001581"/>
              <a:gd name="connsiteX1" fmla="*/ 3250545 w 6377000"/>
              <a:gd name="connsiteY1" fmla="*/ 23250 h 3001581"/>
              <a:gd name="connsiteX2" fmla="*/ 63208 w 6377000"/>
              <a:gd name="connsiteY2" fmla="*/ 1029090 h 3001581"/>
              <a:gd name="connsiteX3" fmla="*/ 729414 w 6377000"/>
              <a:gd name="connsiteY3" fmla="*/ 2531318 h 3001581"/>
              <a:gd name="connsiteX4" fmla="*/ 233025 w 6377000"/>
              <a:gd name="connsiteY4" fmla="*/ 3001581 h 3001581"/>
              <a:gd name="connsiteX5" fmla="*/ 1500123 w 6377000"/>
              <a:gd name="connsiteY5" fmla="*/ 2688072 h 3001581"/>
              <a:gd name="connsiteX6" fmla="*/ 5784740 w 6377000"/>
              <a:gd name="connsiteY6" fmla="*/ 2648884 h 3001581"/>
              <a:gd name="connsiteX7" fmla="*/ 6072123 w 6377000"/>
              <a:gd name="connsiteY7" fmla="*/ 519638 h 3001581"/>
              <a:gd name="connsiteX0" fmla="*/ 6202752 w 6463800"/>
              <a:gd name="connsiteY0" fmla="*/ 673348 h 2985474"/>
              <a:gd name="connsiteX1" fmla="*/ 3250545 w 6463800"/>
              <a:gd name="connsiteY1" fmla="*/ 7143 h 2985474"/>
              <a:gd name="connsiteX2" fmla="*/ 63208 w 6463800"/>
              <a:gd name="connsiteY2" fmla="*/ 1012983 h 2985474"/>
              <a:gd name="connsiteX3" fmla="*/ 729414 w 6463800"/>
              <a:gd name="connsiteY3" fmla="*/ 2515211 h 2985474"/>
              <a:gd name="connsiteX4" fmla="*/ 233025 w 6463800"/>
              <a:gd name="connsiteY4" fmla="*/ 2985474 h 2985474"/>
              <a:gd name="connsiteX5" fmla="*/ 1500123 w 6463800"/>
              <a:gd name="connsiteY5" fmla="*/ 2671965 h 2985474"/>
              <a:gd name="connsiteX6" fmla="*/ 5784740 w 6463800"/>
              <a:gd name="connsiteY6" fmla="*/ 2632777 h 2985474"/>
              <a:gd name="connsiteX7" fmla="*/ 6202752 w 6463800"/>
              <a:gd name="connsiteY7" fmla="*/ 673348 h 2985474"/>
              <a:gd name="connsiteX0" fmla="*/ 6202752 w 6463800"/>
              <a:gd name="connsiteY0" fmla="*/ 673348 h 3037725"/>
              <a:gd name="connsiteX1" fmla="*/ 3250545 w 6463800"/>
              <a:gd name="connsiteY1" fmla="*/ 7143 h 3037725"/>
              <a:gd name="connsiteX2" fmla="*/ 63208 w 6463800"/>
              <a:gd name="connsiteY2" fmla="*/ 1012983 h 3037725"/>
              <a:gd name="connsiteX3" fmla="*/ 729414 w 6463800"/>
              <a:gd name="connsiteY3" fmla="*/ 2515211 h 3037725"/>
              <a:gd name="connsiteX4" fmla="*/ 533471 w 6463800"/>
              <a:gd name="connsiteY4" fmla="*/ 3037725 h 3037725"/>
              <a:gd name="connsiteX5" fmla="*/ 1500123 w 6463800"/>
              <a:gd name="connsiteY5" fmla="*/ 2671965 h 3037725"/>
              <a:gd name="connsiteX6" fmla="*/ 5784740 w 6463800"/>
              <a:gd name="connsiteY6" fmla="*/ 2632777 h 3037725"/>
              <a:gd name="connsiteX7" fmla="*/ 6202752 w 6463800"/>
              <a:gd name="connsiteY7" fmla="*/ 673348 h 3037725"/>
              <a:gd name="connsiteX0" fmla="*/ 6202752 w 6399662"/>
              <a:gd name="connsiteY0" fmla="*/ 673568 h 3037945"/>
              <a:gd name="connsiteX1" fmla="*/ 3250545 w 6399662"/>
              <a:gd name="connsiteY1" fmla="*/ 7363 h 3037945"/>
              <a:gd name="connsiteX2" fmla="*/ 63208 w 6399662"/>
              <a:gd name="connsiteY2" fmla="*/ 1013203 h 3037945"/>
              <a:gd name="connsiteX3" fmla="*/ 729414 w 6399662"/>
              <a:gd name="connsiteY3" fmla="*/ 2515431 h 3037945"/>
              <a:gd name="connsiteX4" fmla="*/ 533471 w 6399662"/>
              <a:gd name="connsiteY4" fmla="*/ 3037945 h 3037945"/>
              <a:gd name="connsiteX5" fmla="*/ 1500123 w 6399662"/>
              <a:gd name="connsiteY5" fmla="*/ 2672185 h 3037945"/>
              <a:gd name="connsiteX6" fmla="*/ 5614923 w 6399662"/>
              <a:gd name="connsiteY6" fmla="*/ 2698311 h 3037945"/>
              <a:gd name="connsiteX7" fmla="*/ 6202752 w 6399662"/>
              <a:gd name="connsiteY7" fmla="*/ 673568 h 3037945"/>
              <a:gd name="connsiteX0" fmla="*/ 6202752 w 6427727"/>
              <a:gd name="connsiteY0" fmla="*/ 673568 h 3037945"/>
              <a:gd name="connsiteX1" fmla="*/ 3250545 w 6427727"/>
              <a:gd name="connsiteY1" fmla="*/ 7363 h 3037945"/>
              <a:gd name="connsiteX2" fmla="*/ 63208 w 6427727"/>
              <a:gd name="connsiteY2" fmla="*/ 1013203 h 3037945"/>
              <a:gd name="connsiteX3" fmla="*/ 729414 w 6427727"/>
              <a:gd name="connsiteY3" fmla="*/ 2515431 h 3037945"/>
              <a:gd name="connsiteX4" fmla="*/ 533471 w 6427727"/>
              <a:gd name="connsiteY4" fmla="*/ 3037945 h 3037945"/>
              <a:gd name="connsiteX5" fmla="*/ 1500123 w 6427727"/>
              <a:gd name="connsiteY5" fmla="*/ 2672185 h 3037945"/>
              <a:gd name="connsiteX6" fmla="*/ 5614923 w 6427727"/>
              <a:gd name="connsiteY6" fmla="*/ 2698311 h 3037945"/>
              <a:gd name="connsiteX7" fmla="*/ 6202752 w 6427727"/>
              <a:gd name="connsiteY7" fmla="*/ 673568 h 3037945"/>
              <a:gd name="connsiteX0" fmla="*/ 6202752 w 6427727"/>
              <a:gd name="connsiteY0" fmla="*/ 666268 h 3030645"/>
              <a:gd name="connsiteX1" fmla="*/ 3250545 w 6427727"/>
              <a:gd name="connsiteY1" fmla="*/ 63 h 3030645"/>
              <a:gd name="connsiteX2" fmla="*/ 63208 w 6427727"/>
              <a:gd name="connsiteY2" fmla="*/ 1005903 h 3030645"/>
              <a:gd name="connsiteX3" fmla="*/ 729414 w 6427727"/>
              <a:gd name="connsiteY3" fmla="*/ 2508131 h 3030645"/>
              <a:gd name="connsiteX4" fmla="*/ 533471 w 6427727"/>
              <a:gd name="connsiteY4" fmla="*/ 3030645 h 3030645"/>
              <a:gd name="connsiteX5" fmla="*/ 1500123 w 6427727"/>
              <a:gd name="connsiteY5" fmla="*/ 2664885 h 3030645"/>
              <a:gd name="connsiteX6" fmla="*/ 5614923 w 6427727"/>
              <a:gd name="connsiteY6" fmla="*/ 2691011 h 3030645"/>
              <a:gd name="connsiteX7" fmla="*/ 6202752 w 6427727"/>
              <a:gd name="connsiteY7" fmla="*/ 666268 h 3030645"/>
              <a:gd name="connsiteX0" fmla="*/ 6202752 w 6445028"/>
              <a:gd name="connsiteY0" fmla="*/ 666309 h 3030686"/>
              <a:gd name="connsiteX1" fmla="*/ 3250545 w 6445028"/>
              <a:gd name="connsiteY1" fmla="*/ 104 h 3030686"/>
              <a:gd name="connsiteX2" fmla="*/ 63208 w 6445028"/>
              <a:gd name="connsiteY2" fmla="*/ 1005944 h 3030686"/>
              <a:gd name="connsiteX3" fmla="*/ 729414 w 6445028"/>
              <a:gd name="connsiteY3" fmla="*/ 2508172 h 3030686"/>
              <a:gd name="connsiteX4" fmla="*/ 533471 w 6445028"/>
              <a:gd name="connsiteY4" fmla="*/ 3030686 h 3030686"/>
              <a:gd name="connsiteX5" fmla="*/ 1500123 w 6445028"/>
              <a:gd name="connsiteY5" fmla="*/ 2664926 h 3030686"/>
              <a:gd name="connsiteX6" fmla="*/ 5614923 w 6445028"/>
              <a:gd name="connsiteY6" fmla="*/ 2691052 h 3030686"/>
              <a:gd name="connsiteX7" fmla="*/ 6202752 w 6445028"/>
              <a:gd name="connsiteY7" fmla="*/ 666309 h 3030686"/>
              <a:gd name="connsiteX0" fmla="*/ 6202752 w 6445028"/>
              <a:gd name="connsiteY0" fmla="*/ 666309 h 2805650"/>
              <a:gd name="connsiteX1" fmla="*/ 3250545 w 6445028"/>
              <a:gd name="connsiteY1" fmla="*/ 104 h 2805650"/>
              <a:gd name="connsiteX2" fmla="*/ 63208 w 6445028"/>
              <a:gd name="connsiteY2" fmla="*/ 1005944 h 2805650"/>
              <a:gd name="connsiteX3" fmla="*/ 729414 w 6445028"/>
              <a:gd name="connsiteY3" fmla="*/ 2508172 h 2805650"/>
              <a:gd name="connsiteX4" fmla="*/ 23517 w 6445028"/>
              <a:gd name="connsiteY4" fmla="*/ 2731748 h 2805650"/>
              <a:gd name="connsiteX5" fmla="*/ 1500123 w 6445028"/>
              <a:gd name="connsiteY5" fmla="*/ 2664926 h 2805650"/>
              <a:gd name="connsiteX6" fmla="*/ 5614923 w 6445028"/>
              <a:gd name="connsiteY6" fmla="*/ 2691052 h 2805650"/>
              <a:gd name="connsiteX7" fmla="*/ 6202752 w 6445028"/>
              <a:gd name="connsiteY7" fmla="*/ 666309 h 2805650"/>
              <a:gd name="connsiteX0" fmla="*/ 6293740 w 6536016"/>
              <a:gd name="connsiteY0" fmla="*/ 666309 h 2805650"/>
              <a:gd name="connsiteX1" fmla="*/ 3341533 w 6536016"/>
              <a:gd name="connsiteY1" fmla="*/ 104 h 2805650"/>
              <a:gd name="connsiteX2" fmla="*/ 154196 w 6536016"/>
              <a:gd name="connsiteY2" fmla="*/ 1005944 h 2805650"/>
              <a:gd name="connsiteX3" fmla="*/ 521464 w 6536016"/>
              <a:gd name="connsiteY3" fmla="*/ 2121311 h 2805650"/>
              <a:gd name="connsiteX4" fmla="*/ 114505 w 6536016"/>
              <a:gd name="connsiteY4" fmla="*/ 2731748 h 2805650"/>
              <a:gd name="connsiteX5" fmla="*/ 1591111 w 6536016"/>
              <a:gd name="connsiteY5" fmla="*/ 2664926 h 2805650"/>
              <a:gd name="connsiteX6" fmla="*/ 5705911 w 6536016"/>
              <a:gd name="connsiteY6" fmla="*/ 2691052 h 2805650"/>
              <a:gd name="connsiteX7" fmla="*/ 6293740 w 6536016"/>
              <a:gd name="connsiteY7" fmla="*/ 666309 h 2805650"/>
              <a:gd name="connsiteX0" fmla="*/ 6293740 w 6524352"/>
              <a:gd name="connsiteY0" fmla="*/ 666309 h 2813024"/>
              <a:gd name="connsiteX1" fmla="*/ 3341533 w 6524352"/>
              <a:gd name="connsiteY1" fmla="*/ 104 h 2813024"/>
              <a:gd name="connsiteX2" fmla="*/ 154196 w 6524352"/>
              <a:gd name="connsiteY2" fmla="*/ 1005944 h 2813024"/>
              <a:gd name="connsiteX3" fmla="*/ 521464 w 6524352"/>
              <a:gd name="connsiteY3" fmla="*/ 2121311 h 2813024"/>
              <a:gd name="connsiteX4" fmla="*/ 114505 w 6524352"/>
              <a:gd name="connsiteY4" fmla="*/ 2731748 h 2813024"/>
              <a:gd name="connsiteX5" fmla="*/ 1169081 w 6524352"/>
              <a:gd name="connsiteY5" fmla="*/ 2541833 h 2813024"/>
              <a:gd name="connsiteX6" fmla="*/ 5705911 w 6524352"/>
              <a:gd name="connsiteY6" fmla="*/ 2691052 h 2813024"/>
              <a:gd name="connsiteX7" fmla="*/ 6293740 w 6524352"/>
              <a:gd name="connsiteY7" fmla="*/ 666309 h 2813024"/>
              <a:gd name="connsiteX0" fmla="*/ 6293740 w 6524352"/>
              <a:gd name="connsiteY0" fmla="*/ 666309 h 2813024"/>
              <a:gd name="connsiteX1" fmla="*/ 3341533 w 6524352"/>
              <a:gd name="connsiteY1" fmla="*/ 104 h 2813024"/>
              <a:gd name="connsiteX2" fmla="*/ 154196 w 6524352"/>
              <a:gd name="connsiteY2" fmla="*/ 1005944 h 2813024"/>
              <a:gd name="connsiteX3" fmla="*/ 521464 w 6524352"/>
              <a:gd name="connsiteY3" fmla="*/ 2121311 h 2813024"/>
              <a:gd name="connsiteX4" fmla="*/ 114505 w 6524352"/>
              <a:gd name="connsiteY4" fmla="*/ 2731748 h 2813024"/>
              <a:gd name="connsiteX5" fmla="*/ 1169081 w 6524352"/>
              <a:gd name="connsiteY5" fmla="*/ 2541833 h 2813024"/>
              <a:gd name="connsiteX6" fmla="*/ 5705911 w 6524352"/>
              <a:gd name="connsiteY6" fmla="*/ 2691052 h 2813024"/>
              <a:gd name="connsiteX7" fmla="*/ 6293740 w 6524352"/>
              <a:gd name="connsiteY7" fmla="*/ 666309 h 2813024"/>
              <a:gd name="connsiteX0" fmla="*/ 6179235 w 6409847"/>
              <a:gd name="connsiteY0" fmla="*/ 677805 h 2824520"/>
              <a:gd name="connsiteX1" fmla="*/ 3227028 w 6409847"/>
              <a:gd name="connsiteY1" fmla="*/ 11600 h 2824520"/>
              <a:gd name="connsiteX2" fmla="*/ 180368 w 6409847"/>
              <a:gd name="connsiteY2" fmla="*/ 401978 h 2824520"/>
              <a:gd name="connsiteX3" fmla="*/ 406959 w 6409847"/>
              <a:gd name="connsiteY3" fmla="*/ 2132807 h 2824520"/>
              <a:gd name="connsiteX4" fmla="*/ 0 w 6409847"/>
              <a:gd name="connsiteY4" fmla="*/ 2743244 h 2824520"/>
              <a:gd name="connsiteX5" fmla="*/ 1054576 w 6409847"/>
              <a:gd name="connsiteY5" fmla="*/ 2553329 h 2824520"/>
              <a:gd name="connsiteX6" fmla="*/ 5591406 w 6409847"/>
              <a:gd name="connsiteY6" fmla="*/ 2702548 h 2824520"/>
              <a:gd name="connsiteX7" fmla="*/ 6179235 w 6409847"/>
              <a:gd name="connsiteY7" fmla="*/ 677805 h 2824520"/>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91114"/>
              <a:gd name="connsiteX1" fmla="*/ 3331030 w 6513849"/>
              <a:gd name="connsiteY1" fmla="*/ 41091 h 2891114"/>
              <a:gd name="connsiteX2" fmla="*/ 284370 w 6513849"/>
              <a:gd name="connsiteY2" fmla="*/ 431469 h 2891114"/>
              <a:gd name="connsiteX3" fmla="*/ 510961 w 6513849"/>
              <a:gd name="connsiteY3" fmla="*/ 2162298 h 2891114"/>
              <a:gd name="connsiteX4" fmla="*/ 104002 w 6513849"/>
              <a:gd name="connsiteY4" fmla="*/ 2772735 h 2891114"/>
              <a:gd name="connsiteX5" fmla="*/ 1158578 w 6513849"/>
              <a:gd name="connsiteY5" fmla="*/ 2582820 h 2891114"/>
              <a:gd name="connsiteX6" fmla="*/ 5695408 w 6513849"/>
              <a:gd name="connsiteY6" fmla="*/ 2732039 h 2891114"/>
              <a:gd name="connsiteX7" fmla="*/ 6283237 w 6513849"/>
              <a:gd name="connsiteY7" fmla="*/ 707296 h 2891114"/>
              <a:gd name="connsiteX0" fmla="*/ 6179235 w 6409847"/>
              <a:gd name="connsiteY0" fmla="*/ 707296 h 2891114"/>
              <a:gd name="connsiteX1" fmla="*/ 3227028 w 6409847"/>
              <a:gd name="connsiteY1" fmla="*/ 41091 h 2891114"/>
              <a:gd name="connsiteX2" fmla="*/ 444137 w 6409847"/>
              <a:gd name="connsiteY2" fmla="*/ 431469 h 2891114"/>
              <a:gd name="connsiteX3" fmla="*/ 406959 w 6409847"/>
              <a:gd name="connsiteY3" fmla="*/ 2162298 h 2891114"/>
              <a:gd name="connsiteX4" fmla="*/ 0 w 6409847"/>
              <a:gd name="connsiteY4" fmla="*/ 2772735 h 2891114"/>
              <a:gd name="connsiteX5" fmla="*/ 1054576 w 6409847"/>
              <a:gd name="connsiteY5" fmla="*/ 2582820 h 2891114"/>
              <a:gd name="connsiteX6" fmla="*/ 5591406 w 6409847"/>
              <a:gd name="connsiteY6" fmla="*/ 2732039 h 2891114"/>
              <a:gd name="connsiteX7" fmla="*/ 6179235 w 6409847"/>
              <a:gd name="connsiteY7" fmla="*/ 707296 h 2891114"/>
              <a:gd name="connsiteX0" fmla="*/ 6179235 w 6409847"/>
              <a:gd name="connsiteY0" fmla="*/ 691737 h 2875555"/>
              <a:gd name="connsiteX1" fmla="*/ 3227028 w 6409847"/>
              <a:gd name="connsiteY1" fmla="*/ 25532 h 2875555"/>
              <a:gd name="connsiteX2" fmla="*/ 444137 w 6409847"/>
              <a:gd name="connsiteY2" fmla="*/ 415910 h 2875555"/>
              <a:gd name="connsiteX3" fmla="*/ 406959 w 6409847"/>
              <a:gd name="connsiteY3" fmla="*/ 2146739 h 2875555"/>
              <a:gd name="connsiteX4" fmla="*/ 0 w 6409847"/>
              <a:gd name="connsiteY4" fmla="*/ 2757176 h 2875555"/>
              <a:gd name="connsiteX5" fmla="*/ 1054576 w 6409847"/>
              <a:gd name="connsiteY5" fmla="*/ 2567261 h 2875555"/>
              <a:gd name="connsiteX6" fmla="*/ 5591406 w 6409847"/>
              <a:gd name="connsiteY6" fmla="*/ 2716480 h 2875555"/>
              <a:gd name="connsiteX7" fmla="*/ 6179235 w 6409847"/>
              <a:gd name="connsiteY7" fmla="*/ 691737 h 2875555"/>
              <a:gd name="connsiteX0" fmla="*/ 6179235 w 6392473"/>
              <a:gd name="connsiteY0" fmla="*/ 719790 h 2903608"/>
              <a:gd name="connsiteX1" fmla="*/ 3227028 w 6392473"/>
              <a:gd name="connsiteY1" fmla="*/ 831 h 2903608"/>
              <a:gd name="connsiteX2" fmla="*/ 444137 w 6392473"/>
              <a:gd name="connsiteY2" fmla="*/ 443963 h 2903608"/>
              <a:gd name="connsiteX3" fmla="*/ 406959 w 6392473"/>
              <a:gd name="connsiteY3" fmla="*/ 2174792 h 2903608"/>
              <a:gd name="connsiteX4" fmla="*/ 0 w 6392473"/>
              <a:gd name="connsiteY4" fmla="*/ 2785229 h 2903608"/>
              <a:gd name="connsiteX5" fmla="*/ 1054576 w 6392473"/>
              <a:gd name="connsiteY5" fmla="*/ 2595314 h 2903608"/>
              <a:gd name="connsiteX6" fmla="*/ 5591406 w 6392473"/>
              <a:gd name="connsiteY6" fmla="*/ 2744533 h 2903608"/>
              <a:gd name="connsiteX7" fmla="*/ 6179235 w 6392473"/>
              <a:gd name="connsiteY7" fmla="*/ 719790 h 2903608"/>
              <a:gd name="connsiteX0" fmla="*/ 6179235 w 6392473"/>
              <a:gd name="connsiteY0" fmla="*/ 721488 h 2905306"/>
              <a:gd name="connsiteX1" fmla="*/ 3227028 w 6392473"/>
              <a:gd name="connsiteY1" fmla="*/ 2529 h 2905306"/>
              <a:gd name="connsiteX2" fmla="*/ 444137 w 6392473"/>
              <a:gd name="connsiteY2" fmla="*/ 445661 h 2905306"/>
              <a:gd name="connsiteX3" fmla="*/ 406959 w 6392473"/>
              <a:gd name="connsiteY3" fmla="*/ 2176490 h 2905306"/>
              <a:gd name="connsiteX4" fmla="*/ 0 w 6392473"/>
              <a:gd name="connsiteY4" fmla="*/ 2786927 h 2905306"/>
              <a:gd name="connsiteX5" fmla="*/ 1054576 w 6392473"/>
              <a:gd name="connsiteY5" fmla="*/ 2597012 h 2905306"/>
              <a:gd name="connsiteX6" fmla="*/ 5591406 w 6392473"/>
              <a:gd name="connsiteY6" fmla="*/ 2746231 h 2905306"/>
              <a:gd name="connsiteX7" fmla="*/ 6179235 w 6392473"/>
              <a:gd name="connsiteY7" fmla="*/ 721488 h 2905306"/>
              <a:gd name="connsiteX0" fmla="*/ 6167660 w 6380898"/>
              <a:gd name="connsiteY0" fmla="*/ 721488 h 2905306"/>
              <a:gd name="connsiteX1" fmla="*/ 3215453 w 6380898"/>
              <a:gd name="connsiteY1" fmla="*/ 2529 h 2905306"/>
              <a:gd name="connsiteX2" fmla="*/ 432562 w 6380898"/>
              <a:gd name="connsiteY2" fmla="*/ 445661 h 2905306"/>
              <a:gd name="connsiteX3" fmla="*/ 395384 w 6380898"/>
              <a:gd name="connsiteY3" fmla="*/ 2176490 h 2905306"/>
              <a:gd name="connsiteX4" fmla="*/ 0 w 6380898"/>
              <a:gd name="connsiteY4" fmla="*/ 2416537 h 2905306"/>
              <a:gd name="connsiteX5" fmla="*/ 1043001 w 6380898"/>
              <a:gd name="connsiteY5" fmla="*/ 2597012 h 2905306"/>
              <a:gd name="connsiteX6" fmla="*/ 5579831 w 6380898"/>
              <a:gd name="connsiteY6" fmla="*/ 2746231 h 2905306"/>
              <a:gd name="connsiteX7" fmla="*/ 6167660 w 6380898"/>
              <a:gd name="connsiteY7" fmla="*/ 721488 h 2905306"/>
              <a:gd name="connsiteX0" fmla="*/ 6167660 w 6380898"/>
              <a:gd name="connsiteY0" fmla="*/ 719649 h 2903467"/>
              <a:gd name="connsiteX1" fmla="*/ 3215453 w 6380898"/>
              <a:gd name="connsiteY1" fmla="*/ 690 h 2903467"/>
              <a:gd name="connsiteX2" fmla="*/ 432562 w 6380898"/>
              <a:gd name="connsiteY2" fmla="*/ 443822 h 2903467"/>
              <a:gd name="connsiteX3" fmla="*/ 418534 w 6380898"/>
              <a:gd name="connsiteY3" fmla="*/ 2035755 h 2903467"/>
              <a:gd name="connsiteX4" fmla="*/ 0 w 6380898"/>
              <a:gd name="connsiteY4" fmla="*/ 2414698 h 2903467"/>
              <a:gd name="connsiteX5" fmla="*/ 1043001 w 6380898"/>
              <a:gd name="connsiteY5" fmla="*/ 2595173 h 2903467"/>
              <a:gd name="connsiteX6" fmla="*/ 5579831 w 6380898"/>
              <a:gd name="connsiteY6" fmla="*/ 2744392 h 2903467"/>
              <a:gd name="connsiteX7" fmla="*/ 6167660 w 6380898"/>
              <a:gd name="connsiteY7" fmla="*/ 719649 h 2903467"/>
              <a:gd name="connsiteX0" fmla="*/ 6167660 w 6380898"/>
              <a:gd name="connsiteY0" fmla="*/ 719649 h 2903467"/>
              <a:gd name="connsiteX1" fmla="*/ 3215453 w 6380898"/>
              <a:gd name="connsiteY1" fmla="*/ 690 h 2903467"/>
              <a:gd name="connsiteX2" fmla="*/ 432562 w 6380898"/>
              <a:gd name="connsiteY2" fmla="*/ 443822 h 2903467"/>
              <a:gd name="connsiteX3" fmla="*/ 418534 w 6380898"/>
              <a:gd name="connsiteY3" fmla="*/ 2035755 h 2903467"/>
              <a:gd name="connsiteX4" fmla="*/ 0 w 6380898"/>
              <a:gd name="connsiteY4" fmla="*/ 2414698 h 2903467"/>
              <a:gd name="connsiteX5" fmla="*/ 1043001 w 6380898"/>
              <a:gd name="connsiteY5" fmla="*/ 2595173 h 2903467"/>
              <a:gd name="connsiteX6" fmla="*/ 5579831 w 6380898"/>
              <a:gd name="connsiteY6" fmla="*/ 2744392 h 2903467"/>
              <a:gd name="connsiteX7" fmla="*/ 6167660 w 6380898"/>
              <a:gd name="connsiteY7" fmla="*/ 719649 h 2903467"/>
              <a:gd name="connsiteX0" fmla="*/ 6167660 w 6383718"/>
              <a:gd name="connsiteY0" fmla="*/ 719649 h 2869136"/>
              <a:gd name="connsiteX1" fmla="*/ 3215453 w 6383718"/>
              <a:gd name="connsiteY1" fmla="*/ 690 h 2869136"/>
              <a:gd name="connsiteX2" fmla="*/ 432562 w 6383718"/>
              <a:gd name="connsiteY2" fmla="*/ 443822 h 2869136"/>
              <a:gd name="connsiteX3" fmla="*/ 418534 w 6383718"/>
              <a:gd name="connsiteY3" fmla="*/ 2035755 h 2869136"/>
              <a:gd name="connsiteX4" fmla="*/ 0 w 6383718"/>
              <a:gd name="connsiteY4" fmla="*/ 2414698 h 2869136"/>
              <a:gd name="connsiteX5" fmla="*/ 973553 w 6383718"/>
              <a:gd name="connsiteY5" fmla="*/ 2491000 h 2869136"/>
              <a:gd name="connsiteX6" fmla="*/ 5579831 w 6383718"/>
              <a:gd name="connsiteY6" fmla="*/ 2744392 h 2869136"/>
              <a:gd name="connsiteX7" fmla="*/ 6167660 w 6383718"/>
              <a:gd name="connsiteY7" fmla="*/ 719649 h 2869136"/>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11 h 3254802"/>
              <a:gd name="connsiteX1" fmla="*/ 3215453 w 6383718"/>
              <a:gd name="connsiteY1" fmla="*/ 652 h 3254802"/>
              <a:gd name="connsiteX2" fmla="*/ 432562 w 6383718"/>
              <a:gd name="connsiteY2" fmla="*/ 443784 h 3254802"/>
              <a:gd name="connsiteX3" fmla="*/ 406960 w 6383718"/>
              <a:gd name="connsiteY3" fmla="*/ 1989418 h 3254802"/>
              <a:gd name="connsiteX4" fmla="*/ 0 w 6383718"/>
              <a:gd name="connsiteY4" fmla="*/ 2414660 h 3254802"/>
              <a:gd name="connsiteX5" fmla="*/ 973553 w 6383718"/>
              <a:gd name="connsiteY5" fmla="*/ 2490962 h 3254802"/>
              <a:gd name="connsiteX6" fmla="*/ 5579831 w 6383718"/>
              <a:gd name="connsiteY6" fmla="*/ 2744354 h 3254802"/>
              <a:gd name="connsiteX7" fmla="*/ 6167660 w 6383718"/>
              <a:gd name="connsiteY7" fmla="*/ 719611 h 3254802"/>
              <a:gd name="connsiteX0" fmla="*/ 6167660 w 6383718"/>
              <a:gd name="connsiteY0" fmla="*/ 719611 h 3254802"/>
              <a:gd name="connsiteX1" fmla="*/ 3215453 w 6383718"/>
              <a:gd name="connsiteY1" fmla="*/ 652 h 3254802"/>
              <a:gd name="connsiteX2" fmla="*/ 432562 w 6383718"/>
              <a:gd name="connsiteY2" fmla="*/ 443784 h 3254802"/>
              <a:gd name="connsiteX3" fmla="*/ 406960 w 6383718"/>
              <a:gd name="connsiteY3" fmla="*/ 1989418 h 3254802"/>
              <a:gd name="connsiteX4" fmla="*/ 0 w 6383718"/>
              <a:gd name="connsiteY4" fmla="*/ 2414660 h 3254802"/>
              <a:gd name="connsiteX5" fmla="*/ 973553 w 6383718"/>
              <a:gd name="connsiteY5" fmla="*/ 2490962 h 3254802"/>
              <a:gd name="connsiteX6" fmla="*/ 5579831 w 6383718"/>
              <a:gd name="connsiteY6" fmla="*/ 2744354 h 3254802"/>
              <a:gd name="connsiteX7" fmla="*/ 6167660 w 6383718"/>
              <a:gd name="connsiteY7" fmla="*/ 719611 h 3254802"/>
              <a:gd name="connsiteX0" fmla="*/ 6167660 w 6414938"/>
              <a:gd name="connsiteY0" fmla="*/ 719611 h 3413186"/>
              <a:gd name="connsiteX1" fmla="*/ 3215453 w 6414938"/>
              <a:gd name="connsiteY1" fmla="*/ 652 h 3413186"/>
              <a:gd name="connsiteX2" fmla="*/ 432562 w 6414938"/>
              <a:gd name="connsiteY2" fmla="*/ 443784 h 3413186"/>
              <a:gd name="connsiteX3" fmla="*/ 406960 w 6414938"/>
              <a:gd name="connsiteY3" fmla="*/ 1989418 h 3413186"/>
              <a:gd name="connsiteX4" fmla="*/ 0 w 6414938"/>
              <a:gd name="connsiteY4" fmla="*/ 2414660 h 3413186"/>
              <a:gd name="connsiteX5" fmla="*/ 973553 w 6414938"/>
              <a:gd name="connsiteY5" fmla="*/ 2490962 h 3413186"/>
              <a:gd name="connsiteX6" fmla="*/ 5660854 w 6414938"/>
              <a:gd name="connsiteY6" fmla="*/ 3091595 h 3413186"/>
              <a:gd name="connsiteX7" fmla="*/ 6167660 w 6414938"/>
              <a:gd name="connsiteY7" fmla="*/ 719611 h 3413186"/>
              <a:gd name="connsiteX0" fmla="*/ 6167660 w 6414938"/>
              <a:gd name="connsiteY0" fmla="*/ 726786 h 3420361"/>
              <a:gd name="connsiteX1" fmla="*/ 3215453 w 6414938"/>
              <a:gd name="connsiteY1" fmla="*/ 7827 h 3420361"/>
              <a:gd name="connsiteX2" fmla="*/ 710354 w 6414938"/>
              <a:gd name="connsiteY2" fmla="*/ 450959 h 3420361"/>
              <a:gd name="connsiteX3" fmla="*/ 406960 w 6414938"/>
              <a:gd name="connsiteY3" fmla="*/ 1996593 h 3420361"/>
              <a:gd name="connsiteX4" fmla="*/ 0 w 6414938"/>
              <a:gd name="connsiteY4" fmla="*/ 2421835 h 3420361"/>
              <a:gd name="connsiteX5" fmla="*/ 973553 w 6414938"/>
              <a:gd name="connsiteY5" fmla="*/ 2498137 h 3420361"/>
              <a:gd name="connsiteX6" fmla="*/ 5660854 w 6414938"/>
              <a:gd name="connsiteY6" fmla="*/ 3098770 h 3420361"/>
              <a:gd name="connsiteX7" fmla="*/ 6167660 w 6414938"/>
              <a:gd name="connsiteY7" fmla="*/ 726786 h 3420361"/>
              <a:gd name="connsiteX0" fmla="*/ 6167660 w 6409050"/>
              <a:gd name="connsiteY0" fmla="*/ 715578 h 3409153"/>
              <a:gd name="connsiteX1" fmla="*/ 3296476 w 6409050"/>
              <a:gd name="connsiteY1" fmla="*/ 8193 h 3409153"/>
              <a:gd name="connsiteX2" fmla="*/ 710354 w 6409050"/>
              <a:gd name="connsiteY2" fmla="*/ 439751 h 3409153"/>
              <a:gd name="connsiteX3" fmla="*/ 406960 w 6409050"/>
              <a:gd name="connsiteY3" fmla="*/ 1985385 h 3409153"/>
              <a:gd name="connsiteX4" fmla="*/ 0 w 6409050"/>
              <a:gd name="connsiteY4" fmla="*/ 2410627 h 3409153"/>
              <a:gd name="connsiteX5" fmla="*/ 973553 w 6409050"/>
              <a:gd name="connsiteY5" fmla="*/ 2486929 h 3409153"/>
              <a:gd name="connsiteX6" fmla="*/ 5660854 w 6409050"/>
              <a:gd name="connsiteY6" fmla="*/ 3087562 h 3409153"/>
              <a:gd name="connsiteX7" fmla="*/ 6167660 w 6409050"/>
              <a:gd name="connsiteY7" fmla="*/ 715578 h 3409153"/>
              <a:gd name="connsiteX0" fmla="*/ 6167660 w 6409050"/>
              <a:gd name="connsiteY0" fmla="*/ 715578 h 3409153"/>
              <a:gd name="connsiteX1" fmla="*/ 3296476 w 6409050"/>
              <a:gd name="connsiteY1" fmla="*/ 8193 h 3409153"/>
              <a:gd name="connsiteX2" fmla="*/ 710354 w 6409050"/>
              <a:gd name="connsiteY2" fmla="*/ 439751 h 3409153"/>
              <a:gd name="connsiteX3" fmla="*/ 406960 w 6409050"/>
              <a:gd name="connsiteY3" fmla="*/ 1985385 h 3409153"/>
              <a:gd name="connsiteX4" fmla="*/ 0 w 6409050"/>
              <a:gd name="connsiteY4" fmla="*/ 2410627 h 3409153"/>
              <a:gd name="connsiteX5" fmla="*/ 973553 w 6409050"/>
              <a:gd name="connsiteY5" fmla="*/ 2486929 h 3409153"/>
              <a:gd name="connsiteX6" fmla="*/ 5660854 w 6409050"/>
              <a:gd name="connsiteY6" fmla="*/ 3087562 h 3409153"/>
              <a:gd name="connsiteX7" fmla="*/ 6167660 w 6409050"/>
              <a:gd name="connsiteY7" fmla="*/ 715578 h 3409153"/>
              <a:gd name="connsiteX0" fmla="*/ 6167660 w 6409050"/>
              <a:gd name="connsiteY0" fmla="*/ 709094 h 3402669"/>
              <a:gd name="connsiteX1" fmla="*/ 3296476 w 6409050"/>
              <a:gd name="connsiteY1" fmla="*/ 1709 h 3402669"/>
              <a:gd name="connsiteX2" fmla="*/ 710354 w 6409050"/>
              <a:gd name="connsiteY2" fmla="*/ 433267 h 3402669"/>
              <a:gd name="connsiteX3" fmla="*/ 406960 w 6409050"/>
              <a:gd name="connsiteY3" fmla="*/ 1978901 h 3402669"/>
              <a:gd name="connsiteX4" fmla="*/ 0 w 6409050"/>
              <a:gd name="connsiteY4" fmla="*/ 2404143 h 3402669"/>
              <a:gd name="connsiteX5" fmla="*/ 973553 w 6409050"/>
              <a:gd name="connsiteY5" fmla="*/ 2480445 h 3402669"/>
              <a:gd name="connsiteX6" fmla="*/ 5660854 w 6409050"/>
              <a:gd name="connsiteY6" fmla="*/ 3081078 h 3402669"/>
              <a:gd name="connsiteX7" fmla="*/ 6167660 w 6409050"/>
              <a:gd name="connsiteY7" fmla="*/ 709094 h 3402669"/>
              <a:gd name="connsiteX0" fmla="*/ 6167660 w 6409050"/>
              <a:gd name="connsiteY0" fmla="*/ 707386 h 3400961"/>
              <a:gd name="connsiteX1" fmla="*/ 3296476 w 6409050"/>
              <a:gd name="connsiteY1" fmla="*/ 1 h 3400961"/>
              <a:gd name="connsiteX2" fmla="*/ 710354 w 6409050"/>
              <a:gd name="connsiteY2" fmla="*/ 431559 h 3400961"/>
              <a:gd name="connsiteX3" fmla="*/ 406960 w 6409050"/>
              <a:gd name="connsiteY3" fmla="*/ 1977193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07386 h 3400961"/>
              <a:gd name="connsiteX1" fmla="*/ 3296476 w 6409050"/>
              <a:gd name="connsiteY1" fmla="*/ 1 h 3400961"/>
              <a:gd name="connsiteX2" fmla="*/ 710354 w 6409050"/>
              <a:gd name="connsiteY2" fmla="*/ 431559 h 3400961"/>
              <a:gd name="connsiteX3" fmla="*/ 557431 w 6409050"/>
              <a:gd name="connsiteY3" fmla="*/ 1930894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07386 h 3400961"/>
              <a:gd name="connsiteX1" fmla="*/ 3296476 w 6409050"/>
              <a:gd name="connsiteY1" fmla="*/ 1 h 3400961"/>
              <a:gd name="connsiteX2" fmla="*/ 710354 w 6409050"/>
              <a:gd name="connsiteY2" fmla="*/ 431559 h 3400961"/>
              <a:gd name="connsiteX3" fmla="*/ 557431 w 6409050"/>
              <a:gd name="connsiteY3" fmla="*/ 1930894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19911 h 3413486"/>
              <a:gd name="connsiteX1" fmla="*/ 3296476 w 6409050"/>
              <a:gd name="connsiteY1" fmla="*/ 12526 h 3413486"/>
              <a:gd name="connsiteX2" fmla="*/ 837676 w 6409050"/>
              <a:gd name="connsiteY2" fmla="*/ 397786 h 3413486"/>
              <a:gd name="connsiteX3" fmla="*/ 557431 w 6409050"/>
              <a:gd name="connsiteY3" fmla="*/ 1943419 h 3413486"/>
              <a:gd name="connsiteX4" fmla="*/ 0 w 6409050"/>
              <a:gd name="connsiteY4" fmla="*/ 2414960 h 3413486"/>
              <a:gd name="connsiteX5" fmla="*/ 973553 w 6409050"/>
              <a:gd name="connsiteY5" fmla="*/ 2491262 h 3413486"/>
              <a:gd name="connsiteX6" fmla="*/ 5660854 w 6409050"/>
              <a:gd name="connsiteY6" fmla="*/ 3091895 h 3413486"/>
              <a:gd name="connsiteX7" fmla="*/ 6167660 w 6409050"/>
              <a:gd name="connsiteY7" fmla="*/ 719911 h 3413486"/>
              <a:gd name="connsiteX0" fmla="*/ 6167660 w 6416077"/>
              <a:gd name="connsiteY0" fmla="*/ 719911 h 3407339"/>
              <a:gd name="connsiteX1" fmla="*/ 3296476 w 6416077"/>
              <a:gd name="connsiteY1" fmla="*/ 12526 h 3407339"/>
              <a:gd name="connsiteX2" fmla="*/ 837676 w 6416077"/>
              <a:gd name="connsiteY2" fmla="*/ 397786 h 3407339"/>
              <a:gd name="connsiteX3" fmla="*/ 557431 w 6416077"/>
              <a:gd name="connsiteY3" fmla="*/ 1943419 h 3407339"/>
              <a:gd name="connsiteX4" fmla="*/ 0 w 6416077"/>
              <a:gd name="connsiteY4" fmla="*/ 2414960 h 3407339"/>
              <a:gd name="connsiteX5" fmla="*/ 823082 w 6416077"/>
              <a:gd name="connsiteY5" fmla="*/ 2479687 h 3407339"/>
              <a:gd name="connsiteX6" fmla="*/ 5660854 w 6416077"/>
              <a:gd name="connsiteY6" fmla="*/ 3091895 h 3407339"/>
              <a:gd name="connsiteX7" fmla="*/ 6167660 w 6416077"/>
              <a:gd name="connsiteY7" fmla="*/ 719911 h 3407339"/>
              <a:gd name="connsiteX0" fmla="*/ 6167660 w 6418824"/>
              <a:gd name="connsiteY0" fmla="*/ 719911 h 3395212"/>
              <a:gd name="connsiteX1" fmla="*/ 3296476 w 6418824"/>
              <a:gd name="connsiteY1" fmla="*/ 12526 h 3395212"/>
              <a:gd name="connsiteX2" fmla="*/ 837676 w 6418824"/>
              <a:gd name="connsiteY2" fmla="*/ 397786 h 3395212"/>
              <a:gd name="connsiteX3" fmla="*/ 557431 w 6418824"/>
              <a:gd name="connsiteY3" fmla="*/ 1943419 h 3395212"/>
              <a:gd name="connsiteX4" fmla="*/ 0 w 6418824"/>
              <a:gd name="connsiteY4" fmla="*/ 2414960 h 3395212"/>
              <a:gd name="connsiteX5" fmla="*/ 765208 w 6418824"/>
              <a:gd name="connsiteY5" fmla="*/ 2456538 h 3395212"/>
              <a:gd name="connsiteX6" fmla="*/ 5660854 w 6418824"/>
              <a:gd name="connsiteY6" fmla="*/ 3091895 h 3395212"/>
              <a:gd name="connsiteX7" fmla="*/ 6167660 w 6418824"/>
              <a:gd name="connsiteY7" fmla="*/ 719911 h 3395212"/>
              <a:gd name="connsiteX0" fmla="*/ 6167660 w 6418824"/>
              <a:gd name="connsiteY0" fmla="*/ 719911 h 3395212"/>
              <a:gd name="connsiteX1" fmla="*/ 3296476 w 6418824"/>
              <a:gd name="connsiteY1" fmla="*/ 12526 h 3395212"/>
              <a:gd name="connsiteX2" fmla="*/ 837676 w 6418824"/>
              <a:gd name="connsiteY2" fmla="*/ 397786 h 3395212"/>
              <a:gd name="connsiteX3" fmla="*/ 557431 w 6418824"/>
              <a:gd name="connsiteY3" fmla="*/ 1943419 h 3395212"/>
              <a:gd name="connsiteX4" fmla="*/ 0 w 6418824"/>
              <a:gd name="connsiteY4" fmla="*/ 2414960 h 3395212"/>
              <a:gd name="connsiteX5" fmla="*/ 765208 w 6418824"/>
              <a:gd name="connsiteY5" fmla="*/ 2456538 h 3395212"/>
              <a:gd name="connsiteX6" fmla="*/ 5660854 w 6418824"/>
              <a:gd name="connsiteY6" fmla="*/ 3091895 h 3395212"/>
              <a:gd name="connsiteX7" fmla="*/ 6167660 w 6418824"/>
              <a:gd name="connsiteY7" fmla="*/ 719911 h 3395212"/>
              <a:gd name="connsiteX0" fmla="*/ 6132936 w 6384100"/>
              <a:gd name="connsiteY0" fmla="*/ 719911 h 3395212"/>
              <a:gd name="connsiteX1" fmla="*/ 3261752 w 6384100"/>
              <a:gd name="connsiteY1" fmla="*/ 12526 h 3395212"/>
              <a:gd name="connsiteX2" fmla="*/ 802952 w 6384100"/>
              <a:gd name="connsiteY2" fmla="*/ 397786 h 3395212"/>
              <a:gd name="connsiteX3" fmla="*/ 522707 w 6384100"/>
              <a:gd name="connsiteY3" fmla="*/ 1943419 h 3395212"/>
              <a:gd name="connsiteX4" fmla="*/ 0 w 6384100"/>
              <a:gd name="connsiteY4" fmla="*/ 2171892 h 3395212"/>
              <a:gd name="connsiteX5" fmla="*/ 730484 w 6384100"/>
              <a:gd name="connsiteY5" fmla="*/ 2456538 h 3395212"/>
              <a:gd name="connsiteX6" fmla="*/ 5626130 w 6384100"/>
              <a:gd name="connsiteY6" fmla="*/ 3091895 h 3395212"/>
              <a:gd name="connsiteX7" fmla="*/ 6132936 w 6384100"/>
              <a:gd name="connsiteY7" fmla="*/ 719911 h 3395212"/>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40891"/>
              <a:gd name="connsiteY0" fmla="*/ 695744 h 3371045"/>
              <a:gd name="connsiteX1" fmla="*/ 3863635 w 6340891"/>
              <a:gd name="connsiteY1" fmla="*/ 11508 h 3371045"/>
              <a:gd name="connsiteX2" fmla="*/ 802952 w 6340891"/>
              <a:gd name="connsiteY2" fmla="*/ 373619 h 3371045"/>
              <a:gd name="connsiteX3" fmla="*/ 487982 w 6340891"/>
              <a:gd name="connsiteY3" fmla="*/ 1687758 h 3371045"/>
              <a:gd name="connsiteX4" fmla="*/ 0 w 6340891"/>
              <a:gd name="connsiteY4" fmla="*/ 2147725 h 3371045"/>
              <a:gd name="connsiteX5" fmla="*/ 730484 w 6340891"/>
              <a:gd name="connsiteY5" fmla="*/ 2432371 h 3371045"/>
              <a:gd name="connsiteX6" fmla="*/ 5626130 w 6340891"/>
              <a:gd name="connsiteY6" fmla="*/ 3067728 h 3371045"/>
              <a:gd name="connsiteX7" fmla="*/ 6132936 w 6340891"/>
              <a:gd name="connsiteY7" fmla="*/ 695744 h 3371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0891" h="3371045">
                <a:moveTo>
                  <a:pt x="6132936" y="695744"/>
                </a:moveTo>
                <a:cubicBezTo>
                  <a:pt x="5839187" y="186374"/>
                  <a:pt x="4751966" y="65196"/>
                  <a:pt x="3863635" y="11508"/>
                </a:cubicBezTo>
                <a:cubicBezTo>
                  <a:pt x="2975304" y="-42180"/>
                  <a:pt x="1365561" y="94244"/>
                  <a:pt x="802952" y="373619"/>
                </a:cubicBezTo>
                <a:cubicBezTo>
                  <a:pt x="240343" y="652994"/>
                  <a:pt x="500714" y="1320151"/>
                  <a:pt x="487982" y="1687758"/>
                </a:cubicBezTo>
                <a:cubicBezTo>
                  <a:pt x="352329" y="1891237"/>
                  <a:pt x="309273" y="1874798"/>
                  <a:pt x="0" y="2147725"/>
                </a:cubicBezTo>
                <a:cubicBezTo>
                  <a:pt x="405021" y="2298033"/>
                  <a:pt x="580106" y="2367762"/>
                  <a:pt x="730484" y="2432371"/>
                </a:cubicBezTo>
                <a:cubicBezTo>
                  <a:pt x="954478" y="3792721"/>
                  <a:pt x="4725721" y="3357166"/>
                  <a:pt x="5626130" y="3067728"/>
                </a:cubicBezTo>
                <a:cubicBezTo>
                  <a:pt x="6526539" y="2778290"/>
                  <a:pt x="6426685" y="1205114"/>
                  <a:pt x="6132936" y="695744"/>
                </a:cubicBezTo>
                <a:close/>
              </a:path>
            </a:pathLst>
          </a:custGeom>
          <a:noFill/>
          <a:ln w="25400" cap="rnd">
            <a:solidFill>
              <a:srgbClr val="697DA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grpSp>
        <p:nvGrpSpPr>
          <p:cNvPr id="186" name="组合 185"/>
          <p:cNvGrpSpPr/>
          <p:nvPr/>
        </p:nvGrpSpPr>
        <p:grpSpPr>
          <a:xfrm>
            <a:off x="2517990" y="5397598"/>
            <a:ext cx="2916000" cy="155561"/>
            <a:chOff x="1232575" y="5597856"/>
            <a:chExt cx="2916000" cy="155561"/>
          </a:xfrm>
        </p:grpSpPr>
        <p:sp>
          <p:nvSpPr>
            <p:cNvPr id="187" name="任意多边形 186"/>
            <p:cNvSpPr/>
            <p:nvPr/>
          </p:nvSpPr>
          <p:spPr>
            <a:xfrm>
              <a:off x="1232575" y="5597856"/>
              <a:ext cx="2916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88" name="任意多边形 187"/>
            <p:cNvSpPr/>
            <p:nvPr/>
          </p:nvSpPr>
          <p:spPr>
            <a:xfrm>
              <a:off x="1445773" y="5615641"/>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89" name="任意多边形 188"/>
            <p:cNvSpPr/>
            <p:nvPr/>
          </p:nvSpPr>
          <p:spPr>
            <a:xfrm>
              <a:off x="1739958" y="5620119"/>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0" name="任意多边形 189"/>
            <p:cNvSpPr/>
            <p:nvPr/>
          </p:nvSpPr>
          <p:spPr>
            <a:xfrm>
              <a:off x="2025081" y="5604211"/>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1" name="任意多边形 190"/>
            <p:cNvSpPr/>
            <p:nvPr/>
          </p:nvSpPr>
          <p:spPr>
            <a:xfrm>
              <a:off x="2258194" y="561664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2" name="任意多边形 191"/>
            <p:cNvSpPr/>
            <p:nvPr/>
          </p:nvSpPr>
          <p:spPr>
            <a:xfrm>
              <a:off x="2552379" y="562112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3" name="任意多边形 192"/>
            <p:cNvSpPr/>
            <p:nvPr/>
          </p:nvSpPr>
          <p:spPr>
            <a:xfrm>
              <a:off x="2837502" y="560521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4" name="任意多边形 193"/>
            <p:cNvSpPr/>
            <p:nvPr/>
          </p:nvSpPr>
          <p:spPr>
            <a:xfrm>
              <a:off x="3123414" y="562373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5" name="任意多边形 194"/>
            <p:cNvSpPr/>
            <p:nvPr/>
          </p:nvSpPr>
          <p:spPr>
            <a:xfrm>
              <a:off x="3417599" y="562821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6" name="任意多边形 195"/>
            <p:cNvSpPr/>
            <p:nvPr/>
          </p:nvSpPr>
          <p:spPr>
            <a:xfrm>
              <a:off x="3702722" y="561230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grpSp>
      <p:sp>
        <p:nvSpPr>
          <p:cNvPr id="3" name="TextBox 2">
            <a:extLst>
              <a:ext uri="{FF2B5EF4-FFF2-40B4-BE49-F238E27FC236}">
                <a16:creationId xmlns:a16="http://schemas.microsoft.com/office/drawing/2014/main" id="{0656636C-EAF2-4E86-B52D-E1D3711A22EF}"/>
              </a:ext>
            </a:extLst>
          </p:cNvPr>
          <p:cNvSpPr txBox="1"/>
          <p:nvPr/>
        </p:nvSpPr>
        <p:spPr>
          <a:xfrm>
            <a:off x="3595688" y="2606675"/>
            <a:ext cx="7273925" cy="1200329"/>
          </a:xfrm>
          <a:prstGeom prst="rect">
            <a:avLst/>
          </a:prstGeom>
          <a:noFill/>
        </p:spPr>
        <p:txBody>
          <a:bodyPr wrap="square" rtlCol="0">
            <a:spAutoFit/>
          </a:bodyPr>
          <a:lstStyle/>
          <a:p>
            <a:pPr algn="ctr"/>
            <a:r>
              <a:rPr lang="en-US" sz="3600" dirty="0" err="1"/>
              <a:t>Em</a:t>
            </a:r>
            <a:r>
              <a:rPr lang="en-US" sz="3600" dirty="0"/>
              <a:t> </a:t>
            </a:r>
            <a:r>
              <a:rPr lang="en-US" sz="3600" dirty="0" err="1"/>
              <a:t>cần</a:t>
            </a:r>
            <a:r>
              <a:rPr lang="en-US" sz="3600" dirty="0"/>
              <a:t> </a:t>
            </a:r>
            <a:r>
              <a:rPr lang="en-US" sz="3600" dirty="0" err="1"/>
              <a:t>thay</a:t>
            </a:r>
            <a:r>
              <a:rPr lang="en-US" sz="3600" dirty="0"/>
              <a:t> </a:t>
            </a:r>
            <a:r>
              <a:rPr lang="en-US" sz="3600" dirty="0" err="1"/>
              <a:t>đổi</a:t>
            </a:r>
            <a:r>
              <a:rPr lang="en-US" sz="3600" dirty="0"/>
              <a:t> </a:t>
            </a:r>
            <a:r>
              <a:rPr lang="en-US" sz="3600" dirty="0" err="1"/>
              <a:t>thói</a:t>
            </a:r>
            <a:r>
              <a:rPr lang="en-US" sz="3600" dirty="0"/>
              <a:t> </a:t>
            </a:r>
            <a:r>
              <a:rPr lang="en-US" sz="3600" dirty="0" err="1"/>
              <a:t>quen</a:t>
            </a:r>
            <a:r>
              <a:rPr lang="en-US" sz="3600" dirty="0"/>
              <a:t> </a:t>
            </a:r>
            <a:r>
              <a:rPr lang="en-US" sz="3600" dirty="0" err="1"/>
              <a:t>gì</a:t>
            </a:r>
            <a:r>
              <a:rPr lang="en-US" sz="3600" dirty="0"/>
              <a:t> </a:t>
            </a:r>
            <a:r>
              <a:rPr lang="en-US" sz="3600" dirty="0" err="1"/>
              <a:t>để</a:t>
            </a:r>
            <a:r>
              <a:rPr lang="en-US" sz="3600" dirty="0"/>
              <a:t> </a:t>
            </a:r>
            <a:r>
              <a:rPr lang="en-US" sz="3600" dirty="0" err="1"/>
              <a:t>phòng</a:t>
            </a:r>
            <a:r>
              <a:rPr lang="en-US" sz="3600" dirty="0"/>
              <a:t> </a:t>
            </a:r>
            <a:r>
              <a:rPr lang="en-US" sz="3600" dirty="0" err="1"/>
              <a:t>tránh</a:t>
            </a:r>
            <a:r>
              <a:rPr lang="en-US" sz="3600" dirty="0"/>
              <a:t> </a:t>
            </a:r>
            <a:r>
              <a:rPr lang="en-US" sz="3600" dirty="0" err="1"/>
              <a:t>các</a:t>
            </a:r>
            <a:r>
              <a:rPr lang="en-US" sz="3600" dirty="0"/>
              <a:t> </a:t>
            </a:r>
            <a:r>
              <a:rPr lang="en-US" sz="3600" dirty="0" err="1"/>
              <a:t>bệnh</a:t>
            </a:r>
            <a:r>
              <a:rPr lang="en-US" sz="3600" dirty="0"/>
              <a:t> </a:t>
            </a:r>
            <a:r>
              <a:rPr lang="en-US" sz="3600" dirty="0" err="1"/>
              <a:t>về</a:t>
            </a:r>
            <a:r>
              <a:rPr lang="en-US" sz="3600" dirty="0"/>
              <a:t> </a:t>
            </a:r>
            <a:r>
              <a:rPr lang="en-US" sz="3600" dirty="0" err="1"/>
              <a:t>hô</a:t>
            </a:r>
            <a:r>
              <a:rPr lang="en-US" sz="3600" dirty="0"/>
              <a:t> </a:t>
            </a:r>
            <a:r>
              <a:rPr lang="en-US" sz="3600" dirty="0" err="1"/>
              <a:t>hấp</a:t>
            </a:r>
            <a:r>
              <a:rPr lang="en-US" sz="3600" dirty="0"/>
              <a:t>?</a:t>
            </a:r>
          </a:p>
        </p:txBody>
      </p:sp>
    </p:spTree>
    <p:extLst>
      <p:ext uri="{BB962C8B-B14F-4D97-AF65-F5344CB8AC3E}">
        <p14:creationId xmlns:p14="http://schemas.microsoft.com/office/powerpoint/2010/main" val="21676521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250"/>
                                  </p:stCondLst>
                                  <p:endCondLst>
                                    <p:cond evt="begin" delay="0">
                                      <p:tn val="5"/>
                                    </p:cond>
                                  </p:endCondLst>
                                  <p:childTnLst>
                                    <p:set>
                                      <p:cBhvr>
                                        <p:cTn id="6" dur="1" fill="hold">
                                          <p:stCondLst>
                                            <p:cond delay="0"/>
                                          </p:stCondLst>
                                        </p:cTn>
                                        <p:tgtEl>
                                          <p:spTgt spid="185">
                                            <p:txEl>
                                              <p:charRg st="4294967295" end="4294967295"/>
                                            </p:txEl>
                                          </p:spTgt>
                                        </p:tgtEl>
                                        <p:attrNameLst>
                                          <p:attrName>style.visibility</p:attrName>
                                        </p:attrNameLst>
                                      </p:cBhvr>
                                      <p:to>
                                        <p:strVal val="visible"/>
                                      </p:to>
                                    </p:set>
                                    <p:anim calcmode="lin" valueType="num">
                                      <p:cBhvr additive="base">
                                        <p:cTn id="7" dur="1500" fill="hold"/>
                                        <p:tgtEl>
                                          <p:spTgt spid="18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8" dur="1500" fill="hold"/>
                                        <p:tgtEl>
                                          <p:spTgt spid="185">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utoUpdateAnimBg="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124" name="组合 2123"/>
          <p:cNvGrpSpPr/>
          <p:nvPr/>
        </p:nvGrpSpPr>
        <p:grpSpPr>
          <a:xfrm>
            <a:off x="-7938" y="-109538"/>
            <a:ext cx="11843979" cy="6377829"/>
            <a:chOff x="-7938" y="-109538"/>
            <a:chExt cx="11843979" cy="6377829"/>
          </a:xfrm>
        </p:grpSpPr>
        <p:pic>
          <p:nvPicPr>
            <p:cNvPr id="2123" name="图片 212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705769" y="864432"/>
              <a:ext cx="10101948" cy="952336"/>
            </a:xfrm>
            <a:prstGeom prst="rect">
              <a:avLst/>
            </a:prstGeom>
          </p:spPr>
        </p:pic>
        <p:pic>
          <p:nvPicPr>
            <p:cNvPr id="148" name="图片 147"/>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727309" y="838200"/>
              <a:ext cx="10101948" cy="2867526"/>
            </a:xfrm>
            <a:prstGeom prst="rect">
              <a:avLst/>
            </a:prstGeom>
          </p:spPr>
        </p:pic>
        <p:sp>
          <p:nvSpPr>
            <p:cNvPr id="2066" name="Oval 103"/>
            <p:cNvSpPr>
              <a:spLocks noChangeArrowheads="1"/>
            </p:cNvSpPr>
            <p:nvPr/>
          </p:nvSpPr>
          <p:spPr bwMode="auto">
            <a:xfrm>
              <a:off x="7938" y="796925"/>
              <a:ext cx="1317625" cy="132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7" name="Oval 104"/>
            <p:cNvSpPr>
              <a:spLocks noChangeArrowheads="1"/>
            </p:cNvSpPr>
            <p:nvPr/>
          </p:nvSpPr>
          <p:spPr bwMode="auto">
            <a:xfrm>
              <a:off x="82550" y="871538"/>
              <a:ext cx="1319213" cy="1316038"/>
            </a:xfrm>
            <a:prstGeom prst="ellipse">
              <a:avLst/>
            </a:prstGeom>
            <a:solidFill>
              <a:srgbClr val="CBE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8" name="Freeform 105"/>
            <p:cNvSpPr>
              <a:spLocks/>
            </p:cNvSpPr>
            <p:nvPr/>
          </p:nvSpPr>
          <p:spPr bwMode="auto">
            <a:xfrm>
              <a:off x="-7938" y="738188"/>
              <a:ext cx="1343025" cy="1441450"/>
            </a:xfrm>
            <a:custGeom>
              <a:avLst/>
              <a:gdLst>
                <a:gd name="T0" fmla="*/ 159 w 161"/>
                <a:gd name="T1" fmla="*/ 86 h 172"/>
                <a:gd name="T2" fmla="*/ 66 w 161"/>
                <a:gd name="T3" fmla="*/ 163 h 172"/>
                <a:gd name="T4" fmla="*/ 3 w 161"/>
                <a:gd name="T5" fmla="*/ 86 h 172"/>
                <a:gd name="T6" fmla="*/ 96 w 161"/>
                <a:gd name="T7" fmla="*/ 9 h 172"/>
                <a:gd name="T8" fmla="*/ 159 w 161"/>
                <a:gd name="T9" fmla="*/ 86 h 172"/>
                <a:gd name="T10" fmla="*/ 160 w 161"/>
                <a:gd name="T11" fmla="*/ 86 h 172"/>
                <a:gd name="T12" fmla="*/ 66 w 161"/>
                <a:gd name="T13" fmla="*/ 8 h 172"/>
                <a:gd name="T14" fmla="*/ 2 w 161"/>
                <a:gd name="T15" fmla="*/ 86 h 172"/>
                <a:gd name="T16" fmla="*/ 97 w 161"/>
                <a:gd name="T17" fmla="*/ 163 h 172"/>
                <a:gd name="T18" fmla="*/ 160 w 161"/>
                <a:gd name="T19" fmla="*/ 86 h 172"/>
                <a:gd name="T20" fmla="*/ 159 w 161"/>
                <a:gd name="T21" fmla="*/ 8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72">
                  <a:moveTo>
                    <a:pt x="159" y="86"/>
                  </a:moveTo>
                  <a:cubicBezTo>
                    <a:pt x="158" y="135"/>
                    <a:pt x="117" y="172"/>
                    <a:pt x="66" y="163"/>
                  </a:cubicBezTo>
                  <a:cubicBezTo>
                    <a:pt x="29" y="157"/>
                    <a:pt x="4" y="122"/>
                    <a:pt x="3" y="86"/>
                  </a:cubicBezTo>
                  <a:cubicBezTo>
                    <a:pt x="1" y="37"/>
                    <a:pt x="49" y="1"/>
                    <a:pt x="96" y="9"/>
                  </a:cubicBezTo>
                  <a:cubicBezTo>
                    <a:pt x="134" y="15"/>
                    <a:pt x="158" y="50"/>
                    <a:pt x="159" y="86"/>
                  </a:cubicBezTo>
                  <a:cubicBezTo>
                    <a:pt x="159" y="86"/>
                    <a:pt x="161" y="86"/>
                    <a:pt x="160" y="86"/>
                  </a:cubicBezTo>
                  <a:cubicBezTo>
                    <a:pt x="159" y="35"/>
                    <a:pt x="115" y="0"/>
                    <a:pt x="66" y="8"/>
                  </a:cubicBezTo>
                  <a:cubicBezTo>
                    <a:pt x="28" y="15"/>
                    <a:pt x="3" y="49"/>
                    <a:pt x="2" y="86"/>
                  </a:cubicBezTo>
                  <a:cubicBezTo>
                    <a:pt x="0" y="137"/>
                    <a:pt x="50" y="171"/>
                    <a:pt x="97" y="163"/>
                  </a:cubicBezTo>
                  <a:cubicBezTo>
                    <a:pt x="134" y="157"/>
                    <a:pt x="159" y="122"/>
                    <a:pt x="160" y="86"/>
                  </a:cubicBezTo>
                  <a:cubicBezTo>
                    <a:pt x="160" y="86"/>
                    <a:pt x="159" y="86"/>
                    <a:pt x="159" y="86"/>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9" name="Freeform 106"/>
            <p:cNvSpPr>
              <a:spLocks/>
            </p:cNvSpPr>
            <p:nvPr/>
          </p:nvSpPr>
          <p:spPr bwMode="auto">
            <a:xfrm>
              <a:off x="125413" y="981075"/>
              <a:ext cx="441325" cy="787400"/>
            </a:xfrm>
            <a:custGeom>
              <a:avLst/>
              <a:gdLst>
                <a:gd name="T0" fmla="*/ 2 w 53"/>
                <a:gd name="T1" fmla="*/ 74 h 94"/>
                <a:gd name="T2" fmla="*/ 1 w 53"/>
                <a:gd name="T3" fmla="*/ 55 h 94"/>
                <a:gd name="T4" fmla="*/ 14 w 53"/>
                <a:gd name="T5" fmla="*/ 20 h 94"/>
                <a:gd name="T6" fmla="*/ 33 w 53"/>
                <a:gd name="T7" fmla="*/ 5 h 94"/>
                <a:gd name="T8" fmla="*/ 51 w 53"/>
                <a:gd name="T9" fmla="*/ 5 h 94"/>
                <a:gd name="T10" fmla="*/ 44 w 53"/>
                <a:gd name="T11" fmla="*/ 18 h 94"/>
                <a:gd name="T12" fmla="*/ 34 w 53"/>
                <a:gd name="T13" fmla="*/ 25 h 94"/>
                <a:gd name="T14" fmla="*/ 19 w 53"/>
                <a:gd name="T15" fmla="*/ 49 h 94"/>
                <a:gd name="T16" fmla="*/ 20 w 53"/>
                <a:gd name="T17" fmla="*/ 74 h 94"/>
                <a:gd name="T18" fmla="*/ 20 w 53"/>
                <a:gd name="T19" fmla="*/ 92 h 94"/>
                <a:gd name="T20" fmla="*/ 6 w 53"/>
                <a:gd name="T21" fmla="*/ 84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1" y="67"/>
                    <a:pt x="0" y="60"/>
                    <a:pt x="1" y="55"/>
                  </a:cubicBezTo>
                  <a:cubicBezTo>
                    <a:pt x="2" y="43"/>
                    <a:pt x="6" y="28"/>
                    <a:pt x="14" y="20"/>
                  </a:cubicBezTo>
                  <a:cubicBezTo>
                    <a:pt x="20" y="14"/>
                    <a:pt x="26" y="9"/>
                    <a:pt x="33" y="5"/>
                  </a:cubicBezTo>
                  <a:cubicBezTo>
                    <a:pt x="38" y="3"/>
                    <a:pt x="47" y="0"/>
                    <a:pt x="51" y="5"/>
                  </a:cubicBezTo>
                  <a:cubicBezTo>
                    <a:pt x="53" y="9"/>
                    <a:pt x="46" y="16"/>
                    <a:pt x="44" y="18"/>
                  </a:cubicBezTo>
                  <a:cubicBezTo>
                    <a:pt x="41" y="21"/>
                    <a:pt x="37" y="23"/>
                    <a:pt x="34" y="25"/>
                  </a:cubicBezTo>
                  <a:cubicBezTo>
                    <a:pt x="26" y="31"/>
                    <a:pt x="21" y="39"/>
                    <a:pt x="19" y="49"/>
                  </a:cubicBezTo>
                  <a:cubicBezTo>
                    <a:pt x="17" y="57"/>
                    <a:pt x="18" y="66"/>
                    <a:pt x="20" y="74"/>
                  </a:cubicBezTo>
                  <a:cubicBezTo>
                    <a:pt x="21" y="77"/>
                    <a:pt x="25" y="90"/>
                    <a:pt x="20" y="92"/>
                  </a:cubicBezTo>
                  <a:cubicBezTo>
                    <a:pt x="15" y="94"/>
                    <a:pt x="8" y="87"/>
                    <a:pt x="6" y="84"/>
                  </a:cubicBezTo>
                  <a:cubicBezTo>
                    <a:pt x="5" y="81"/>
                    <a:pt x="3" y="77"/>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0" name="Freeform 107"/>
            <p:cNvSpPr>
              <a:spLocks/>
            </p:cNvSpPr>
            <p:nvPr/>
          </p:nvSpPr>
          <p:spPr bwMode="auto">
            <a:xfrm>
              <a:off x="166688" y="1022350"/>
              <a:ext cx="441325" cy="788988"/>
            </a:xfrm>
            <a:custGeom>
              <a:avLst/>
              <a:gdLst>
                <a:gd name="T0" fmla="*/ 2 w 53"/>
                <a:gd name="T1" fmla="*/ 74 h 94"/>
                <a:gd name="T2" fmla="*/ 0 w 53"/>
                <a:gd name="T3" fmla="*/ 55 h 94"/>
                <a:gd name="T4" fmla="*/ 14 w 53"/>
                <a:gd name="T5" fmla="*/ 20 h 94"/>
                <a:gd name="T6" fmla="*/ 32 w 53"/>
                <a:gd name="T7" fmla="*/ 6 h 94"/>
                <a:gd name="T8" fmla="*/ 50 w 53"/>
                <a:gd name="T9" fmla="*/ 6 h 94"/>
                <a:gd name="T10" fmla="*/ 43 w 53"/>
                <a:gd name="T11" fmla="*/ 18 h 94"/>
                <a:gd name="T12" fmla="*/ 34 w 53"/>
                <a:gd name="T13" fmla="*/ 26 h 94"/>
                <a:gd name="T14" fmla="*/ 18 w 53"/>
                <a:gd name="T15" fmla="*/ 49 h 94"/>
                <a:gd name="T16" fmla="*/ 19 w 53"/>
                <a:gd name="T17" fmla="*/ 74 h 94"/>
                <a:gd name="T18" fmla="*/ 19 w 53"/>
                <a:gd name="T19" fmla="*/ 93 h 94"/>
                <a:gd name="T20" fmla="*/ 6 w 53"/>
                <a:gd name="T21" fmla="*/ 85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0" y="68"/>
                    <a:pt x="0" y="61"/>
                    <a:pt x="0" y="55"/>
                  </a:cubicBezTo>
                  <a:cubicBezTo>
                    <a:pt x="1" y="43"/>
                    <a:pt x="6" y="29"/>
                    <a:pt x="14" y="20"/>
                  </a:cubicBezTo>
                  <a:cubicBezTo>
                    <a:pt x="19" y="15"/>
                    <a:pt x="25" y="9"/>
                    <a:pt x="32" y="6"/>
                  </a:cubicBezTo>
                  <a:cubicBezTo>
                    <a:pt x="37" y="4"/>
                    <a:pt x="47" y="0"/>
                    <a:pt x="50" y="6"/>
                  </a:cubicBezTo>
                  <a:cubicBezTo>
                    <a:pt x="53" y="9"/>
                    <a:pt x="45" y="17"/>
                    <a:pt x="43" y="18"/>
                  </a:cubicBezTo>
                  <a:cubicBezTo>
                    <a:pt x="40" y="21"/>
                    <a:pt x="37" y="23"/>
                    <a:pt x="34" y="26"/>
                  </a:cubicBezTo>
                  <a:cubicBezTo>
                    <a:pt x="26" y="32"/>
                    <a:pt x="21" y="40"/>
                    <a:pt x="18" y="49"/>
                  </a:cubicBezTo>
                  <a:cubicBezTo>
                    <a:pt x="16" y="58"/>
                    <a:pt x="17" y="66"/>
                    <a:pt x="19" y="74"/>
                  </a:cubicBezTo>
                  <a:cubicBezTo>
                    <a:pt x="20" y="78"/>
                    <a:pt x="24" y="91"/>
                    <a:pt x="19" y="93"/>
                  </a:cubicBezTo>
                  <a:cubicBezTo>
                    <a:pt x="14" y="94"/>
                    <a:pt x="8" y="88"/>
                    <a:pt x="6" y="85"/>
                  </a:cubicBezTo>
                  <a:cubicBezTo>
                    <a:pt x="4" y="82"/>
                    <a:pt x="3" y="78"/>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1" name="Freeform 108"/>
            <p:cNvSpPr>
              <a:spLocks/>
            </p:cNvSpPr>
            <p:nvPr/>
          </p:nvSpPr>
          <p:spPr bwMode="auto">
            <a:xfrm>
              <a:off x="92075" y="938213"/>
              <a:ext cx="508000" cy="863600"/>
            </a:xfrm>
            <a:custGeom>
              <a:avLst/>
              <a:gdLst>
                <a:gd name="T0" fmla="*/ 7 w 61"/>
                <a:gd name="T1" fmla="*/ 79 h 103"/>
                <a:gd name="T2" fmla="*/ 13 w 61"/>
                <a:gd name="T3" fmla="*/ 32 h 103"/>
                <a:gd name="T4" fmla="*/ 54 w 61"/>
                <a:gd name="T5" fmla="*/ 11 h 103"/>
                <a:gd name="T6" fmla="*/ 37 w 61"/>
                <a:gd name="T7" fmla="*/ 30 h 103"/>
                <a:gd name="T8" fmla="*/ 22 w 61"/>
                <a:gd name="T9" fmla="*/ 73 h 103"/>
                <a:gd name="T10" fmla="*/ 26 w 61"/>
                <a:gd name="T11" fmla="*/ 90 h 103"/>
                <a:gd name="T12" fmla="*/ 13 w 61"/>
                <a:gd name="T13" fmla="*/ 92 h 103"/>
                <a:gd name="T14" fmla="*/ 7 w 61"/>
                <a:gd name="T15" fmla="*/ 79 h 103"/>
                <a:gd name="T16" fmla="*/ 6 w 61"/>
                <a:gd name="T17" fmla="*/ 79 h 103"/>
                <a:gd name="T18" fmla="*/ 26 w 61"/>
                <a:gd name="T19" fmla="*/ 96 h 103"/>
                <a:gd name="T20" fmla="*/ 22 w 61"/>
                <a:gd name="T21" fmla="*/ 66 h 103"/>
                <a:gd name="T22" fmla="*/ 50 w 61"/>
                <a:gd name="T23" fmla="*/ 21 h 103"/>
                <a:gd name="T24" fmla="*/ 40 w 61"/>
                <a:gd name="T25" fmla="*/ 9 h 103"/>
                <a:gd name="T26" fmla="*/ 6 w 61"/>
                <a:gd name="T27" fmla="*/ 79 h 103"/>
                <a:gd name="T28" fmla="*/ 7 w 61"/>
                <a:gd name="T2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103">
                  <a:moveTo>
                    <a:pt x="7" y="79"/>
                  </a:moveTo>
                  <a:cubicBezTo>
                    <a:pt x="4" y="62"/>
                    <a:pt x="6" y="47"/>
                    <a:pt x="13" y="32"/>
                  </a:cubicBezTo>
                  <a:cubicBezTo>
                    <a:pt x="18" y="23"/>
                    <a:pt x="42" y="0"/>
                    <a:pt x="54" y="11"/>
                  </a:cubicBezTo>
                  <a:cubicBezTo>
                    <a:pt x="60" y="15"/>
                    <a:pt x="40" y="29"/>
                    <a:pt x="37" y="30"/>
                  </a:cubicBezTo>
                  <a:cubicBezTo>
                    <a:pt x="24" y="41"/>
                    <a:pt x="20" y="57"/>
                    <a:pt x="22" y="73"/>
                  </a:cubicBezTo>
                  <a:cubicBezTo>
                    <a:pt x="23" y="79"/>
                    <a:pt x="25" y="84"/>
                    <a:pt x="26" y="90"/>
                  </a:cubicBezTo>
                  <a:cubicBezTo>
                    <a:pt x="26" y="98"/>
                    <a:pt x="17" y="95"/>
                    <a:pt x="13" y="92"/>
                  </a:cubicBezTo>
                  <a:cubicBezTo>
                    <a:pt x="10" y="89"/>
                    <a:pt x="8" y="83"/>
                    <a:pt x="7" y="79"/>
                  </a:cubicBezTo>
                  <a:cubicBezTo>
                    <a:pt x="7" y="78"/>
                    <a:pt x="6" y="79"/>
                    <a:pt x="6" y="79"/>
                  </a:cubicBezTo>
                  <a:cubicBezTo>
                    <a:pt x="8" y="86"/>
                    <a:pt x="16" y="103"/>
                    <a:pt x="26" y="96"/>
                  </a:cubicBezTo>
                  <a:cubicBezTo>
                    <a:pt x="30" y="92"/>
                    <a:pt x="23" y="70"/>
                    <a:pt x="22" y="66"/>
                  </a:cubicBezTo>
                  <a:cubicBezTo>
                    <a:pt x="19" y="44"/>
                    <a:pt x="37" y="34"/>
                    <a:pt x="50" y="21"/>
                  </a:cubicBezTo>
                  <a:cubicBezTo>
                    <a:pt x="61" y="10"/>
                    <a:pt x="50" y="4"/>
                    <a:pt x="40" y="9"/>
                  </a:cubicBezTo>
                  <a:cubicBezTo>
                    <a:pt x="12" y="21"/>
                    <a:pt x="0" y="50"/>
                    <a:pt x="6" y="79"/>
                  </a:cubicBezTo>
                  <a:cubicBezTo>
                    <a:pt x="6" y="79"/>
                    <a:pt x="7" y="79"/>
                    <a:pt x="7" y="79"/>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2" name="Oval 109"/>
            <p:cNvSpPr>
              <a:spLocks noChangeArrowheads="1"/>
            </p:cNvSpPr>
            <p:nvPr/>
          </p:nvSpPr>
          <p:spPr bwMode="auto">
            <a:xfrm>
              <a:off x="684213" y="922338"/>
              <a:ext cx="149225" cy="150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3" name="Oval 110"/>
            <p:cNvSpPr>
              <a:spLocks noChangeArrowheads="1"/>
            </p:cNvSpPr>
            <p:nvPr/>
          </p:nvSpPr>
          <p:spPr bwMode="auto">
            <a:xfrm>
              <a:off x="708025" y="963613"/>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4" name="Freeform 111"/>
            <p:cNvSpPr>
              <a:spLocks/>
            </p:cNvSpPr>
            <p:nvPr/>
          </p:nvSpPr>
          <p:spPr bwMode="auto">
            <a:xfrm>
              <a:off x="674688" y="896938"/>
              <a:ext cx="168275" cy="201613"/>
            </a:xfrm>
            <a:custGeom>
              <a:avLst/>
              <a:gdLst>
                <a:gd name="T0" fmla="*/ 18 w 20"/>
                <a:gd name="T1" fmla="*/ 12 h 24"/>
                <a:gd name="T2" fmla="*/ 9 w 20"/>
                <a:gd name="T3" fmla="*/ 21 h 24"/>
                <a:gd name="T4" fmla="*/ 2 w 20"/>
                <a:gd name="T5" fmla="*/ 12 h 24"/>
                <a:gd name="T6" fmla="*/ 12 w 20"/>
                <a:gd name="T7" fmla="*/ 4 h 24"/>
                <a:gd name="T8" fmla="*/ 18 w 20"/>
                <a:gd name="T9" fmla="*/ 12 h 24"/>
                <a:gd name="T10" fmla="*/ 20 w 20"/>
                <a:gd name="T11" fmla="*/ 12 h 24"/>
                <a:gd name="T12" fmla="*/ 1 w 20"/>
                <a:gd name="T13" fmla="*/ 12 h 24"/>
                <a:gd name="T14" fmla="*/ 20 w 20"/>
                <a:gd name="T15" fmla="*/ 12 h 24"/>
                <a:gd name="T16" fmla="*/ 18 w 20"/>
                <a:gd name="T1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18" y="12"/>
                  </a:moveTo>
                  <a:cubicBezTo>
                    <a:pt x="18" y="17"/>
                    <a:pt x="14" y="22"/>
                    <a:pt x="9" y="21"/>
                  </a:cubicBezTo>
                  <a:cubicBezTo>
                    <a:pt x="5" y="20"/>
                    <a:pt x="2" y="16"/>
                    <a:pt x="2" y="12"/>
                  </a:cubicBezTo>
                  <a:cubicBezTo>
                    <a:pt x="2" y="7"/>
                    <a:pt x="7" y="3"/>
                    <a:pt x="12" y="4"/>
                  </a:cubicBezTo>
                  <a:cubicBezTo>
                    <a:pt x="16" y="5"/>
                    <a:pt x="18" y="8"/>
                    <a:pt x="18" y="12"/>
                  </a:cubicBezTo>
                  <a:cubicBezTo>
                    <a:pt x="18" y="12"/>
                    <a:pt x="20" y="12"/>
                    <a:pt x="20" y="12"/>
                  </a:cubicBezTo>
                  <a:cubicBezTo>
                    <a:pt x="19" y="0"/>
                    <a:pt x="1" y="1"/>
                    <a:pt x="1" y="12"/>
                  </a:cubicBezTo>
                  <a:cubicBezTo>
                    <a:pt x="0" y="24"/>
                    <a:pt x="19" y="23"/>
                    <a:pt x="20" y="12"/>
                  </a:cubicBezTo>
                  <a:cubicBezTo>
                    <a:pt x="20" y="12"/>
                    <a:pt x="18" y="12"/>
                    <a:pt x="18" y="1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5" name="Oval 112"/>
            <p:cNvSpPr>
              <a:spLocks noChangeArrowheads="1"/>
            </p:cNvSpPr>
            <p:nvPr/>
          </p:nvSpPr>
          <p:spPr bwMode="auto">
            <a:xfrm>
              <a:off x="1201738" y="2430463"/>
              <a:ext cx="1008063" cy="10144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6" name="Oval 113"/>
            <p:cNvSpPr>
              <a:spLocks noChangeArrowheads="1"/>
            </p:cNvSpPr>
            <p:nvPr/>
          </p:nvSpPr>
          <p:spPr bwMode="auto">
            <a:xfrm>
              <a:off x="1258888" y="2489200"/>
              <a:ext cx="1001713" cy="1006475"/>
            </a:xfrm>
            <a:prstGeom prst="ellipse">
              <a:avLst/>
            </a:prstGeom>
            <a:solidFill>
              <a:srgbClr val="A8CA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7" name="Freeform 114"/>
            <p:cNvSpPr>
              <a:spLocks/>
            </p:cNvSpPr>
            <p:nvPr/>
          </p:nvSpPr>
          <p:spPr bwMode="auto">
            <a:xfrm>
              <a:off x="1184275" y="2271713"/>
              <a:ext cx="1025525" cy="1223963"/>
            </a:xfrm>
            <a:custGeom>
              <a:avLst/>
              <a:gdLst>
                <a:gd name="T0" fmla="*/ 122 w 123"/>
                <a:gd name="T1" fmla="*/ 79 h 146"/>
                <a:gd name="T2" fmla="*/ 52 w 123"/>
                <a:gd name="T3" fmla="*/ 138 h 146"/>
                <a:gd name="T4" fmla="*/ 3 w 123"/>
                <a:gd name="T5" fmla="*/ 79 h 146"/>
                <a:gd name="T6" fmla="*/ 73 w 123"/>
                <a:gd name="T7" fmla="*/ 20 h 146"/>
                <a:gd name="T8" fmla="*/ 122 w 123"/>
                <a:gd name="T9" fmla="*/ 79 h 146"/>
                <a:gd name="T10" fmla="*/ 123 w 123"/>
                <a:gd name="T11" fmla="*/ 79 h 146"/>
                <a:gd name="T12" fmla="*/ 2 w 123"/>
                <a:gd name="T13" fmla="*/ 79 h 146"/>
                <a:gd name="T14" fmla="*/ 73 w 123"/>
                <a:gd name="T15" fmla="*/ 139 h 146"/>
                <a:gd name="T16" fmla="*/ 123 w 123"/>
                <a:gd name="T17" fmla="*/ 79 h 146"/>
                <a:gd name="T18" fmla="*/ 122 w 123"/>
                <a:gd name="T1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46">
                  <a:moveTo>
                    <a:pt x="122" y="79"/>
                  </a:moveTo>
                  <a:cubicBezTo>
                    <a:pt x="120" y="116"/>
                    <a:pt x="91" y="144"/>
                    <a:pt x="52" y="138"/>
                  </a:cubicBezTo>
                  <a:cubicBezTo>
                    <a:pt x="23" y="134"/>
                    <a:pt x="4" y="107"/>
                    <a:pt x="3" y="79"/>
                  </a:cubicBezTo>
                  <a:cubicBezTo>
                    <a:pt x="1" y="42"/>
                    <a:pt x="37" y="15"/>
                    <a:pt x="73" y="20"/>
                  </a:cubicBezTo>
                  <a:cubicBezTo>
                    <a:pt x="102" y="24"/>
                    <a:pt x="121" y="52"/>
                    <a:pt x="122" y="79"/>
                  </a:cubicBezTo>
                  <a:cubicBezTo>
                    <a:pt x="122" y="79"/>
                    <a:pt x="123" y="79"/>
                    <a:pt x="123" y="79"/>
                  </a:cubicBezTo>
                  <a:cubicBezTo>
                    <a:pt x="120" y="0"/>
                    <a:pt x="5" y="1"/>
                    <a:pt x="2" y="79"/>
                  </a:cubicBezTo>
                  <a:cubicBezTo>
                    <a:pt x="0" y="116"/>
                    <a:pt x="38" y="146"/>
                    <a:pt x="73" y="139"/>
                  </a:cubicBezTo>
                  <a:cubicBezTo>
                    <a:pt x="102" y="132"/>
                    <a:pt x="122" y="109"/>
                    <a:pt x="123" y="79"/>
                  </a:cubicBezTo>
                  <a:cubicBezTo>
                    <a:pt x="123" y="79"/>
                    <a:pt x="122" y="79"/>
                    <a:pt x="122" y="79"/>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8" name="Freeform 115"/>
            <p:cNvSpPr>
              <a:spLocks/>
            </p:cNvSpPr>
            <p:nvPr/>
          </p:nvSpPr>
          <p:spPr bwMode="auto">
            <a:xfrm>
              <a:off x="1292225" y="2565400"/>
              <a:ext cx="334963" cy="603250"/>
            </a:xfrm>
            <a:custGeom>
              <a:avLst/>
              <a:gdLst>
                <a:gd name="T0" fmla="*/ 1 w 40"/>
                <a:gd name="T1" fmla="*/ 57 h 72"/>
                <a:gd name="T2" fmla="*/ 0 w 40"/>
                <a:gd name="T3" fmla="*/ 42 h 72"/>
                <a:gd name="T4" fmla="*/ 11 w 40"/>
                <a:gd name="T5" fmla="*/ 16 h 72"/>
                <a:gd name="T6" fmla="*/ 25 w 40"/>
                <a:gd name="T7" fmla="*/ 5 h 72"/>
                <a:gd name="T8" fmla="*/ 38 w 40"/>
                <a:gd name="T9" fmla="*/ 5 h 72"/>
                <a:gd name="T10" fmla="*/ 33 w 40"/>
                <a:gd name="T11" fmla="*/ 14 h 72"/>
                <a:gd name="T12" fmla="*/ 26 w 40"/>
                <a:gd name="T13" fmla="*/ 20 h 72"/>
                <a:gd name="T14" fmla="*/ 14 w 40"/>
                <a:gd name="T15" fmla="*/ 38 h 72"/>
                <a:gd name="T16" fmla="*/ 15 w 40"/>
                <a:gd name="T17" fmla="*/ 57 h 72"/>
                <a:gd name="T18" fmla="*/ 15 w 40"/>
                <a:gd name="T19" fmla="*/ 71 h 72"/>
                <a:gd name="T20" fmla="*/ 5 w 40"/>
                <a:gd name="T21" fmla="*/ 65 h 72"/>
                <a:gd name="T22" fmla="*/ 1 w 40"/>
                <a:gd name="T23" fmla="*/ 5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72">
                  <a:moveTo>
                    <a:pt x="1" y="57"/>
                  </a:moveTo>
                  <a:cubicBezTo>
                    <a:pt x="0" y="52"/>
                    <a:pt x="0" y="47"/>
                    <a:pt x="0" y="42"/>
                  </a:cubicBezTo>
                  <a:cubicBezTo>
                    <a:pt x="1" y="34"/>
                    <a:pt x="4" y="23"/>
                    <a:pt x="11" y="16"/>
                  </a:cubicBezTo>
                  <a:cubicBezTo>
                    <a:pt x="15" y="12"/>
                    <a:pt x="19" y="8"/>
                    <a:pt x="25" y="5"/>
                  </a:cubicBezTo>
                  <a:cubicBezTo>
                    <a:pt x="28" y="3"/>
                    <a:pt x="35" y="0"/>
                    <a:pt x="38" y="5"/>
                  </a:cubicBezTo>
                  <a:cubicBezTo>
                    <a:pt x="40" y="8"/>
                    <a:pt x="35" y="13"/>
                    <a:pt x="33" y="14"/>
                  </a:cubicBezTo>
                  <a:cubicBezTo>
                    <a:pt x="31" y="16"/>
                    <a:pt x="28" y="18"/>
                    <a:pt x="26" y="20"/>
                  </a:cubicBezTo>
                  <a:cubicBezTo>
                    <a:pt x="20" y="25"/>
                    <a:pt x="16" y="31"/>
                    <a:pt x="14" y="38"/>
                  </a:cubicBezTo>
                  <a:cubicBezTo>
                    <a:pt x="12" y="44"/>
                    <a:pt x="13" y="51"/>
                    <a:pt x="15" y="57"/>
                  </a:cubicBezTo>
                  <a:cubicBezTo>
                    <a:pt x="16" y="60"/>
                    <a:pt x="18" y="70"/>
                    <a:pt x="15" y="71"/>
                  </a:cubicBezTo>
                  <a:cubicBezTo>
                    <a:pt x="11" y="72"/>
                    <a:pt x="6" y="68"/>
                    <a:pt x="5" y="65"/>
                  </a:cubicBezTo>
                  <a:cubicBezTo>
                    <a:pt x="3" y="63"/>
                    <a:pt x="2" y="60"/>
                    <a:pt x="1"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9" name="Freeform 116"/>
            <p:cNvSpPr>
              <a:spLocks/>
            </p:cNvSpPr>
            <p:nvPr/>
          </p:nvSpPr>
          <p:spPr bwMode="auto">
            <a:xfrm>
              <a:off x="1317625" y="2606675"/>
              <a:ext cx="342900" cy="603250"/>
            </a:xfrm>
            <a:custGeom>
              <a:avLst/>
              <a:gdLst>
                <a:gd name="T0" fmla="*/ 2 w 41"/>
                <a:gd name="T1" fmla="*/ 56 h 72"/>
                <a:gd name="T2" fmla="*/ 1 w 41"/>
                <a:gd name="T3" fmla="*/ 42 h 72"/>
                <a:gd name="T4" fmla="*/ 11 w 41"/>
                <a:gd name="T5" fmla="*/ 15 h 72"/>
                <a:gd name="T6" fmla="*/ 25 w 41"/>
                <a:gd name="T7" fmla="*/ 4 h 72"/>
                <a:gd name="T8" fmla="*/ 39 w 41"/>
                <a:gd name="T9" fmla="*/ 4 h 72"/>
                <a:gd name="T10" fmla="*/ 34 w 41"/>
                <a:gd name="T11" fmla="*/ 14 h 72"/>
                <a:gd name="T12" fmla="*/ 26 w 41"/>
                <a:gd name="T13" fmla="*/ 19 h 72"/>
                <a:gd name="T14" fmla="*/ 14 w 41"/>
                <a:gd name="T15" fmla="*/ 37 h 72"/>
                <a:gd name="T16" fmla="*/ 15 w 41"/>
                <a:gd name="T17" fmla="*/ 57 h 72"/>
                <a:gd name="T18" fmla="*/ 15 w 41"/>
                <a:gd name="T19" fmla="*/ 70 h 72"/>
                <a:gd name="T20" fmla="*/ 5 w 41"/>
                <a:gd name="T21" fmla="*/ 64 h 72"/>
                <a:gd name="T22" fmla="*/ 2 w 41"/>
                <a:gd name="T23"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72">
                  <a:moveTo>
                    <a:pt x="2" y="56"/>
                  </a:moveTo>
                  <a:cubicBezTo>
                    <a:pt x="1" y="51"/>
                    <a:pt x="0" y="46"/>
                    <a:pt x="1" y="42"/>
                  </a:cubicBezTo>
                  <a:cubicBezTo>
                    <a:pt x="1" y="33"/>
                    <a:pt x="5" y="22"/>
                    <a:pt x="11" y="15"/>
                  </a:cubicBezTo>
                  <a:cubicBezTo>
                    <a:pt x="15" y="11"/>
                    <a:pt x="20" y="7"/>
                    <a:pt x="25" y="4"/>
                  </a:cubicBezTo>
                  <a:cubicBezTo>
                    <a:pt x="29" y="2"/>
                    <a:pt x="36" y="0"/>
                    <a:pt x="39" y="4"/>
                  </a:cubicBezTo>
                  <a:cubicBezTo>
                    <a:pt x="41" y="7"/>
                    <a:pt x="35" y="12"/>
                    <a:pt x="34" y="14"/>
                  </a:cubicBezTo>
                  <a:cubicBezTo>
                    <a:pt x="31" y="16"/>
                    <a:pt x="29" y="17"/>
                    <a:pt x="26" y="19"/>
                  </a:cubicBezTo>
                  <a:cubicBezTo>
                    <a:pt x="20" y="24"/>
                    <a:pt x="16" y="30"/>
                    <a:pt x="14" y="37"/>
                  </a:cubicBezTo>
                  <a:cubicBezTo>
                    <a:pt x="13" y="44"/>
                    <a:pt x="13" y="50"/>
                    <a:pt x="15" y="57"/>
                  </a:cubicBezTo>
                  <a:cubicBezTo>
                    <a:pt x="16" y="59"/>
                    <a:pt x="19" y="69"/>
                    <a:pt x="15" y="70"/>
                  </a:cubicBezTo>
                  <a:cubicBezTo>
                    <a:pt x="11" y="72"/>
                    <a:pt x="7" y="67"/>
                    <a:pt x="5" y="64"/>
                  </a:cubicBezTo>
                  <a:cubicBezTo>
                    <a:pt x="4" y="62"/>
                    <a:pt x="3" y="59"/>
                    <a:pt x="2"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0" name="Freeform 117"/>
            <p:cNvSpPr>
              <a:spLocks/>
            </p:cNvSpPr>
            <p:nvPr/>
          </p:nvSpPr>
          <p:spPr bwMode="auto">
            <a:xfrm>
              <a:off x="1258888" y="2540000"/>
              <a:ext cx="401638" cy="661988"/>
            </a:xfrm>
            <a:custGeom>
              <a:avLst/>
              <a:gdLst>
                <a:gd name="T0" fmla="*/ 6 w 48"/>
                <a:gd name="T1" fmla="*/ 60 h 79"/>
                <a:gd name="T2" fmla="*/ 11 w 48"/>
                <a:gd name="T3" fmla="*/ 25 h 79"/>
                <a:gd name="T4" fmla="*/ 42 w 48"/>
                <a:gd name="T5" fmla="*/ 8 h 79"/>
                <a:gd name="T6" fmla="*/ 29 w 48"/>
                <a:gd name="T7" fmla="*/ 23 h 79"/>
                <a:gd name="T8" fmla="*/ 17 w 48"/>
                <a:gd name="T9" fmla="*/ 56 h 79"/>
                <a:gd name="T10" fmla="*/ 20 w 48"/>
                <a:gd name="T11" fmla="*/ 69 h 79"/>
                <a:gd name="T12" fmla="*/ 11 w 48"/>
                <a:gd name="T13" fmla="*/ 70 h 79"/>
                <a:gd name="T14" fmla="*/ 6 w 48"/>
                <a:gd name="T15" fmla="*/ 60 h 79"/>
                <a:gd name="T16" fmla="*/ 5 w 48"/>
                <a:gd name="T17" fmla="*/ 60 h 79"/>
                <a:gd name="T18" fmla="*/ 20 w 48"/>
                <a:gd name="T19" fmla="*/ 73 h 79"/>
                <a:gd name="T20" fmla="*/ 18 w 48"/>
                <a:gd name="T21" fmla="*/ 51 h 79"/>
                <a:gd name="T22" fmla="*/ 39 w 48"/>
                <a:gd name="T23" fmla="*/ 16 h 79"/>
                <a:gd name="T24" fmla="*/ 31 w 48"/>
                <a:gd name="T25" fmla="*/ 7 h 79"/>
                <a:gd name="T26" fmla="*/ 5 w 48"/>
                <a:gd name="T27" fmla="*/ 60 h 79"/>
                <a:gd name="T28" fmla="*/ 6 w 48"/>
                <a:gd name="T29"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9">
                  <a:moveTo>
                    <a:pt x="6" y="60"/>
                  </a:moveTo>
                  <a:cubicBezTo>
                    <a:pt x="3" y="48"/>
                    <a:pt x="5" y="36"/>
                    <a:pt x="11" y="25"/>
                  </a:cubicBezTo>
                  <a:cubicBezTo>
                    <a:pt x="15" y="17"/>
                    <a:pt x="32" y="0"/>
                    <a:pt x="42" y="8"/>
                  </a:cubicBezTo>
                  <a:cubicBezTo>
                    <a:pt x="46" y="12"/>
                    <a:pt x="31" y="22"/>
                    <a:pt x="29" y="23"/>
                  </a:cubicBezTo>
                  <a:cubicBezTo>
                    <a:pt x="19" y="31"/>
                    <a:pt x="16" y="43"/>
                    <a:pt x="17" y="56"/>
                  </a:cubicBezTo>
                  <a:cubicBezTo>
                    <a:pt x="18" y="60"/>
                    <a:pt x="19" y="65"/>
                    <a:pt x="20" y="69"/>
                  </a:cubicBezTo>
                  <a:cubicBezTo>
                    <a:pt x="21" y="75"/>
                    <a:pt x="13" y="73"/>
                    <a:pt x="11" y="70"/>
                  </a:cubicBezTo>
                  <a:cubicBezTo>
                    <a:pt x="8" y="68"/>
                    <a:pt x="7" y="63"/>
                    <a:pt x="6" y="60"/>
                  </a:cubicBezTo>
                  <a:cubicBezTo>
                    <a:pt x="6" y="60"/>
                    <a:pt x="5" y="60"/>
                    <a:pt x="5" y="60"/>
                  </a:cubicBezTo>
                  <a:cubicBezTo>
                    <a:pt x="7" y="66"/>
                    <a:pt x="13" y="79"/>
                    <a:pt x="20" y="73"/>
                  </a:cubicBezTo>
                  <a:cubicBezTo>
                    <a:pt x="24" y="70"/>
                    <a:pt x="18" y="54"/>
                    <a:pt x="18" y="51"/>
                  </a:cubicBezTo>
                  <a:cubicBezTo>
                    <a:pt x="16" y="34"/>
                    <a:pt x="29" y="26"/>
                    <a:pt x="39" y="16"/>
                  </a:cubicBezTo>
                  <a:cubicBezTo>
                    <a:pt x="48" y="8"/>
                    <a:pt x="39" y="3"/>
                    <a:pt x="31" y="7"/>
                  </a:cubicBezTo>
                  <a:cubicBezTo>
                    <a:pt x="10" y="16"/>
                    <a:pt x="0" y="38"/>
                    <a:pt x="5" y="60"/>
                  </a:cubicBezTo>
                  <a:cubicBezTo>
                    <a:pt x="5" y="60"/>
                    <a:pt x="6" y="60"/>
                    <a:pt x="6" y="60"/>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4" name="Oval 121"/>
            <p:cNvSpPr>
              <a:spLocks noChangeArrowheads="1"/>
            </p:cNvSpPr>
            <p:nvPr/>
          </p:nvSpPr>
          <p:spPr bwMode="auto">
            <a:xfrm>
              <a:off x="1535113" y="0"/>
              <a:ext cx="700088" cy="7032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5" name="Oval 122"/>
            <p:cNvSpPr>
              <a:spLocks noChangeArrowheads="1"/>
            </p:cNvSpPr>
            <p:nvPr/>
          </p:nvSpPr>
          <p:spPr bwMode="auto">
            <a:xfrm>
              <a:off x="1576388" y="41275"/>
              <a:ext cx="700088" cy="704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6" name="Freeform 123"/>
            <p:cNvSpPr>
              <a:spLocks/>
            </p:cNvSpPr>
            <p:nvPr/>
          </p:nvSpPr>
          <p:spPr bwMode="auto">
            <a:xfrm>
              <a:off x="1509713" y="-109538"/>
              <a:ext cx="733425" cy="922338"/>
            </a:xfrm>
            <a:custGeom>
              <a:avLst/>
              <a:gdLst>
                <a:gd name="T0" fmla="*/ 86 w 88"/>
                <a:gd name="T1" fmla="*/ 55 h 110"/>
                <a:gd name="T2" fmla="*/ 37 w 88"/>
                <a:gd name="T3" fmla="*/ 96 h 110"/>
                <a:gd name="T4" fmla="*/ 4 w 88"/>
                <a:gd name="T5" fmla="*/ 55 h 110"/>
                <a:gd name="T6" fmla="*/ 54 w 88"/>
                <a:gd name="T7" fmla="*/ 14 h 110"/>
                <a:gd name="T8" fmla="*/ 86 w 88"/>
                <a:gd name="T9" fmla="*/ 55 h 110"/>
                <a:gd name="T10" fmla="*/ 88 w 88"/>
                <a:gd name="T11" fmla="*/ 55 h 110"/>
                <a:gd name="T12" fmla="*/ 3 w 88"/>
                <a:gd name="T13" fmla="*/ 55 h 110"/>
                <a:gd name="T14" fmla="*/ 88 w 88"/>
                <a:gd name="T15" fmla="*/ 55 h 110"/>
                <a:gd name="T16" fmla="*/ 86 w 88"/>
                <a:gd name="T17"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10">
                  <a:moveTo>
                    <a:pt x="86" y="55"/>
                  </a:moveTo>
                  <a:cubicBezTo>
                    <a:pt x="85" y="81"/>
                    <a:pt x="65" y="100"/>
                    <a:pt x="37" y="96"/>
                  </a:cubicBezTo>
                  <a:cubicBezTo>
                    <a:pt x="17" y="93"/>
                    <a:pt x="5" y="73"/>
                    <a:pt x="4" y="55"/>
                  </a:cubicBezTo>
                  <a:cubicBezTo>
                    <a:pt x="2" y="28"/>
                    <a:pt x="29" y="10"/>
                    <a:pt x="54" y="14"/>
                  </a:cubicBezTo>
                  <a:cubicBezTo>
                    <a:pt x="73" y="17"/>
                    <a:pt x="85" y="36"/>
                    <a:pt x="86" y="55"/>
                  </a:cubicBezTo>
                  <a:cubicBezTo>
                    <a:pt x="86" y="55"/>
                    <a:pt x="88" y="55"/>
                    <a:pt x="88" y="55"/>
                  </a:cubicBezTo>
                  <a:cubicBezTo>
                    <a:pt x="85" y="0"/>
                    <a:pt x="5" y="1"/>
                    <a:pt x="3" y="55"/>
                  </a:cubicBezTo>
                  <a:cubicBezTo>
                    <a:pt x="0" y="110"/>
                    <a:pt x="85" y="109"/>
                    <a:pt x="88" y="55"/>
                  </a:cubicBezTo>
                  <a:cubicBezTo>
                    <a:pt x="88" y="55"/>
                    <a:pt x="86" y="55"/>
                    <a:pt x="86" y="55"/>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7" name="Freeform 124"/>
            <p:cNvSpPr>
              <a:spLocks/>
            </p:cNvSpPr>
            <p:nvPr/>
          </p:nvSpPr>
          <p:spPr bwMode="auto">
            <a:xfrm>
              <a:off x="1601788" y="92075"/>
              <a:ext cx="233363" cy="427038"/>
            </a:xfrm>
            <a:custGeom>
              <a:avLst/>
              <a:gdLst>
                <a:gd name="T0" fmla="*/ 1 w 28"/>
                <a:gd name="T1" fmla="*/ 40 h 51"/>
                <a:gd name="T2" fmla="*/ 0 w 28"/>
                <a:gd name="T3" fmla="*/ 30 h 51"/>
                <a:gd name="T4" fmla="*/ 7 w 28"/>
                <a:gd name="T5" fmla="*/ 11 h 51"/>
                <a:gd name="T6" fmla="*/ 17 w 28"/>
                <a:gd name="T7" fmla="*/ 4 h 51"/>
                <a:gd name="T8" fmla="*/ 26 w 28"/>
                <a:gd name="T9" fmla="*/ 4 h 51"/>
                <a:gd name="T10" fmla="*/ 23 w 28"/>
                <a:gd name="T11" fmla="*/ 10 h 51"/>
                <a:gd name="T12" fmla="*/ 17 w 28"/>
                <a:gd name="T13" fmla="*/ 14 h 51"/>
                <a:gd name="T14" fmla="*/ 9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0" y="23"/>
                    <a:pt x="3" y="16"/>
                    <a:pt x="7" y="11"/>
                  </a:cubicBezTo>
                  <a:cubicBezTo>
                    <a:pt x="10" y="8"/>
                    <a:pt x="13" y="5"/>
                    <a:pt x="17" y="4"/>
                  </a:cubicBezTo>
                  <a:cubicBezTo>
                    <a:pt x="19" y="2"/>
                    <a:pt x="24" y="0"/>
                    <a:pt x="26" y="4"/>
                  </a:cubicBezTo>
                  <a:cubicBezTo>
                    <a:pt x="28" y="5"/>
                    <a:pt x="24" y="9"/>
                    <a:pt x="23" y="10"/>
                  </a:cubicBezTo>
                  <a:cubicBezTo>
                    <a:pt x="21" y="12"/>
                    <a:pt x="19" y="13"/>
                    <a:pt x="17" y="14"/>
                  </a:cubicBezTo>
                  <a:cubicBezTo>
                    <a:pt x="13" y="17"/>
                    <a:pt x="11" y="22"/>
                    <a:pt x="9" y="27"/>
                  </a:cubicBezTo>
                  <a:cubicBezTo>
                    <a:pt x="8" y="31"/>
                    <a:pt x="9" y="36"/>
                    <a:pt x="10" y="40"/>
                  </a:cubicBezTo>
                  <a:cubicBezTo>
                    <a:pt x="11" y="42"/>
                    <a:pt x="13" y="49"/>
                    <a:pt x="10" y="50"/>
                  </a:cubicBezTo>
                  <a:cubicBezTo>
                    <a:pt x="7" y="51"/>
                    <a:pt x="4" y="47"/>
                    <a:pt x="3" y="45"/>
                  </a:cubicBezTo>
                  <a:cubicBezTo>
                    <a:pt x="2" y="44"/>
                    <a:pt x="1"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2" name="Freeform 125"/>
            <p:cNvSpPr>
              <a:spLocks/>
            </p:cNvSpPr>
            <p:nvPr/>
          </p:nvSpPr>
          <p:spPr bwMode="auto">
            <a:xfrm>
              <a:off x="1617663" y="117475"/>
              <a:ext cx="233363" cy="427038"/>
            </a:xfrm>
            <a:custGeom>
              <a:avLst/>
              <a:gdLst>
                <a:gd name="T0" fmla="*/ 1 w 28"/>
                <a:gd name="T1" fmla="*/ 40 h 51"/>
                <a:gd name="T2" fmla="*/ 0 w 28"/>
                <a:gd name="T3" fmla="*/ 30 h 51"/>
                <a:gd name="T4" fmla="*/ 7 w 28"/>
                <a:gd name="T5" fmla="*/ 11 h 51"/>
                <a:gd name="T6" fmla="*/ 17 w 28"/>
                <a:gd name="T7" fmla="*/ 4 h 51"/>
                <a:gd name="T8" fmla="*/ 27 w 28"/>
                <a:gd name="T9" fmla="*/ 3 h 51"/>
                <a:gd name="T10" fmla="*/ 23 w 28"/>
                <a:gd name="T11" fmla="*/ 10 h 51"/>
                <a:gd name="T12" fmla="*/ 18 w 28"/>
                <a:gd name="T13" fmla="*/ 14 h 51"/>
                <a:gd name="T14" fmla="*/ 10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1" y="23"/>
                    <a:pt x="3" y="16"/>
                    <a:pt x="7" y="11"/>
                  </a:cubicBezTo>
                  <a:cubicBezTo>
                    <a:pt x="10" y="8"/>
                    <a:pt x="13" y="5"/>
                    <a:pt x="17" y="4"/>
                  </a:cubicBezTo>
                  <a:cubicBezTo>
                    <a:pt x="20" y="2"/>
                    <a:pt x="25" y="0"/>
                    <a:pt x="27" y="3"/>
                  </a:cubicBezTo>
                  <a:cubicBezTo>
                    <a:pt x="28" y="5"/>
                    <a:pt x="24" y="9"/>
                    <a:pt x="23" y="10"/>
                  </a:cubicBezTo>
                  <a:cubicBezTo>
                    <a:pt x="22" y="12"/>
                    <a:pt x="20" y="13"/>
                    <a:pt x="18" y="14"/>
                  </a:cubicBezTo>
                  <a:cubicBezTo>
                    <a:pt x="14" y="17"/>
                    <a:pt x="11" y="22"/>
                    <a:pt x="10" y="27"/>
                  </a:cubicBezTo>
                  <a:cubicBezTo>
                    <a:pt x="9" y="31"/>
                    <a:pt x="9" y="36"/>
                    <a:pt x="10" y="40"/>
                  </a:cubicBezTo>
                  <a:cubicBezTo>
                    <a:pt x="11" y="42"/>
                    <a:pt x="13" y="49"/>
                    <a:pt x="10" y="50"/>
                  </a:cubicBezTo>
                  <a:cubicBezTo>
                    <a:pt x="8" y="51"/>
                    <a:pt x="4" y="47"/>
                    <a:pt x="3" y="45"/>
                  </a:cubicBezTo>
                  <a:cubicBezTo>
                    <a:pt x="2" y="44"/>
                    <a:pt x="2"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3" name="Freeform 126"/>
            <p:cNvSpPr>
              <a:spLocks/>
            </p:cNvSpPr>
            <p:nvPr/>
          </p:nvSpPr>
          <p:spPr bwMode="auto">
            <a:xfrm>
              <a:off x="1576388" y="74613"/>
              <a:ext cx="284163" cy="461963"/>
            </a:xfrm>
            <a:custGeom>
              <a:avLst/>
              <a:gdLst>
                <a:gd name="T0" fmla="*/ 4 w 34"/>
                <a:gd name="T1" fmla="*/ 42 h 55"/>
                <a:gd name="T2" fmla="*/ 8 w 34"/>
                <a:gd name="T3" fmla="*/ 17 h 55"/>
                <a:gd name="T4" fmla="*/ 29 w 34"/>
                <a:gd name="T5" fmla="*/ 6 h 55"/>
                <a:gd name="T6" fmla="*/ 20 w 34"/>
                <a:gd name="T7" fmla="*/ 16 h 55"/>
                <a:gd name="T8" fmla="*/ 12 w 34"/>
                <a:gd name="T9" fmla="*/ 39 h 55"/>
                <a:gd name="T10" fmla="*/ 14 w 34"/>
                <a:gd name="T11" fmla="*/ 48 h 55"/>
                <a:gd name="T12" fmla="*/ 8 w 34"/>
                <a:gd name="T13" fmla="*/ 49 h 55"/>
                <a:gd name="T14" fmla="*/ 4 w 34"/>
                <a:gd name="T15" fmla="*/ 42 h 55"/>
                <a:gd name="T16" fmla="*/ 3 w 34"/>
                <a:gd name="T17" fmla="*/ 42 h 55"/>
                <a:gd name="T18" fmla="*/ 14 w 34"/>
                <a:gd name="T19" fmla="*/ 51 h 55"/>
                <a:gd name="T20" fmla="*/ 12 w 34"/>
                <a:gd name="T21" fmla="*/ 35 h 55"/>
                <a:gd name="T22" fmla="*/ 27 w 34"/>
                <a:gd name="T23" fmla="*/ 11 h 55"/>
                <a:gd name="T24" fmla="*/ 21 w 34"/>
                <a:gd name="T25" fmla="*/ 5 h 55"/>
                <a:gd name="T26" fmla="*/ 3 w 34"/>
                <a:gd name="T27" fmla="*/ 42 h 55"/>
                <a:gd name="T28" fmla="*/ 4 w 34"/>
                <a:gd name="T29"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55">
                  <a:moveTo>
                    <a:pt x="4" y="42"/>
                  </a:moveTo>
                  <a:cubicBezTo>
                    <a:pt x="3" y="33"/>
                    <a:pt x="4" y="25"/>
                    <a:pt x="8" y="17"/>
                  </a:cubicBezTo>
                  <a:cubicBezTo>
                    <a:pt x="10" y="12"/>
                    <a:pt x="22" y="0"/>
                    <a:pt x="29" y="6"/>
                  </a:cubicBezTo>
                  <a:cubicBezTo>
                    <a:pt x="32" y="8"/>
                    <a:pt x="21" y="15"/>
                    <a:pt x="20" y="16"/>
                  </a:cubicBezTo>
                  <a:cubicBezTo>
                    <a:pt x="13" y="22"/>
                    <a:pt x="11" y="30"/>
                    <a:pt x="12" y="39"/>
                  </a:cubicBezTo>
                  <a:cubicBezTo>
                    <a:pt x="12" y="42"/>
                    <a:pt x="13" y="45"/>
                    <a:pt x="14" y="48"/>
                  </a:cubicBezTo>
                  <a:cubicBezTo>
                    <a:pt x="14" y="52"/>
                    <a:pt x="9" y="50"/>
                    <a:pt x="8" y="49"/>
                  </a:cubicBezTo>
                  <a:cubicBezTo>
                    <a:pt x="6" y="47"/>
                    <a:pt x="5" y="44"/>
                    <a:pt x="4" y="42"/>
                  </a:cubicBezTo>
                  <a:cubicBezTo>
                    <a:pt x="4" y="42"/>
                    <a:pt x="3" y="42"/>
                    <a:pt x="3" y="42"/>
                  </a:cubicBezTo>
                  <a:cubicBezTo>
                    <a:pt x="4" y="46"/>
                    <a:pt x="9" y="55"/>
                    <a:pt x="14" y="51"/>
                  </a:cubicBezTo>
                  <a:cubicBezTo>
                    <a:pt x="17" y="49"/>
                    <a:pt x="13" y="37"/>
                    <a:pt x="12" y="35"/>
                  </a:cubicBezTo>
                  <a:cubicBezTo>
                    <a:pt x="11" y="24"/>
                    <a:pt x="20" y="18"/>
                    <a:pt x="27" y="11"/>
                  </a:cubicBezTo>
                  <a:cubicBezTo>
                    <a:pt x="34" y="5"/>
                    <a:pt x="27" y="2"/>
                    <a:pt x="21" y="5"/>
                  </a:cubicBezTo>
                  <a:cubicBezTo>
                    <a:pt x="6" y="11"/>
                    <a:pt x="0" y="27"/>
                    <a:pt x="3" y="42"/>
                  </a:cubicBezTo>
                  <a:cubicBezTo>
                    <a:pt x="3" y="42"/>
                    <a:pt x="4" y="42"/>
                    <a:pt x="4" y="4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nvGrpSpPr>
            <p:cNvPr id="2118" name="组合 2117"/>
            <p:cNvGrpSpPr/>
            <p:nvPr/>
          </p:nvGrpSpPr>
          <p:grpSpPr>
            <a:xfrm>
              <a:off x="1884363" y="50800"/>
              <a:ext cx="9677400" cy="1189038"/>
              <a:chOff x="1884363" y="50800"/>
              <a:chExt cx="9677400" cy="1189038"/>
            </a:xfrm>
          </p:grpSpPr>
          <p:sp>
            <p:nvSpPr>
              <p:cNvPr id="54" name="Freeform 75"/>
              <p:cNvSpPr>
                <a:spLocks/>
              </p:cNvSpPr>
              <p:nvPr/>
            </p:nvSpPr>
            <p:spPr bwMode="auto">
              <a:xfrm>
                <a:off x="2201863"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5" name="Freeform 76"/>
              <p:cNvSpPr>
                <a:spLocks/>
              </p:cNvSpPr>
              <p:nvPr/>
            </p:nvSpPr>
            <p:spPr bwMode="auto">
              <a:xfrm>
                <a:off x="2544763"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1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1"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6" name="Freeform 77"/>
              <p:cNvSpPr>
                <a:spLocks/>
              </p:cNvSpPr>
              <p:nvPr/>
            </p:nvSpPr>
            <p:spPr bwMode="auto">
              <a:xfrm>
                <a:off x="28940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7" name="Freeform 78"/>
              <p:cNvSpPr>
                <a:spLocks/>
              </p:cNvSpPr>
              <p:nvPr/>
            </p:nvSpPr>
            <p:spPr bwMode="auto">
              <a:xfrm>
                <a:off x="3244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8" name="Freeform 79"/>
              <p:cNvSpPr>
                <a:spLocks/>
              </p:cNvSpPr>
              <p:nvPr/>
            </p:nvSpPr>
            <p:spPr bwMode="auto">
              <a:xfrm>
                <a:off x="35956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9" name="Freeform 80"/>
              <p:cNvSpPr>
                <a:spLocks/>
              </p:cNvSpPr>
              <p:nvPr/>
            </p:nvSpPr>
            <p:spPr bwMode="auto">
              <a:xfrm>
                <a:off x="394493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0" name="Freeform 81"/>
              <p:cNvSpPr>
                <a:spLocks/>
              </p:cNvSpPr>
              <p:nvPr/>
            </p:nvSpPr>
            <p:spPr bwMode="auto">
              <a:xfrm>
                <a:off x="42957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1" name="Freeform 82"/>
              <p:cNvSpPr>
                <a:spLocks/>
              </p:cNvSpPr>
              <p:nvPr/>
            </p:nvSpPr>
            <p:spPr bwMode="auto">
              <a:xfrm>
                <a:off x="46386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2" name="Freeform 83"/>
              <p:cNvSpPr>
                <a:spLocks/>
              </p:cNvSpPr>
              <p:nvPr/>
            </p:nvSpPr>
            <p:spPr bwMode="auto">
              <a:xfrm>
                <a:off x="4987925"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2"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3" name="Freeform 84"/>
              <p:cNvSpPr>
                <a:spLocks/>
              </p:cNvSpPr>
              <p:nvPr/>
            </p:nvSpPr>
            <p:spPr bwMode="auto">
              <a:xfrm>
                <a:off x="5338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8" name="Freeform 85"/>
              <p:cNvSpPr>
                <a:spLocks/>
              </p:cNvSpPr>
              <p:nvPr/>
            </p:nvSpPr>
            <p:spPr bwMode="auto">
              <a:xfrm>
                <a:off x="568960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9" name="Freeform 86"/>
              <p:cNvSpPr>
                <a:spLocks/>
              </p:cNvSpPr>
              <p:nvPr/>
            </p:nvSpPr>
            <p:spPr bwMode="auto">
              <a:xfrm>
                <a:off x="6038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0" name="Freeform 87"/>
              <p:cNvSpPr>
                <a:spLocks/>
              </p:cNvSpPr>
              <p:nvPr/>
            </p:nvSpPr>
            <p:spPr bwMode="auto">
              <a:xfrm>
                <a:off x="6389688"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1" name="Freeform 88"/>
              <p:cNvSpPr>
                <a:spLocks/>
              </p:cNvSpPr>
              <p:nvPr/>
            </p:nvSpPr>
            <p:spPr bwMode="auto">
              <a:xfrm>
                <a:off x="6732588"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2" name="Freeform 89"/>
              <p:cNvSpPr>
                <a:spLocks/>
              </p:cNvSpPr>
              <p:nvPr/>
            </p:nvSpPr>
            <p:spPr bwMode="auto">
              <a:xfrm>
                <a:off x="7081838" y="971550"/>
                <a:ext cx="300038" cy="268288"/>
              </a:xfrm>
              <a:custGeom>
                <a:avLst/>
                <a:gdLst>
                  <a:gd name="T0" fmla="*/ 19 w 36"/>
                  <a:gd name="T1" fmla="*/ 32 h 32"/>
                  <a:gd name="T2" fmla="*/ 12 w 36"/>
                  <a:gd name="T3" fmla="*/ 6 h 32"/>
                  <a:gd name="T4" fmla="*/ 30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3" name="Freeform 90"/>
              <p:cNvSpPr>
                <a:spLocks/>
              </p:cNvSpPr>
              <p:nvPr/>
            </p:nvSpPr>
            <p:spPr bwMode="auto">
              <a:xfrm>
                <a:off x="743267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4" name="Freeform 91"/>
              <p:cNvSpPr>
                <a:spLocks/>
              </p:cNvSpPr>
              <p:nvPr/>
            </p:nvSpPr>
            <p:spPr bwMode="auto">
              <a:xfrm>
                <a:off x="778351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5" name="Freeform 92"/>
              <p:cNvSpPr>
                <a:spLocks/>
              </p:cNvSpPr>
              <p:nvPr/>
            </p:nvSpPr>
            <p:spPr bwMode="auto">
              <a:xfrm>
                <a:off x="8132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6" name="Freeform 93"/>
              <p:cNvSpPr>
                <a:spLocks/>
              </p:cNvSpPr>
              <p:nvPr/>
            </p:nvSpPr>
            <p:spPr bwMode="auto">
              <a:xfrm>
                <a:off x="8483600"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7" name="Freeform 94"/>
              <p:cNvSpPr>
                <a:spLocks/>
              </p:cNvSpPr>
              <p:nvPr/>
            </p:nvSpPr>
            <p:spPr bwMode="auto">
              <a:xfrm>
                <a:off x="8826500"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8" name="Freeform 95"/>
              <p:cNvSpPr>
                <a:spLocks/>
              </p:cNvSpPr>
              <p:nvPr/>
            </p:nvSpPr>
            <p:spPr bwMode="auto">
              <a:xfrm>
                <a:off x="91757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9" name="Freeform 96"/>
              <p:cNvSpPr>
                <a:spLocks/>
              </p:cNvSpPr>
              <p:nvPr/>
            </p:nvSpPr>
            <p:spPr bwMode="auto">
              <a:xfrm>
                <a:off x="95265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0" name="Freeform 97"/>
              <p:cNvSpPr>
                <a:spLocks/>
              </p:cNvSpPr>
              <p:nvPr/>
            </p:nvSpPr>
            <p:spPr bwMode="auto">
              <a:xfrm>
                <a:off x="987742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1" name="Freeform 98"/>
              <p:cNvSpPr>
                <a:spLocks/>
              </p:cNvSpPr>
              <p:nvPr/>
            </p:nvSpPr>
            <p:spPr bwMode="auto">
              <a:xfrm>
                <a:off x="102266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2" name="Freeform 99"/>
              <p:cNvSpPr>
                <a:spLocks/>
              </p:cNvSpPr>
              <p:nvPr/>
            </p:nvSpPr>
            <p:spPr bwMode="auto">
              <a:xfrm>
                <a:off x="105695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3" name="Freeform 100"/>
              <p:cNvSpPr>
                <a:spLocks/>
              </p:cNvSpPr>
              <p:nvPr/>
            </p:nvSpPr>
            <p:spPr bwMode="auto">
              <a:xfrm>
                <a:off x="109204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4" name="Freeform 101"/>
              <p:cNvSpPr>
                <a:spLocks/>
              </p:cNvSpPr>
              <p:nvPr/>
            </p:nvSpPr>
            <p:spPr bwMode="auto">
              <a:xfrm>
                <a:off x="112696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4" name="Oval 127"/>
              <p:cNvSpPr>
                <a:spLocks noChangeArrowheads="1"/>
              </p:cNvSpPr>
              <p:nvPr/>
            </p:nvSpPr>
            <p:spPr bwMode="auto">
              <a:xfrm>
                <a:off x="1893888" y="66675"/>
                <a:ext cx="8255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5" name="Oval 128"/>
              <p:cNvSpPr>
                <a:spLocks noChangeArrowheads="1"/>
              </p:cNvSpPr>
              <p:nvPr/>
            </p:nvSpPr>
            <p:spPr bwMode="auto">
              <a:xfrm>
                <a:off x="1909763" y="84138"/>
                <a:ext cx="74613"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6" name="Freeform 129"/>
              <p:cNvSpPr>
                <a:spLocks/>
              </p:cNvSpPr>
              <p:nvPr/>
            </p:nvSpPr>
            <p:spPr bwMode="auto">
              <a:xfrm>
                <a:off x="1884363" y="50800"/>
                <a:ext cx="92075" cy="117475"/>
              </a:xfrm>
              <a:custGeom>
                <a:avLst/>
                <a:gdLst>
                  <a:gd name="T0" fmla="*/ 10 w 11"/>
                  <a:gd name="T1" fmla="*/ 7 h 14"/>
                  <a:gd name="T2" fmla="*/ 5 w 11"/>
                  <a:gd name="T3" fmla="*/ 11 h 14"/>
                  <a:gd name="T4" fmla="*/ 2 w 11"/>
                  <a:gd name="T5" fmla="*/ 7 h 14"/>
                  <a:gd name="T6" fmla="*/ 6 w 11"/>
                  <a:gd name="T7" fmla="*/ 2 h 14"/>
                  <a:gd name="T8" fmla="*/ 10 w 11"/>
                  <a:gd name="T9" fmla="*/ 7 h 14"/>
                  <a:gd name="T10" fmla="*/ 11 w 11"/>
                  <a:gd name="T11" fmla="*/ 7 h 14"/>
                  <a:gd name="T12" fmla="*/ 1 w 11"/>
                  <a:gd name="T13" fmla="*/ 7 h 14"/>
                  <a:gd name="T14" fmla="*/ 11 w 11"/>
                  <a:gd name="T15" fmla="*/ 7 h 14"/>
                  <a:gd name="T16" fmla="*/ 10 w 11"/>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0" y="7"/>
                    </a:moveTo>
                    <a:cubicBezTo>
                      <a:pt x="10" y="9"/>
                      <a:pt x="8" y="12"/>
                      <a:pt x="5" y="11"/>
                    </a:cubicBezTo>
                    <a:cubicBezTo>
                      <a:pt x="3" y="11"/>
                      <a:pt x="2" y="9"/>
                      <a:pt x="2" y="7"/>
                    </a:cubicBezTo>
                    <a:cubicBezTo>
                      <a:pt x="2" y="4"/>
                      <a:pt x="4" y="2"/>
                      <a:pt x="6" y="2"/>
                    </a:cubicBezTo>
                    <a:cubicBezTo>
                      <a:pt x="9" y="3"/>
                      <a:pt x="10" y="5"/>
                      <a:pt x="10" y="7"/>
                    </a:cubicBezTo>
                    <a:cubicBezTo>
                      <a:pt x="10" y="7"/>
                      <a:pt x="11" y="7"/>
                      <a:pt x="11" y="7"/>
                    </a:cubicBezTo>
                    <a:cubicBezTo>
                      <a:pt x="11" y="0"/>
                      <a:pt x="1" y="1"/>
                      <a:pt x="1" y="7"/>
                    </a:cubicBezTo>
                    <a:cubicBezTo>
                      <a:pt x="0" y="14"/>
                      <a:pt x="11" y="13"/>
                      <a:pt x="11" y="7"/>
                    </a:cubicBezTo>
                    <a:cubicBezTo>
                      <a:pt x="11" y="7"/>
                      <a:pt x="10" y="7"/>
                      <a:pt x="10" y="7"/>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pic>
          <p:nvPicPr>
            <p:cNvPr id="2122" name="图片 2121"/>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734093" y="3705726"/>
              <a:ext cx="10101948" cy="2562565"/>
            </a:xfrm>
            <a:prstGeom prst="rect">
              <a:avLst/>
            </a:prstGeom>
          </p:spPr>
        </p:pic>
      </p:grpSp>
      <p:sp>
        <p:nvSpPr>
          <p:cNvPr id="2" name="Rectangle: Rounded Corners 1">
            <a:extLst>
              <a:ext uri="{FF2B5EF4-FFF2-40B4-BE49-F238E27FC236}">
                <a16:creationId xmlns:a16="http://schemas.microsoft.com/office/drawing/2014/main" id="{C5029CB1-7A88-4AC8-A888-186FF796BC05}"/>
              </a:ext>
            </a:extLst>
          </p:cNvPr>
          <p:cNvSpPr/>
          <p:nvPr/>
        </p:nvSpPr>
        <p:spPr>
          <a:xfrm>
            <a:off x="2091875" y="1581150"/>
            <a:ext cx="9581464" cy="1790700"/>
          </a:xfrm>
          <a:prstGeom prst="roundRect">
            <a:avLst/>
          </a:prstGeom>
          <a:ln w="57150">
            <a:prstDash val="dash"/>
          </a:ln>
        </p:spPr>
        <p:style>
          <a:lnRef idx="2">
            <a:schemeClr val="accent6"/>
          </a:lnRef>
          <a:fillRef idx="1">
            <a:schemeClr val="lt1"/>
          </a:fillRef>
          <a:effectRef idx="0">
            <a:schemeClr val="accent6"/>
          </a:effectRef>
          <a:fontRef idx="minor">
            <a:schemeClr val="dk1"/>
          </a:fontRef>
        </p:style>
        <p:txBody>
          <a:bodyPr rtlCol="0" anchor="ctr"/>
          <a:lstStyle/>
          <a:p>
            <a:pPr marL="457200" indent="-457200" algn="ctr">
              <a:buFont typeface="Arial" panose="020B0604020202020204" pitchFamily="34" charset="0"/>
              <a:buChar char="•"/>
            </a:pPr>
            <a:r>
              <a:rPr lang="vi-VN" sz="3200" dirty="0"/>
              <a:t>Nên làm: Sử dụng khăn sạch, mềm để lau mũi; giữ sạch họng bằng cách súc miệng nước muối; đội mũ, quàng khăn, mặc đủ ấm khi đi trời lạnh. </a:t>
            </a:r>
            <a:endParaRPr lang="en-US" sz="3200" dirty="0"/>
          </a:p>
        </p:txBody>
      </p:sp>
      <p:sp>
        <p:nvSpPr>
          <p:cNvPr id="3" name="TextBox 2">
            <a:extLst>
              <a:ext uri="{FF2B5EF4-FFF2-40B4-BE49-F238E27FC236}">
                <a16:creationId xmlns:a16="http://schemas.microsoft.com/office/drawing/2014/main" id="{AF8F6DE2-4E0E-4E68-8ABB-A89D6034E153}"/>
              </a:ext>
            </a:extLst>
          </p:cNvPr>
          <p:cNvSpPr txBox="1"/>
          <p:nvPr/>
        </p:nvSpPr>
        <p:spPr>
          <a:xfrm>
            <a:off x="2586146" y="150813"/>
            <a:ext cx="9523303" cy="954107"/>
          </a:xfrm>
          <a:prstGeom prst="rect">
            <a:avLst/>
          </a:prstGeom>
          <a:noFill/>
        </p:spPr>
        <p:txBody>
          <a:bodyPr wrap="square" rtlCol="0">
            <a:spAutoFit/>
          </a:bodyPr>
          <a:lstStyle/>
          <a:p>
            <a:r>
              <a:rPr lang="nl-NL" sz="2800" b="1" dirty="0">
                <a:solidFill>
                  <a:srgbClr val="0070C0"/>
                </a:solidFill>
                <a:latin typeface="+mj-lt"/>
                <a:ea typeface="Times New Roman" panose="02020603050405020304" pitchFamily="18" charset="0"/>
              </a:rPr>
              <a:t>V</a:t>
            </a:r>
            <a:r>
              <a:rPr lang="nl-NL" sz="2800" b="1" dirty="0">
                <a:solidFill>
                  <a:srgbClr val="0070C0"/>
                </a:solidFill>
                <a:effectLst/>
                <a:latin typeface="+mj-lt"/>
                <a:ea typeface="Times New Roman" panose="02020603050405020304" pitchFamily="18" charset="0"/>
              </a:rPr>
              <a:t>iệc nên và không nên làm </a:t>
            </a:r>
            <a:r>
              <a:rPr lang="en-US" sz="2800" b="1" dirty="0" err="1">
                <a:solidFill>
                  <a:srgbClr val="0070C0"/>
                </a:solidFill>
                <a:latin typeface="+mj-lt"/>
                <a:ea typeface="Times New Roman" panose="02020603050405020304" pitchFamily="18" charset="0"/>
              </a:rPr>
              <a:t>để</a:t>
            </a:r>
            <a:r>
              <a:rPr lang="en-US" sz="2800" b="1" dirty="0">
                <a:solidFill>
                  <a:srgbClr val="0070C0"/>
                </a:solidFill>
                <a:latin typeface="+mj-lt"/>
                <a:ea typeface="Times New Roman" panose="02020603050405020304" pitchFamily="18" charset="0"/>
              </a:rPr>
              <a:t> </a:t>
            </a:r>
            <a:r>
              <a:rPr lang="en-US" sz="2800" b="1" dirty="0" err="1">
                <a:solidFill>
                  <a:srgbClr val="0070C0"/>
                </a:solidFill>
                <a:latin typeface="+mj-lt"/>
                <a:ea typeface="Times New Roman" panose="02020603050405020304" pitchFamily="18" charset="0"/>
              </a:rPr>
              <a:t>bảo</a:t>
            </a:r>
            <a:r>
              <a:rPr lang="en-US" sz="2800" b="1" dirty="0">
                <a:solidFill>
                  <a:srgbClr val="0070C0"/>
                </a:solidFill>
                <a:latin typeface="+mj-lt"/>
                <a:ea typeface="Times New Roman" panose="02020603050405020304" pitchFamily="18" charset="0"/>
              </a:rPr>
              <a:t> </a:t>
            </a:r>
            <a:r>
              <a:rPr lang="en-US" sz="2800" b="1" dirty="0" err="1">
                <a:solidFill>
                  <a:srgbClr val="0070C0"/>
                </a:solidFill>
                <a:latin typeface="+mj-lt"/>
                <a:ea typeface="Times New Roman" panose="02020603050405020304" pitchFamily="18" charset="0"/>
              </a:rPr>
              <a:t>vệ</a:t>
            </a:r>
            <a:r>
              <a:rPr lang="en-US" sz="2800" b="1" dirty="0">
                <a:solidFill>
                  <a:srgbClr val="0070C0"/>
                </a:solidFill>
                <a:latin typeface="+mj-lt"/>
                <a:ea typeface="Times New Roman" panose="02020603050405020304" pitchFamily="18" charset="0"/>
              </a:rPr>
              <a:t> </a:t>
            </a:r>
            <a:r>
              <a:rPr lang="en-US" sz="2800" b="1" dirty="0" err="1">
                <a:solidFill>
                  <a:srgbClr val="0070C0"/>
                </a:solidFill>
                <a:latin typeface="+mj-lt"/>
                <a:ea typeface="Times New Roman" panose="02020603050405020304" pitchFamily="18" charset="0"/>
              </a:rPr>
              <a:t>cơ</a:t>
            </a:r>
            <a:r>
              <a:rPr lang="en-US" sz="2800" b="1" dirty="0">
                <a:solidFill>
                  <a:srgbClr val="0070C0"/>
                </a:solidFill>
                <a:latin typeface="+mj-lt"/>
                <a:ea typeface="Times New Roman" panose="02020603050405020304" pitchFamily="18" charset="0"/>
              </a:rPr>
              <a:t> </a:t>
            </a:r>
            <a:r>
              <a:rPr lang="en-US" sz="2800" b="1" dirty="0" err="1">
                <a:solidFill>
                  <a:srgbClr val="0070C0"/>
                </a:solidFill>
                <a:latin typeface="+mj-lt"/>
                <a:ea typeface="Times New Roman" panose="02020603050405020304" pitchFamily="18" charset="0"/>
              </a:rPr>
              <a:t>quan</a:t>
            </a:r>
            <a:r>
              <a:rPr lang="en-US" sz="2800" b="1" dirty="0">
                <a:solidFill>
                  <a:srgbClr val="0070C0"/>
                </a:solidFill>
                <a:latin typeface="+mj-lt"/>
                <a:ea typeface="Times New Roman" panose="02020603050405020304" pitchFamily="18" charset="0"/>
              </a:rPr>
              <a:t> </a:t>
            </a:r>
            <a:r>
              <a:rPr lang="en-US" sz="2800" b="1" dirty="0" err="1">
                <a:solidFill>
                  <a:srgbClr val="0070C0"/>
                </a:solidFill>
                <a:latin typeface="+mj-lt"/>
                <a:ea typeface="Times New Roman" panose="02020603050405020304" pitchFamily="18" charset="0"/>
              </a:rPr>
              <a:t>hô</a:t>
            </a:r>
            <a:r>
              <a:rPr lang="en-US" sz="2800" b="1" dirty="0">
                <a:solidFill>
                  <a:srgbClr val="0070C0"/>
                </a:solidFill>
                <a:latin typeface="+mj-lt"/>
                <a:ea typeface="Times New Roman" panose="02020603050405020304" pitchFamily="18" charset="0"/>
              </a:rPr>
              <a:t> </a:t>
            </a:r>
            <a:r>
              <a:rPr lang="en-US" sz="2800" b="1" dirty="0" err="1">
                <a:solidFill>
                  <a:srgbClr val="0070C0"/>
                </a:solidFill>
                <a:latin typeface="+mj-lt"/>
                <a:ea typeface="Times New Roman" panose="02020603050405020304" pitchFamily="18" charset="0"/>
              </a:rPr>
              <a:t>hấp</a:t>
            </a:r>
            <a:endParaRPr lang="en-US" sz="2800" b="1" dirty="0">
              <a:solidFill>
                <a:srgbClr val="0070C0"/>
              </a:solidFill>
              <a:effectLst/>
              <a:latin typeface="+mj-lt"/>
              <a:ea typeface="Calibri" panose="020F0502020204030204" pitchFamily="34" charset="0"/>
            </a:endParaRPr>
          </a:p>
          <a:p>
            <a:endParaRPr lang="en-US" sz="2800" b="1" dirty="0">
              <a:solidFill>
                <a:srgbClr val="0070C0"/>
              </a:solidFill>
              <a:latin typeface="+mj-lt"/>
            </a:endParaRPr>
          </a:p>
        </p:txBody>
      </p:sp>
      <p:sp>
        <p:nvSpPr>
          <p:cNvPr id="64" name="Rectangle: Rounded Corners 63">
            <a:extLst>
              <a:ext uri="{FF2B5EF4-FFF2-40B4-BE49-F238E27FC236}">
                <a16:creationId xmlns:a16="http://schemas.microsoft.com/office/drawing/2014/main" id="{670FE13E-8449-4318-A341-0DF8C66B04CE}"/>
              </a:ext>
            </a:extLst>
          </p:cNvPr>
          <p:cNvSpPr/>
          <p:nvPr/>
        </p:nvSpPr>
        <p:spPr>
          <a:xfrm>
            <a:off x="2091875" y="3877676"/>
            <a:ext cx="9581464" cy="1790700"/>
          </a:xfrm>
          <a:prstGeom prst="roundRect">
            <a:avLst/>
          </a:prstGeom>
          <a:ln w="57150">
            <a:prstDash val="dash"/>
          </a:ln>
        </p:spPr>
        <p:style>
          <a:lnRef idx="2">
            <a:schemeClr val="accent6"/>
          </a:lnRef>
          <a:fillRef idx="1">
            <a:schemeClr val="lt1"/>
          </a:fillRef>
          <a:effectRef idx="0">
            <a:schemeClr val="accent6"/>
          </a:effectRef>
          <a:fontRef idx="minor">
            <a:schemeClr val="dk1"/>
          </a:fontRef>
        </p:style>
        <p:txBody>
          <a:bodyPr rtlCol="0" anchor="ctr"/>
          <a:lstStyle/>
          <a:p>
            <a:pPr marL="457200" indent="-457200" algn="ctr">
              <a:buFont typeface="Arial" panose="020B0604020202020204" pitchFamily="34" charset="0"/>
              <a:buChar char="•"/>
            </a:pPr>
            <a:r>
              <a:rPr lang="vi-VN" sz="3200" dirty="0"/>
              <a:t>Không nên: Dùng tay hoặc vật nhọn ngoáy mũi; uống nước quá nóng hoặc lạnh; chơi ở nơi có nhiều khói bụi; mặc không đủ ấm khi trời lạnh. </a:t>
            </a:r>
            <a:endParaRPr lang="en-US" sz="3200" dirty="0"/>
          </a:p>
        </p:txBody>
      </p:sp>
    </p:spTree>
    <p:extLst>
      <p:ext uri="{BB962C8B-B14F-4D97-AF65-F5344CB8AC3E}">
        <p14:creationId xmlns:p14="http://schemas.microsoft.com/office/powerpoint/2010/main" val="26345328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fade">
                                      <p:cBhvr>
                                        <p:cTn id="14" dur="1000"/>
                                        <p:tgtEl>
                                          <p:spTgt spid="64"/>
                                        </p:tgtEl>
                                      </p:cBhvr>
                                    </p:animEffect>
                                    <p:anim calcmode="lin" valueType="num">
                                      <p:cBhvr>
                                        <p:cTn id="15" dur="1000" fill="hold"/>
                                        <p:tgtEl>
                                          <p:spTgt spid="64"/>
                                        </p:tgtEl>
                                        <p:attrNameLst>
                                          <p:attrName>ppt_x</p:attrName>
                                        </p:attrNameLst>
                                      </p:cBhvr>
                                      <p:tavLst>
                                        <p:tav tm="0">
                                          <p:val>
                                            <p:strVal val="#ppt_x"/>
                                          </p:val>
                                        </p:tav>
                                        <p:tav tm="100000">
                                          <p:val>
                                            <p:strVal val="#ppt_x"/>
                                          </p:val>
                                        </p:tav>
                                      </p:tavLst>
                                    </p:anim>
                                    <p:anim calcmode="lin" valueType="num">
                                      <p:cBhvr>
                                        <p:cTn id="16"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124" name="组合 2123"/>
          <p:cNvGrpSpPr/>
          <p:nvPr/>
        </p:nvGrpSpPr>
        <p:grpSpPr>
          <a:xfrm>
            <a:off x="-7938" y="-109538"/>
            <a:ext cx="11843979" cy="6377829"/>
            <a:chOff x="-7938" y="-109538"/>
            <a:chExt cx="11843979" cy="6377829"/>
          </a:xfrm>
        </p:grpSpPr>
        <p:pic>
          <p:nvPicPr>
            <p:cNvPr id="2123" name="图片 212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705769" y="864432"/>
              <a:ext cx="10101948" cy="952336"/>
            </a:xfrm>
            <a:prstGeom prst="rect">
              <a:avLst/>
            </a:prstGeom>
          </p:spPr>
        </p:pic>
        <p:pic>
          <p:nvPicPr>
            <p:cNvPr id="148" name="图片 147"/>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727309" y="838200"/>
              <a:ext cx="10101948" cy="2867526"/>
            </a:xfrm>
            <a:prstGeom prst="rect">
              <a:avLst/>
            </a:prstGeom>
          </p:spPr>
        </p:pic>
        <p:sp>
          <p:nvSpPr>
            <p:cNvPr id="2066" name="Oval 103"/>
            <p:cNvSpPr>
              <a:spLocks noChangeArrowheads="1"/>
            </p:cNvSpPr>
            <p:nvPr/>
          </p:nvSpPr>
          <p:spPr bwMode="auto">
            <a:xfrm>
              <a:off x="7938" y="796925"/>
              <a:ext cx="1317625" cy="132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7" name="Oval 104"/>
            <p:cNvSpPr>
              <a:spLocks noChangeArrowheads="1"/>
            </p:cNvSpPr>
            <p:nvPr/>
          </p:nvSpPr>
          <p:spPr bwMode="auto">
            <a:xfrm>
              <a:off x="82550" y="871538"/>
              <a:ext cx="1319213" cy="1316038"/>
            </a:xfrm>
            <a:prstGeom prst="ellipse">
              <a:avLst/>
            </a:prstGeom>
            <a:solidFill>
              <a:srgbClr val="CBE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8" name="Freeform 105"/>
            <p:cNvSpPr>
              <a:spLocks/>
            </p:cNvSpPr>
            <p:nvPr/>
          </p:nvSpPr>
          <p:spPr bwMode="auto">
            <a:xfrm>
              <a:off x="-7938" y="738188"/>
              <a:ext cx="1343025" cy="1441450"/>
            </a:xfrm>
            <a:custGeom>
              <a:avLst/>
              <a:gdLst>
                <a:gd name="T0" fmla="*/ 159 w 161"/>
                <a:gd name="T1" fmla="*/ 86 h 172"/>
                <a:gd name="T2" fmla="*/ 66 w 161"/>
                <a:gd name="T3" fmla="*/ 163 h 172"/>
                <a:gd name="T4" fmla="*/ 3 w 161"/>
                <a:gd name="T5" fmla="*/ 86 h 172"/>
                <a:gd name="T6" fmla="*/ 96 w 161"/>
                <a:gd name="T7" fmla="*/ 9 h 172"/>
                <a:gd name="T8" fmla="*/ 159 w 161"/>
                <a:gd name="T9" fmla="*/ 86 h 172"/>
                <a:gd name="T10" fmla="*/ 160 w 161"/>
                <a:gd name="T11" fmla="*/ 86 h 172"/>
                <a:gd name="T12" fmla="*/ 66 w 161"/>
                <a:gd name="T13" fmla="*/ 8 h 172"/>
                <a:gd name="T14" fmla="*/ 2 w 161"/>
                <a:gd name="T15" fmla="*/ 86 h 172"/>
                <a:gd name="T16" fmla="*/ 97 w 161"/>
                <a:gd name="T17" fmla="*/ 163 h 172"/>
                <a:gd name="T18" fmla="*/ 160 w 161"/>
                <a:gd name="T19" fmla="*/ 86 h 172"/>
                <a:gd name="T20" fmla="*/ 159 w 161"/>
                <a:gd name="T21" fmla="*/ 8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72">
                  <a:moveTo>
                    <a:pt x="159" y="86"/>
                  </a:moveTo>
                  <a:cubicBezTo>
                    <a:pt x="158" y="135"/>
                    <a:pt x="117" y="172"/>
                    <a:pt x="66" y="163"/>
                  </a:cubicBezTo>
                  <a:cubicBezTo>
                    <a:pt x="29" y="157"/>
                    <a:pt x="4" y="122"/>
                    <a:pt x="3" y="86"/>
                  </a:cubicBezTo>
                  <a:cubicBezTo>
                    <a:pt x="1" y="37"/>
                    <a:pt x="49" y="1"/>
                    <a:pt x="96" y="9"/>
                  </a:cubicBezTo>
                  <a:cubicBezTo>
                    <a:pt x="134" y="15"/>
                    <a:pt x="158" y="50"/>
                    <a:pt x="159" y="86"/>
                  </a:cubicBezTo>
                  <a:cubicBezTo>
                    <a:pt x="159" y="86"/>
                    <a:pt x="161" y="86"/>
                    <a:pt x="160" y="86"/>
                  </a:cubicBezTo>
                  <a:cubicBezTo>
                    <a:pt x="159" y="35"/>
                    <a:pt x="115" y="0"/>
                    <a:pt x="66" y="8"/>
                  </a:cubicBezTo>
                  <a:cubicBezTo>
                    <a:pt x="28" y="15"/>
                    <a:pt x="3" y="49"/>
                    <a:pt x="2" y="86"/>
                  </a:cubicBezTo>
                  <a:cubicBezTo>
                    <a:pt x="0" y="137"/>
                    <a:pt x="50" y="171"/>
                    <a:pt x="97" y="163"/>
                  </a:cubicBezTo>
                  <a:cubicBezTo>
                    <a:pt x="134" y="157"/>
                    <a:pt x="159" y="122"/>
                    <a:pt x="160" y="86"/>
                  </a:cubicBezTo>
                  <a:cubicBezTo>
                    <a:pt x="160" y="86"/>
                    <a:pt x="159" y="86"/>
                    <a:pt x="159" y="86"/>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9" name="Freeform 106"/>
            <p:cNvSpPr>
              <a:spLocks/>
            </p:cNvSpPr>
            <p:nvPr/>
          </p:nvSpPr>
          <p:spPr bwMode="auto">
            <a:xfrm>
              <a:off x="125413" y="981075"/>
              <a:ext cx="441325" cy="787400"/>
            </a:xfrm>
            <a:custGeom>
              <a:avLst/>
              <a:gdLst>
                <a:gd name="T0" fmla="*/ 2 w 53"/>
                <a:gd name="T1" fmla="*/ 74 h 94"/>
                <a:gd name="T2" fmla="*/ 1 w 53"/>
                <a:gd name="T3" fmla="*/ 55 h 94"/>
                <a:gd name="T4" fmla="*/ 14 w 53"/>
                <a:gd name="T5" fmla="*/ 20 h 94"/>
                <a:gd name="T6" fmla="*/ 33 w 53"/>
                <a:gd name="T7" fmla="*/ 5 h 94"/>
                <a:gd name="T8" fmla="*/ 51 w 53"/>
                <a:gd name="T9" fmla="*/ 5 h 94"/>
                <a:gd name="T10" fmla="*/ 44 w 53"/>
                <a:gd name="T11" fmla="*/ 18 h 94"/>
                <a:gd name="T12" fmla="*/ 34 w 53"/>
                <a:gd name="T13" fmla="*/ 25 h 94"/>
                <a:gd name="T14" fmla="*/ 19 w 53"/>
                <a:gd name="T15" fmla="*/ 49 h 94"/>
                <a:gd name="T16" fmla="*/ 20 w 53"/>
                <a:gd name="T17" fmla="*/ 74 h 94"/>
                <a:gd name="T18" fmla="*/ 20 w 53"/>
                <a:gd name="T19" fmla="*/ 92 h 94"/>
                <a:gd name="T20" fmla="*/ 6 w 53"/>
                <a:gd name="T21" fmla="*/ 84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1" y="67"/>
                    <a:pt x="0" y="60"/>
                    <a:pt x="1" y="55"/>
                  </a:cubicBezTo>
                  <a:cubicBezTo>
                    <a:pt x="2" y="43"/>
                    <a:pt x="6" y="28"/>
                    <a:pt x="14" y="20"/>
                  </a:cubicBezTo>
                  <a:cubicBezTo>
                    <a:pt x="20" y="14"/>
                    <a:pt x="26" y="9"/>
                    <a:pt x="33" y="5"/>
                  </a:cubicBezTo>
                  <a:cubicBezTo>
                    <a:pt x="38" y="3"/>
                    <a:pt x="47" y="0"/>
                    <a:pt x="51" y="5"/>
                  </a:cubicBezTo>
                  <a:cubicBezTo>
                    <a:pt x="53" y="9"/>
                    <a:pt x="46" y="16"/>
                    <a:pt x="44" y="18"/>
                  </a:cubicBezTo>
                  <a:cubicBezTo>
                    <a:pt x="41" y="21"/>
                    <a:pt x="37" y="23"/>
                    <a:pt x="34" y="25"/>
                  </a:cubicBezTo>
                  <a:cubicBezTo>
                    <a:pt x="26" y="31"/>
                    <a:pt x="21" y="39"/>
                    <a:pt x="19" y="49"/>
                  </a:cubicBezTo>
                  <a:cubicBezTo>
                    <a:pt x="17" y="57"/>
                    <a:pt x="18" y="66"/>
                    <a:pt x="20" y="74"/>
                  </a:cubicBezTo>
                  <a:cubicBezTo>
                    <a:pt x="21" y="77"/>
                    <a:pt x="25" y="90"/>
                    <a:pt x="20" y="92"/>
                  </a:cubicBezTo>
                  <a:cubicBezTo>
                    <a:pt x="15" y="94"/>
                    <a:pt x="8" y="87"/>
                    <a:pt x="6" y="84"/>
                  </a:cubicBezTo>
                  <a:cubicBezTo>
                    <a:pt x="5" y="81"/>
                    <a:pt x="3" y="77"/>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0" name="Freeform 107"/>
            <p:cNvSpPr>
              <a:spLocks/>
            </p:cNvSpPr>
            <p:nvPr/>
          </p:nvSpPr>
          <p:spPr bwMode="auto">
            <a:xfrm>
              <a:off x="166688" y="1022350"/>
              <a:ext cx="441325" cy="788988"/>
            </a:xfrm>
            <a:custGeom>
              <a:avLst/>
              <a:gdLst>
                <a:gd name="T0" fmla="*/ 2 w 53"/>
                <a:gd name="T1" fmla="*/ 74 h 94"/>
                <a:gd name="T2" fmla="*/ 0 w 53"/>
                <a:gd name="T3" fmla="*/ 55 h 94"/>
                <a:gd name="T4" fmla="*/ 14 w 53"/>
                <a:gd name="T5" fmla="*/ 20 h 94"/>
                <a:gd name="T6" fmla="*/ 32 w 53"/>
                <a:gd name="T7" fmla="*/ 6 h 94"/>
                <a:gd name="T8" fmla="*/ 50 w 53"/>
                <a:gd name="T9" fmla="*/ 6 h 94"/>
                <a:gd name="T10" fmla="*/ 43 w 53"/>
                <a:gd name="T11" fmla="*/ 18 h 94"/>
                <a:gd name="T12" fmla="*/ 34 w 53"/>
                <a:gd name="T13" fmla="*/ 26 h 94"/>
                <a:gd name="T14" fmla="*/ 18 w 53"/>
                <a:gd name="T15" fmla="*/ 49 h 94"/>
                <a:gd name="T16" fmla="*/ 19 w 53"/>
                <a:gd name="T17" fmla="*/ 74 h 94"/>
                <a:gd name="T18" fmla="*/ 19 w 53"/>
                <a:gd name="T19" fmla="*/ 93 h 94"/>
                <a:gd name="T20" fmla="*/ 6 w 53"/>
                <a:gd name="T21" fmla="*/ 85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0" y="68"/>
                    <a:pt x="0" y="61"/>
                    <a:pt x="0" y="55"/>
                  </a:cubicBezTo>
                  <a:cubicBezTo>
                    <a:pt x="1" y="43"/>
                    <a:pt x="6" y="29"/>
                    <a:pt x="14" y="20"/>
                  </a:cubicBezTo>
                  <a:cubicBezTo>
                    <a:pt x="19" y="15"/>
                    <a:pt x="25" y="9"/>
                    <a:pt x="32" y="6"/>
                  </a:cubicBezTo>
                  <a:cubicBezTo>
                    <a:pt x="37" y="4"/>
                    <a:pt x="47" y="0"/>
                    <a:pt x="50" y="6"/>
                  </a:cubicBezTo>
                  <a:cubicBezTo>
                    <a:pt x="53" y="9"/>
                    <a:pt x="45" y="17"/>
                    <a:pt x="43" y="18"/>
                  </a:cubicBezTo>
                  <a:cubicBezTo>
                    <a:pt x="40" y="21"/>
                    <a:pt x="37" y="23"/>
                    <a:pt x="34" y="26"/>
                  </a:cubicBezTo>
                  <a:cubicBezTo>
                    <a:pt x="26" y="32"/>
                    <a:pt x="21" y="40"/>
                    <a:pt x="18" y="49"/>
                  </a:cubicBezTo>
                  <a:cubicBezTo>
                    <a:pt x="16" y="58"/>
                    <a:pt x="17" y="66"/>
                    <a:pt x="19" y="74"/>
                  </a:cubicBezTo>
                  <a:cubicBezTo>
                    <a:pt x="20" y="78"/>
                    <a:pt x="24" y="91"/>
                    <a:pt x="19" y="93"/>
                  </a:cubicBezTo>
                  <a:cubicBezTo>
                    <a:pt x="14" y="94"/>
                    <a:pt x="8" y="88"/>
                    <a:pt x="6" y="85"/>
                  </a:cubicBezTo>
                  <a:cubicBezTo>
                    <a:pt x="4" y="82"/>
                    <a:pt x="3" y="78"/>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1" name="Freeform 108"/>
            <p:cNvSpPr>
              <a:spLocks/>
            </p:cNvSpPr>
            <p:nvPr/>
          </p:nvSpPr>
          <p:spPr bwMode="auto">
            <a:xfrm>
              <a:off x="92075" y="938213"/>
              <a:ext cx="508000" cy="863600"/>
            </a:xfrm>
            <a:custGeom>
              <a:avLst/>
              <a:gdLst>
                <a:gd name="T0" fmla="*/ 7 w 61"/>
                <a:gd name="T1" fmla="*/ 79 h 103"/>
                <a:gd name="T2" fmla="*/ 13 w 61"/>
                <a:gd name="T3" fmla="*/ 32 h 103"/>
                <a:gd name="T4" fmla="*/ 54 w 61"/>
                <a:gd name="T5" fmla="*/ 11 h 103"/>
                <a:gd name="T6" fmla="*/ 37 w 61"/>
                <a:gd name="T7" fmla="*/ 30 h 103"/>
                <a:gd name="T8" fmla="*/ 22 w 61"/>
                <a:gd name="T9" fmla="*/ 73 h 103"/>
                <a:gd name="T10" fmla="*/ 26 w 61"/>
                <a:gd name="T11" fmla="*/ 90 h 103"/>
                <a:gd name="T12" fmla="*/ 13 w 61"/>
                <a:gd name="T13" fmla="*/ 92 h 103"/>
                <a:gd name="T14" fmla="*/ 7 w 61"/>
                <a:gd name="T15" fmla="*/ 79 h 103"/>
                <a:gd name="T16" fmla="*/ 6 w 61"/>
                <a:gd name="T17" fmla="*/ 79 h 103"/>
                <a:gd name="T18" fmla="*/ 26 w 61"/>
                <a:gd name="T19" fmla="*/ 96 h 103"/>
                <a:gd name="T20" fmla="*/ 22 w 61"/>
                <a:gd name="T21" fmla="*/ 66 h 103"/>
                <a:gd name="T22" fmla="*/ 50 w 61"/>
                <a:gd name="T23" fmla="*/ 21 h 103"/>
                <a:gd name="T24" fmla="*/ 40 w 61"/>
                <a:gd name="T25" fmla="*/ 9 h 103"/>
                <a:gd name="T26" fmla="*/ 6 w 61"/>
                <a:gd name="T27" fmla="*/ 79 h 103"/>
                <a:gd name="T28" fmla="*/ 7 w 61"/>
                <a:gd name="T2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103">
                  <a:moveTo>
                    <a:pt x="7" y="79"/>
                  </a:moveTo>
                  <a:cubicBezTo>
                    <a:pt x="4" y="62"/>
                    <a:pt x="6" y="47"/>
                    <a:pt x="13" y="32"/>
                  </a:cubicBezTo>
                  <a:cubicBezTo>
                    <a:pt x="18" y="23"/>
                    <a:pt x="42" y="0"/>
                    <a:pt x="54" y="11"/>
                  </a:cubicBezTo>
                  <a:cubicBezTo>
                    <a:pt x="60" y="15"/>
                    <a:pt x="40" y="29"/>
                    <a:pt x="37" y="30"/>
                  </a:cubicBezTo>
                  <a:cubicBezTo>
                    <a:pt x="24" y="41"/>
                    <a:pt x="20" y="57"/>
                    <a:pt x="22" y="73"/>
                  </a:cubicBezTo>
                  <a:cubicBezTo>
                    <a:pt x="23" y="79"/>
                    <a:pt x="25" y="84"/>
                    <a:pt x="26" y="90"/>
                  </a:cubicBezTo>
                  <a:cubicBezTo>
                    <a:pt x="26" y="98"/>
                    <a:pt x="17" y="95"/>
                    <a:pt x="13" y="92"/>
                  </a:cubicBezTo>
                  <a:cubicBezTo>
                    <a:pt x="10" y="89"/>
                    <a:pt x="8" y="83"/>
                    <a:pt x="7" y="79"/>
                  </a:cubicBezTo>
                  <a:cubicBezTo>
                    <a:pt x="7" y="78"/>
                    <a:pt x="6" y="79"/>
                    <a:pt x="6" y="79"/>
                  </a:cubicBezTo>
                  <a:cubicBezTo>
                    <a:pt x="8" y="86"/>
                    <a:pt x="16" y="103"/>
                    <a:pt x="26" y="96"/>
                  </a:cubicBezTo>
                  <a:cubicBezTo>
                    <a:pt x="30" y="92"/>
                    <a:pt x="23" y="70"/>
                    <a:pt x="22" y="66"/>
                  </a:cubicBezTo>
                  <a:cubicBezTo>
                    <a:pt x="19" y="44"/>
                    <a:pt x="37" y="34"/>
                    <a:pt x="50" y="21"/>
                  </a:cubicBezTo>
                  <a:cubicBezTo>
                    <a:pt x="61" y="10"/>
                    <a:pt x="50" y="4"/>
                    <a:pt x="40" y="9"/>
                  </a:cubicBezTo>
                  <a:cubicBezTo>
                    <a:pt x="12" y="21"/>
                    <a:pt x="0" y="50"/>
                    <a:pt x="6" y="79"/>
                  </a:cubicBezTo>
                  <a:cubicBezTo>
                    <a:pt x="6" y="79"/>
                    <a:pt x="7" y="79"/>
                    <a:pt x="7" y="79"/>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2" name="Oval 109"/>
            <p:cNvSpPr>
              <a:spLocks noChangeArrowheads="1"/>
            </p:cNvSpPr>
            <p:nvPr/>
          </p:nvSpPr>
          <p:spPr bwMode="auto">
            <a:xfrm>
              <a:off x="684213" y="922338"/>
              <a:ext cx="149225" cy="150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3" name="Oval 110"/>
            <p:cNvSpPr>
              <a:spLocks noChangeArrowheads="1"/>
            </p:cNvSpPr>
            <p:nvPr/>
          </p:nvSpPr>
          <p:spPr bwMode="auto">
            <a:xfrm>
              <a:off x="708025" y="963613"/>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4" name="Freeform 111"/>
            <p:cNvSpPr>
              <a:spLocks/>
            </p:cNvSpPr>
            <p:nvPr/>
          </p:nvSpPr>
          <p:spPr bwMode="auto">
            <a:xfrm>
              <a:off x="674688" y="896938"/>
              <a:ext cx="168275" cy="201613"/>
            </a:xfrm>
            <a:custGeom>
              <a:avLst/>
              <a:gdLst>
                <a:gd name="T0" fmla="*/ 18 w 20"/>
                <a:gd name="T1" fmla="*/ 12 h 24"/>
                <a:gd name="T2" fmla="*/ 9 w 20"/>
                <a:gd name="T3" fmla="*/ 21 h 24"/>
                <a:gd name="T4" fmla="*/ 2 w 20"/>
                <a:gd name="T5" fmla="*/ 12 h 24"/>
                <a:gd name="T6" fmla="*/ 12 w 20"/>
                <a:gd name="T7" fmla="*/ 4 h 24"/>
                <a:gd name="T8" fmla="*/ 18 w 20"/>
                <a:gd name="T9" fmla="*/ 12 h 24"/>
                <a:gd name="T10" fmla="*/ 20 w 20"/>
                <a:gd name="T11" fmla="*/ 12 h 24"/>
                <a:gd name="T12" fmla="*/ 1 w 20"/>
                <a:gd name="T13" fmla="*/ 12 h 24"/>
                <a:gd name="T14" fmla="*/ 20 w 20"/>
                <a:gd name="T15" fmla="*/ 12 h 24"/>
                <a:gd name="T16" fmla="*/ 18 w 20"/>
                <a:gd name="T1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18" y="12"/>
                  </a:moveTo>
                  <a:cubicBezTo>
                    <a:pt x="18" y="17"/>
                    <a:pt x="14" y="22"/>
                    <a:pt x="9" y="21"/>
                  </a:cubicBezTo>
                  <a:cubicBezTo>
                    <a:pt x="5" y="20"/>
                    <a:pt x="2" y="16"/>
                    <a:pt x="2" y="12"/>
                  </a:cubicBezTo>
                  <a:cubicBezTo>
                    <a:pt x="2" y="7"/>
                    <a:pt x="7" y="3"/>
                    <a:pt x="12" y="4"/>
                  </a:cubicBezTo>
                  <a:cubicBezTo>
                    <a:pt x="16" y="5"/>
                    <a:pt x="18" y="8"/>
                    <a:pt x="18" y="12"/>
                  </a:cubicBezTo>
                  <a:cubicBezTo>
                    <a:pt x="18" y="12"/>
                    <a:pt x="20" y="12"/>
                    <a:pt x="20" y="12"/>
                  </a:cubicBezTo>
                  <a:cubicBezTo>
                    <a:pt x="19" y="0"/>
                    <a:pt x="1" y="1"/>
                    <a:pt x="1" y="12"/>
                  </a:cubicBezTo>
                  <a:cubicBezTo>
                    <a:pt x="0" y="24"/>
                    <a:pt x="19" y="23"/>
                    <a:pt x="20" y="12"/>
                  </a:cubicBezTo>
                  <a:cubicBezTo>
                    <a:pt x="20" y="12"/>
                    <a:pt x="18" y="12"/>
                    <a:pt x="18" y="1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5" name="Oval 112"/>
            <p:cNvSpPr>
              <a:spLocks noChangeArrowheads="1"/>
            </p:cNvSpPr>
            <p:nvPr/>
          </p:nvSpPr>
          <p:spPr bwMode="auto">
            <a:xfrm>
              <a:off x="1201738" y="2430463"/>
              <a:ext cx="1008063" cy="10144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6" name="Oval 113"/>
            <p:cNvSpPr>
              <a:spLocks noChangeArrowheads="1"/>
            </p:cNvSpPr>
            <p:nvPr/>
          </p:nvSpPr>
          <p:spPr bwMode="auto">
            <a:xfrm>
              <a:off x="1258888" y="2489200"/>
              <a:ext cx="1001713" cy="1006475"/>
            </a:xfrm>
            <a:prstGeom prst="ellipse">
              <a:avLst/>
            </a:prstGeom>
            <a:solidFill>
              <a:srgbClr val="A8CA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7" name="Freeform 114"/>
            <p:cNvSpPr>
              <a:spLocks/>
            </p:cNvSpPr>
            <p:nvPr/>
          </p:nvSpPr>
          <p:spPr bwMode="auto">
            <a:xfrm>
              <a:off x="1184275" y="2271713"/>
              <a:ext cx="1025525" cy="1223963"/>
            </a:xfrm>
            <a:custGeom>
              <a:avLst/>
              <a:gdLst>
                <a:gd name="T0" fmla="*/ 122 w 123"/>
                <a:gd name="T1" fmla="*/ 79 h 146"/>
                <a:gd name="T2" fmla="*/ 52 w 123"/>
                <a:gd name="T3" fmla="*/ 138 h 146"/>
                <a:gd name="T4" fmla="*/ 3 w 123"/>
                <a:gd name="T5" fmla="*/ 79 h 146"/>
                <a:gd name="T6" fmla="*/ 73 w 123"/>
                <a:gd name="T7" fmla="*/ 20 h 146"/>
                <a:gd name="T8" fmla="*/ 122 w 123"/>
                <a:gd name="T9" fmla="*/ 79 h 146"/>
                <a:gd name="T10" fmla="*/ 123 w 123"/>
                <a:gd name="T11" fmla="*/ 79 h 146"/>
                <a:gd name="T12" fmla="*/ 2 w 123"/>
                <a:gd name="T13" fmla="*/ 79 h 146"/>
                <a:gd name="T14" fmla="*/ 73 w 123"/>
                <a:gd name="T15" fmla="*/ 139 h 146"/>
                <a:gd name="T16" fmla="*/ 123 w 123"/>
                <a:gd name="T17" fmla="*/ 79 h 146"/>
                <a:gd name="T18" fmla="*/ 122 w 123"/>
                <a:gd name="T1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46">
                  <a:moveTo>
                    <a:pt x="122" y="79"/>
                  </a:moveTo>
                  <a:cubicBezTo>
                    <a:pt x="120" y="116"/>
                    <a:pt x="91" y="144"/>
                    <a:pt x="52" y="138"/>
                  </a:cubicBezTo>
                  <a:cubicBezTo>
                    <a:pt x="23" y="134"/>
                    <a:pt x="4" y="107"/>
                    <a:pt x="3" y="79"/>
                  </a:cubicBezTo>
                  <a:cubicBezTo>
                    <a:pt x="1" y="42"/>
                    <a:pt x="37" y="15"/>
                    <a:pt x="73" y="20"/>
                  </a:cubicBezTo>
                  <a:cubicBezTo>
                    <a:pt x="102" y="24"/>
                    <a:pt x="121" y="52"/>
                    <a:pt x="122" y="79"/>
                  </a:cubicBezTo>
                  <a:cubicBezTo>
                    <a:pt x="122" y="79"/>
                    <a:pt x="123" y="79"/>
                    <a:pt x="123" y="79"/>
                  </a:cubicBezTo>
                  <a:cubicBezTo>
                    <a:pt x="120" y="0"/>
                    <a:pt x="5" y="1"/>
                    <a:pt x="2" y="79"/>
                  </a:cubicBezTo>
                  <a:cubicBezTo>
                    <a:pt x="0" y="116"/>
                    <a:pt x="38" y="146"/>
                    <a:pt x="73" y="139"/>
                  </a:cubicBezTo>
                  <a:cubicBezTo>
                    <a:pt x="102" y="132"/>
                    <a:pt x="122" y="109"/>
                    <a:pt x="123" y="79"/>
                  </a:cubicBezTo>
                  <a:cubicBezTo>
                    <a:pt x="123" y="79"/>
                    <a:pt x="122" y="79"/>
                    <a:pt x="122" y="79"/>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8" name="Freeform 115"/>
            <p:cNvSpPr>
              <a:spLocks/>
            </p:cNvSpPr>
            <p:nvPr/>
          </p:nvSpPr>
          <p:spPr bwMode="auto">
            <a:xfrm>
              <a:off x="1292225" y="2565400"/>
              <a:ext cx="334963" cy="603250"/>
            </a:xfrm>
            <a:custGeom>
              <a:avLst/>
              <a:gdLst>
                <a:gd name="T0" fmla="*/ 1 w 40"/>
                <a:gd name="T1" fmla="*/ 57 h 72"/>
                <a:gd name="T2" fmla="*/ 0 w 40"/>
                <a:gd name="T3" fmla="*/ 42 h 72"/>
                <a:gd name="T4" fmla="*/ 11 w 40"/>
                <a:gd name="T5" fmla="*/ 16 h 72"/>
                <a:gd name="T6" fmla="*/ 25 w 40"/>
                <a:gd name="T7" fmla="*/ 5 h 72"/>
                <a:gd name="T8" fmla="*/ 38 w 40"/>
                <a:gd name="T9" fmla="*/ 5 h 72"/>
                <a:gd name="T10" fmla="*/ 33 w 40"/>
                <a:gd name="T11" fmla="*/ 14 h 72"/>
                <a:gd name="T12" fmla="*/ 26 w 40"/>
                <a:gd name="T13" fmla="*/ 20 h 72"/>
                <a:gd name="T14" fmla="*/ 14 w 40"/>
                <a:gd name="T15" fmla="*/ 38 h 72"/>
                <a:gd name="T16" fmla="*/ 15 w 40"/>
                <a:gd name="T17" fmla="*/ 57 h 72"/>
                <a:gd name="T18" fmla="*/ 15 w 40"/>
                <a:gd name="T19" fmla="*/ 71 h 72"/>
                <a:gd name="T20" fmla="*/ 5 w 40"/>
                <a:gd name="T21" fmla="*/ 65 h 72"/>
                <a:gd name="T22" fmla="*/ 1 w 40"/>
                <a:gd name="T23" fmla="*/ 5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72">
                  <a:moveTo>
                    <a:pt x="1" y="57"/>
                  </a:moveTo>
                  <a:cubicBezTo>
                    <a:pt x="0" y="52"/>
                    <a:pt x="0" y="47"/>
                    <a:pt x="0" y="42"/>
                  </a:cubicBezTo>
                  <a:cubicBezTo>
                    <a:pt x="1" y="34"/>
                    <a:pt x="4" y="23"/>
                    <a:pt x="11" y="16"/>
                  </a:cubicBezTo>
                  <a:cubicBezTo>
                    <a:pt x="15" y="12"/>
                    <a:pt x="19" y="8"/>
                    <a:pt x="25" y="5"/>
                  </a:cubicBezTo>
                  <a:cubicBezTo>
                    <a:pt x="28" y="3"/>
                    <a:pt x="35" y="0"/>
                    <a:pt x="38" y="5"/>
                  </a:cubicBezTo>
                  <a:cubicBezTo>
                    <a:pt x="40" y="8"/>
                    <a:pt x="35" y="13"/>
                    <a:pt x="33" y="14"/>
                  </a:cubicBezTo>
                  <a:cubicBezTo>
                    <a:pt x="31" y="16"/>
                    <a:pt x="28" y="18"/>
                    <a:pt x="26" y="20"/>
                  </a:cubicBezTo>
                  <a:cubicBezTo>
                    <a:pt x="20" y="25"/>
                    <a:pt x="16" y="31"/>
                    <a:pt x="14" y="38"/>
                  </a:cubicBezTo>
                  <a:cubicBezTo>
                    <a:pt x="12" y="44"/>
                    <a:pt x="13" y="51"/>
                    <a:pt x="15" y="57"/>
                  </a:cubicBezTo>
                  <a:cubicBezTo>
                    <a:pt x="16" y="60"/>
                    <a:pt x="18" y="70"/>
                    <a:pt x="15" y="71"/>
                  </a:cubicBezTo>
                  <a:cubicBezTo>
                    <a:pt x="11" y="72"/>
                    <a:pt x="6" y="68"/>
                    <a:pt x="5" y="65"/>
                  </a:cubicBezTo>
                  <a:cubicBezTo>
                    <a:pt x="3" y="63"/>
                    <a:pt x="2" y="60"/>
                    <a:pt x="1"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9" name="Freeform 116"/>
            <p:cNvSpPr>
              <a:spLocks/>
            </p:cNvSpPr>
            <p:nvPr/>
          </p:nvSpPr>
          <p:spPr bwMode="auto">
            <a:xfrm>
              <a:off x="1317625" y="2606675"/>
              <a:ext cx="342900" cy="603250"/>
            </a:xfrm>
            <a:custGeom>
              <a:avLst/>
              <a:gdLst>
                <a:gd name="T0" fmla="*/ 2 w 41"/>
                <a:gd name="T1" fmla="*/ 56 h 72"/>
                <a:gd name="T2" fmla="*/ 1 w 41"/>
                <a:gd name="T3" fmla="*/ 42 h 72"/>
                <a:gd name="T4" fmla="*/ 11 w 41"/>
                <a:gd name="T5" fmla="*/ 15 h 72"/>
                <a:gd name="T6" fmla="*/ 25 w 41"/>
                <a:gd name="T7" fmla="*/ 4 h 72"/>
                <a:gd name="T8" fmla="*/ 39 w 41"/>
                <a:gd name="T9" fmla="*/ 4 h 72"/>
                <a:gd name="T10" fmla="*/ 34 w 41"/>
                <a:gd name="T11" fmla="*/ 14 h 72"/>
                <a:gd name="T12" fmla="*/ 26 w 41"/>
                <a:gd name="T13" fmla="*/ 19 h 72"/>
                <a:gd name="T14" fmla="*/ 14 w 41"/>
                <a:gd name="T15" fmla="*/ 37 h 72"/>
                <a:gd name="T16" fmla="*/ 15 w 41"/>
                <a:gd name="T17" fmla="*/ 57 h 72"/>
                <a:gd name="T18" fmla="*/ 15 w 41"/>
                <a:gd name="T19" fmla="*/ 70 h 72"/>
                <a:gd name="T20" fmla="*/ 5 w 41"/>
                <a:gd name="T21" fmla="*/ 64 h 72"/>
                <a:gd name="T22" fmla="*/ 2 w 41"/>
                <a:gd name="T23"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72">
                  <a:moveTo>
                    <a:pt x="2" y="56"/>
                  </a:moveTo>
                  <a:cubicBezTo>
                    <a:pt x="1" y="51"/>
                    <a:pt x="0" y="46"/>
                    <a:pt x="1" y="42"/>
                  </a:cubicBezTo>
                  <a:cubicBezTo>
                    <a:pt x="1" y="33"/>
                    <a:pt x="5" y="22"/>
                    <a:pt x="11" y="15"/>
                  </a:cubicBezTo>
                  <a:cubicBezTo>
                    <a:pt x="15" y="11"/>
                    <a:pt x="20" y="7"/>
                    <a:pt x="25" y="4"/>
                  </a:cubicBezTo>
                  <a:cubicBezTo>
                    <a:pt x="29" y="2"/>
                    <a:pt x="36" y="0"/>
                    <a:pt x="39" y="4"/>
                  </a:cubicBezTo>
                  <a:cubicBezTo>
                    <a:pt x="41" y="7"/>
                    <a:pt x="35" y="12"/>
                    <a:pt x="34" y="14"/>
                  </a:cubicBezTo>
                  <a:cubicBezTo>
                    <a:pt x="31" y="16"/>
                    <a:pt x="29" y="17"/>
                    <a:pt x="26" y="19"/>
                  </a:cubicBezTo>
                  <a:cubicBezTo>
                    <a:pt x="20" y="24"/>
                    <a:pt x="16" y="30"/>
                    <a:pt x="14" y="37"/>
                  </a:cubicBezTo>
                  <a:cubicBezTo>
                    <a:pt x="13" y="44"/>
                    <a:pt x="13" y="50"/>
                    <a:pt x="15" y="57"/>
                  </a:cubicBezTo>
                  <a:cubicBezTo>
                    <a:pt x="16" y="59"/>
                    <a:pt x="19" y="69"/>
                    <a:pt x="15" y="70"/>
                  </a:cubicBezTo>
                  <a:cubicBezTo>
                    <a:pt x="11" y="72"/>
                    <a:pt x="7" y="67"/>
                    <a:pt x="5" y="64"/>
                  </a:cubicBezTo>
                  <a:cubicBezTo>
                    <a:pt x="4" y="62"/>
                    <a:pt x="3" y="59"/>
                    <a:pt x="2"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0" name="Freeform 117"/>
            <p:cNvSpPr>
              <a:spLocks/>
            </p:cNvSpPr>
            <p:nvPr/>
          </p:nvSpPr>
          <p:spPr bwMode="auto">
            <a:xfrm>
              <a:off x="1258888" y="2540000"/>
              <a:ext cx="401638" cy="661988"/>
            </a:xfrm>
            <a:custGeom>
              <a:avLst/>
              <a:gdLst>
                <a:gd name="T0" fmla="*/ 6 w 48"/>
                <a:gd name="T1" fmla="*/ 60 h 79"/>
                <a:gd name="T2" fmla="*/ 11 w 48"/>
                <a:gd name="T3" fmla="*/ 25 h 79"/>
                <a:gd name="T4" fmla="*/ 42 w 48"/>
                <a:gd name="T5" fmla="*/ 8 h 79"/>
                <a:gd name="T6" fmla="*/ 29 w 48"/>
                <a:gd name="T7" fmla="*/ 23 h 79"/>
                <a:gd name="T8" fmla="*/ 17 w 48"/>
                <a:gd name="T9" fmla="*/ 56 h 79"/>
                <a:gd name="T10" fmla="*/ 20 w 48"/>
                <a:gd name="T11" fmla="*/ 69 h 79"/>
                <a:gd name="T12" fmla="*/ 11 w 48"/>
                <a:gd name="T13" fmla="*/ 70 h 79"/>
                <a:gd name="T14" fmla="*/ 6 w 48"/>
                <a:gd name="T15" fmla="*/ 60 h 79"/>
                <a:gd name="T16" fmla="*/ 5 w 48"/>
                <a:gd name="T17" fmla="*/ 60 h 79"/>
                <a:gd name="T18" fmla="*/ 20 w 48"/>
                <a:gd name="T19" fmla="*/ 73 h 79"/>
                <a:gd name="T20" fmla="*/ 18 w 48"/>
                <a:gd name="T21" fmla="*/ 51 h 79"/>
                <a:gd name="T22" fmla="*/ 39 w 48"/>
                <a:gd name="T23" fmla="*/ 16 h 79"/>
                <a:gd name="T24" fmla="*/ 31 w 48"/>
                <a:gd name="T25" fmla="*/ 7 h 79"/>
                <a:gd name="T26" fmla="*/ 5 w 48"/>
                <a:gd name="T27" fmla="*/ 60 h 79"/>
                <a:gd name="T28" fmla="*/ 6 w 48"/>
                <a:gd name="T29"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9">
                  <a:moveTo>
                    <a:pt x="6" y="60"/>
                  </a:moveTo>
                  <a:cubicBezTo>
                    <a:pt x="3" y="48"/>
                    <a:pt x="5" y="36"/>
                    <a:pt x="11" y="25"/>
                  </a:cubicBezTo>
                  <a:cubicBezTo>
                    <a:pt x="15" y="17"/>
                    <a:pt x="32" y="0"/>
                    <a:pt x="42" y="8"/>
                  </a:cubicBezTo>
                  <a:cubicBezTo>
                    <a:pt x="46" y="12"/>
                    <a:pt x="31" y="22"/>
                    <a:pt x="29" y="23"/>
                  </a:cubicBezTo>
                  <a:cubicBezTo>
                    <a:pt x="19" y="31"/>
                    <a:pt x="16" y="43"/>
                    <a:pt x="17" y="56"/>
                  </a:cubicBezTo>
                  <a:cubicBezTo>
                    <a:pt x="18" y="60"/>
                    <a:pt x="19" y="65"/>
                    <a:pt x="20" y="69"/>
                  </a:cubicBezTo>
                  <a:cubicBezTo>
                    <a:pt x="21" y="75"/>
                    <a:pt x="13" y="73"/>
                    <a:pt x="11" y="70"/>
                  </a:cubicBezTo>
                  <a:cubicBezTo>
                    <a:pt x="8" y="68"/>
                    <a:pt x="7" y="63"/>
                    <a:pt x="6" y="60"/>
                  </a:cubicBezTo>
                  <a:cubicBezTo>
                    <a:pt x="6" y="60"/>
                    <a:pt x="5" y="60"/>
                    <a:pt x="5" y="60"/>
                  </a:cubicBezTo>
                  <a:cubicBezTo>
                    <a:pt x="7" y="66"/>
                    <a:pt x="13" y="79"/>
                    <a:pt x="20" y="73"/>
                  </a:cubicBezTo>
                  <a:cubicBezTo>
                    <a:pt x="24" y="70"/>
                    <a:pt x="18" y="54"/>
                    <a:pt x="18" y="51"/>
                  </a:cubicBezTo>
                  <a:cubicBezTo>
                    <a:pt x="16" y="34"/>
                    <a:pt x="29" y="26"/>
                    <a:pt x="39" y="16"/>
                  </a:cubicBezTo>
                  <a:cubicBezTo>
                    <a:pt x="48" y="8"/>
                    <a:pt x="39" y="3"/>
                    <a:pt x="31" y="7"/>
                  </a:cubicBezTo>
                  <a:cubicBezTo>
                    <a:pt x="10" y="16"/>
                    <a:pt x="0" y="38"/>
                    <a:pt x="5" y="60"/>
                  </a:cubicBezTo>
                  <a:cubicBezTo>
                    <a:pt x="5" y="60"/>
                    <a:pt x="6" y="60"/>
                    <a:pt x="6" y="60"/>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4" name="Oval 121"/>
            <p:cNvSpPr>
              <a:spLocks noChangeArrowheads="1"/>
            </p:cNvSpPr>
            <p:nvPr/>
          </p:nvSpPr>
          <p:spPr bwMode="auto">
            <a:xfrm>
              <a:off x="1535113" y="0"/>
              <a:ext cx="700088" cy="7032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5" name="Oval 122"/>
            <p:cNvSpPr>
              <a:spLocks noChangeArrowheads="1"/>
            </p:cNvSpPr>
            <p:nvPr/>
          </p:nvSpPr>
          <p:spPr bwMode="auto">
            <a:xfrm>
              <a:off x="1576388" y="41275"/>
              <a:ext cx="700088" cy="704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6" name="Freeform 123"/>
            <p:cNvSpPr>
              <a:spLocks/>
            </p:cNvSpPr>
            <p:nvPr/>
          </p:nvSpPr>
          <p:spPr bwMode="auto">
            <a:xfrm>
              <a:off x="1509713" y="-109538"/>
              <a:ext cx="733425" cy="922338"/>
            </a:xfrm>
            <a:custGeom>
              <a:avLst/>
              <a:gdLst>
                <a:gd name="T0" fmla="*/ 86 w 88"/>
                <a:gd name="T1" fmla="*/ 55 h 110"/>
                <a:gd name="T2" fmla="*/ 37 w 88"/>
                <a:gd name="T3" fmla="*/ 96 h 110"/>
                <a:gd name="T4" fmla="*/ 4 w 88"/>
                <a:gd name="T5" fmla="*/ 55 h 110"/>
                <a:gd name="T6" fmla="*/ 54 w 88"/>
                <a:gd name="T7" fmla="*/ 14 h 110"/>
                <a:gd name="T8" fmla="*/ 86 w 88"/>
                <a:gd name="T9" fmla="*/ 55 h 110"/>
                <a:gd name="T10" fmla="*/ 88 w 88"/>
                <a:gd name="T11" fmla="*/ 55 h 110"/>
                <a:gd name="T12" fmla="*/ 3 w 88"/>
                <a:gd name="T13" fmla="*/ 55 h 110"/>
                <a:gd name="T14" fmla="*/ 88 w 88"/>
                <a:gd name="T15" fmla="*/ 55 h 110"/>
                <a:gd name="T16" fmla="*/ 86 w 88"/>
                <a:gd name="T17"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10">
                  <a:moveTo>
                    <a:pt x="86" y="55"/>
                  </a:moveTo>
                  <a:cubicBezTo>
                    <a:pt x="85" y="81"/>
                    <a:pt x="65" y="100"/>
                    <a:pt x="37" y="96"/>
                  </a:cubicBezTo>
                  <a:cubicBezTo>
                    <a:pt x="17" y="93"/>
                    <a:pt x="5" y="73"/>
                    <a:pt x="4" y="55"/>
                  </a:cubicBezTo>
                  <a:cubicBezTo>
                    <a:pt x="2" y="28"/>
                    <a:pt x="29" y="10"/>
                    <a:pt x="54" y="14"/>
                  </a:cubicBezTo>
                  <a:cubicBezTo>
                    <a:pt x="73" y="17"/>
                    <a:pt x="85" y="36"/>
                    <a:pt x="86" y="55"/>
                  </a:cubicBezTo>
                  <a:cubicBezTo>
                    <a:pt x="86" y="55"/>
                    <a:pt x="88" y="55"/>
                    <a:pt x="88" y="55"/>
                  </a:cubicBezTo>
                  <a:cubicBezTo>
                    <a:pt x="85" y="0"/>
                    <a:pt x="5" y="1"/>
                    <a:pt x="3" y="55"/>
                  </a:cubicBezTo>
                  <a:cubicBezTo>
                    <a:pt x="0" y="110"/>
                    <a:pt x="85" y="109"/>
                    <a:pt x="88" y="55"/>
                  </a:cubicBezTo>
                  <a:cubicBezTo>
                    <a:pt x="88" y="55"/>
                    <a:pt x="86" y="55"/>
                    <a:pt x="86" y="55"/>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7" name="Freeform 124"/>
            <p:cNvSpPr>
              <a:spLocks/>
            </p:cNvSpPr>
            <p:nvPr/>
          </p:nvSpPr>
          <p:spPr bwMode="auto">
            <a:xfrm>
              <a:off x="1601788" y="92075"/>
              <a:ext cx="233363" cy="427038"/>
            </a:xfrm>
            <a:custGeom>
              <a:avLst/>
              <a:gdLst>
                <a:gd name="T0" fmla="*/ 1 w 28"/>
                <a:gd name="T1" fmla="*/ 40 h 51"/>
                <a:gd name="T2" fmla="*/ 0 w 28"/>
                <a:gd name="T3" fmla="*/ 30 h 51"/>
                <a:gd name="T4" fmla="*/ 7 w 28"/>
                <a:gd name="T5" fmla="*/ 11 h 51"/>
                <a:gd name="T6" fmla="*/ 17 w 28"/>
                <a:gd name="T7" fmla="*/ 4 h 51"/>
                <a:gd name="T8" fmla="*/ 26 w 28"/>
                <a:gd name="T9" fmla="*/ 4 h 51"/>
                <a:gd name="T10" fmla="*/ 23 w 28"/>
                <a:gd name="T11" fmla="*/ 10 h 51"/>
                <a:gd name="T12" fmla="*/ 17 w 28"/>
                <a:gd name="T13" fmla="*/ 14 h 51"/>
                <a:gd name="T14" fmla="*/ 9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0" y="23"/>
                    <a:pt x="3" y="16"/>
                    <a:pt x="7" y="11"/>
                  </a:cubicBezTo>
                  <a:cubicBezTo>
                    <a:pt x="10" y="8"/>
                    <a:pt x="13" y="5"/>
                    <a:pt x="17" y="4"/>
                  </a:cubicBezTo>
                  <a:cubicBezTo>
                    <a:pt x="19" y="2"/>
                    <a:pt x="24" y="0"/>
                    <a:pt x="26" y="4"/>
                  </a:cubicBezTo>
                  <a:cubicBezTo>
                    <a:pt x="28" y="5"/>
                    <a:pt x="24" y="9"/>
                    <a:pt x="23" y="10"/>
                  </a:cubicBezTo>
                  <a:cubicBezTo>
                    <a:pt x="21" y="12"/>
                    <a:pt x="19" y="13"/>
                    <a:pt x="17" y="14"/>
                  </a:cubicBezTo>
                  <a:cubicBezTo>
                    <a:pt x="13" y="17"/>
                    <a:pt x="11" y="22"/>
                    <a:pt x="9" y="27"/>
                  </a:cubicBezTo>
                  <a:cubicBezTo>
                    <a:pt x="8" y="31"/>
                    <a:pt x="9" y="36"/>
                    <a:pt x="10" y="40"/>
                  </a:cubicBezTo>
                  <a:cubicBezTo>
                    <a:pt x="11" y="42"/>
                    <a:pt x="13" y="49"/>
                    <a:pt x="10" y="50"/>
                  </a:cubicBezTo>
                  <a:cubicBezTo>
                    <a:pt x="7" y="51"/>
                    <a:pt x="4" y="47"/>
                    <a:pt x="3" y="45"/>
                  </a:cubicBezTo>
                  <a:cubicBezTo>
                    <a:pt x="2" y="44"/>
                    <a:pt x="1"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2" name="Freeform 125"/>
            <p:cNvSpPr>
              <a:spLocks/>
            </p:cNvSpPr>
            <p:nvPr/>
          </p:nvSpPr>
          <p:spPr bwMode="auto">
            <a:xfrm>
              <a:off x="1617663" y="117475"/>
              <a:ext cx="233363" cy="427038"/>
            </a:xfrm>
            <a:custGeom>
              <a:avLst/>
              <a:gdLst>
                <a:gd name="T0" fmla="*/ 1 w 28"/>
                <a:gd name="T1" fmla="*/ 40 h 51"/>
                <a:gd name="T2" fmla="*/ 0 w 28"/>
                <a:gd name="T3" fmla="*/ 30 h 51"/>
                <a:gd name="T4" fmla="*/ 7 w 28"/>
                <a:gd name="T5" fmla="*/ 11 h 51"/>
                <a:gd name="T6" fmla="*/ 17 w 28"/>
                <a:gd name="T7" fmla="*/ 4 h 51"/>
                <a:gd name="T8" fmla="*/ 27 w 28"/>
                <a:gd name="T9" fmla="*/ 3 h 51"/>
                <a:gd name="T10" fmla="*/ 23 w 28"/>
                <a:gd name="T11" fmla="*/ 10 h 51"/>
                <a:gd name="T12" fmla="*/ 18 w 28"/>
                <a:gd name="T13" fmla="*/ 14 h 51"/>
                <a:gd name="T14" fmla="*/ 10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1" y="23"/>
                    <a:pt x="3" y="16"/>
                    <a:pt x="7" y="11"/>
                  </a:cubicBezTo>
                  <a:cubicBezTo>
                    <a:pt x="10" y="8"/>
                    <a:pt x="13" y="5"/>
                    <a:pt x="17" y="4"/>
                  </a:cubicBezTo>
                  <a:cubicBezTo>
                    <a:pt x="20" y="2"/>
                    <a:pt x="25" y="0"/>
                    <a:pt x="27" y="3"/>
                  </a:cubicBezTo>
                  <a:cubicBezTo>
                    <a:pt x="28" y="5"/>
                    <a:pt x="24" y="9"/>
                    <a:pt x="23" y="10"/>
                  </a:cubicBezTo>
                  <a:cubicBezTo>
                    <a:pt x="22" y="12"/>
                    <a:pt x="20" y="13"/>
                    <a:pt x="18" y="14"/>
                  </a:cubicBezTo>
                  <a:cubicBezTo>
                    <a:pt x="14" y="17"/>
                    <a:pt x="11" y="22"/>
                    <a:pt x="10" y="27"/>
                  </a:cubicBezTo>
                  <a:cubicBezTo>
                    <a:pt x="9" y="31"/>
                    <a:pt x="9" y="36"/>
                    <a:pt x="10" y="40"/>
                  </a:cubicBezTo>
                  <a:cubicBezTo>
                    <a:pt x="11" y="42"/>
                    <a:pt x="13" y="49"/>
                    <a:pt x="10" y="50"/>
                  </a:cubicBezTo>
                  <a:cubicBezTo>
                    <a:pt x="8" y="51"/>
                    <a:pt x="4" y="47"/>
                    <a:pt x="3" y="45"/>
                  </a:cubicBezTo>
                  <a:cubicBezTo>
                    <a:pt x="2" y="44"/>
                    <a:pt x="2"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3" name="Freeform 126"/>
            <p:cNvSpPr>
              <a:spLocks/>
            </p:cNvSpPr>
            <p:nvPr/>
          </p:nvSpPr>
          <p:spPr bwMode="auto">
            <a:xfrm>
              <a:off x="1576388" y="74613"/>
              <a:ext cx="284163" cy="461963"/>
            </a:xfrm>
            <a:custGeom>
              <a:avLst/>
              <a:gdLst>
                <a:gd name="T0" fmla="*/ 4 w 34"/>
                <a:gd name="T1" fmla="*/ 42 h 55"/>
                <a:gd name="T2" fmla="*/ 8 w 34"/>
                <a:gd name="T3" fmla="*/ 17 h 55"/>
                <a:gd name="T4" fmla="*/ 29 w 34"/>
                <a:gd name="T5" fmla="*/ 6 h 55"/>
                <a:gd name="T6" fmla="*/ 20 w 34"/>
                <a:gd name="T7" fmla="*/ 16 h 55"/>
                <a:gd name="T8" fmla="*/ 12 w 34"/>
                <a:gd name="T9" fmla="*/ 39 h 55"/>
                <a:gd name="T10" fmla="*/ 14 w 34"/>
                <a:gd name="T11" fmla="*/ 48 h 55"/>
                <a:gd name="T12" fmla="*/ 8 w 34"/>
                <a:gd name="T13" fmla="*/ 49 h 55"/>
                <a:gd name="T14" fmla="*/ 4 w 34"/>
                <a:gd name="T15" fmla="*/ 42 h 55"/>
                <a:gd name="T16" fmla="*/ 3 w 34"/>
                <a:gd name="T17" fmla="*/ 42 h 55"/>
                <a:gd name="T18" fmla="*/ 14 w 34"/>
                <a:gd name="T19" fmla="*/ 51 h 55"/>
                <a:gd name="T20" fmla="*/ 12 w 34"/>
                <a:gd name="T21" fmla="*/ 35 h 55"/>
                <a:gd name="T22" fmla="*/ 27 w 34"/>
                <a:gd name="T23" fmla="*/ 11 h 55"/>
                <a:gd name="T24" fmla="*/ 21 w 34"/>
                <a:gd name="T25" fmla="*/ 5 h 55"/>
                <a:gd name="T26" fmla="*/ 3 w 34"/>
                <a:gd name="T27" fmla="*/ 42 h 55"/>
                <a:gd name="T28" fmla="*/ 4 w 34"/>
                <a:gd name="T29"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55">
                  <a:moveTo>
                    <a:pt x="4" y="42"/>
                  </a:moveTo>
                  <a:cubicBezTo>
                    <a:pt x="3" y="33"/>
                    <a:pt x="4" y="25"/>
                    <a:pt x="8" y="17"/>
                  </a:cubicBezTo>
                  <a:cubicBezTo>
                    <a:pt x="10" y="12"/>
                    <a:pt x="22" y="0"/>
                    <a:pt x="29" y="6"/>
                  </a:cubicBezTo>
                  <a:cubicBezTo>
                    <a:pt x="32" y="8"/>
                    <a:pt x="21" y="15"/>
                    <a:pt x="20" y="16"/>
                  </a:cubicBezTo>
                  <a:cubicBezTo>
                    <a:pt x="13" y="22"/>
                    <a:pt x="11" y="30"/>
                    <a:pt x="12" y="39"/>
                  </a:cubicBezTo>
                  <a:cubicBezTo>
                    <a:pt x="12" y="42"/>
                    <a:pt x="13" y="45"/>
                    <a:pt x="14" y="48"/>
                  </a:cubicBezTo>
                  <a:cubicBezTo>
                    <a:pt x="14" y="52"/>
                    <a:pt x="9" y="50"/>
                    <a:pt x="8" y="49"/>
                  </a:cubicBezTo>
                  <a:cubicBezTo>
                    <a:pt x="6" y="47"/>
                    <a:pt x="5" y="44"/>
                    <a:pt x="4" y="42"/>
                  </a:cubicBezTo>
                  <a:cubicBezTo>
                    <a:pt x="4" y="42"/>
                    <a:pt x="3" y="42"/>
                    <a:pt x="3" y="42"/>
                  </a:cubicBezTo>
                  <a:cubicBezTo>
                    <a:pt x="4" y="46"/>
                    <a:pt x="9" y="55"/>
                    <a:pt x="14" y="51"/>
                  </a:cubicBezTo>
                  <a:cubicBezTo>
                    <a:pt x="17" y="49"/>
                    <a:pt x="13" y="37"/>
                    <a:pt x="12" y="35"/>
                  </a:cubicBezTo>
                  <a:cubicBezTo>
                    <a:pt x="11" y="24"/>
                    <a:pt x="20" y="18"/>
                    <a:pt x="27" y="11"/>
                  </a:cubicBezTo>
                  <a:cubicBezTo>
                    <a:pt x="34" y="5"/>
                    <a:pt x="27" y="2"/>
                    <a:pt x="21" y="5"/>
                  </a:cubicBezTo>
                  <a:cubicBezTo>
                    <a:pt x="6" y="11"/>
                    <a:pt x="0" y="27"/>
                    <a:pt x="3" y="42"/>
                  </a:cubicBezTo>
                  <a:cubicBezTo>
                    <a:pt x="3" y="42"/>
                    <a:pt x="4" y="42"/>
                    <a:pt x="4" y="4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nvGrpSpPr>
            <p:cNvPr id="2118" name="组合 2117"/>
            <p:cNvGrpSpPr/>
            <p:nvPr/>
          </p:nvGrpSpPr>
          <p:grpSpPr>
            <a:xfrm>
              <a:off x="1884363" y="50800"/>
              <a:ext cx="9677400" cy="1189038"/>
              <a:chOff x="1884363" y="50800"/>
              <a:chExt cx="9677400" cy="1189038"/>
            </a:xfrm>
          </p:grpSpPr>
          <p:sp>
            <p:nvSpPr>
              <p:cNvPr id="54" name="Freeform 75"/>
              <p:cNvSpPr>
                <a:spLocks/>
              </p:cNvSpPr>
              <p:nvPr/>
            </p:nvSpPr>
            <p:spPr bwMode="auto">
              <a:xfrm>
                <a:off x="2201863"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5" name="Freeform 76"/>
              <p:cNvSpPr>
                <a:spLocks/>
              </p:cNvSpPr>
              <p:nvPr/>
            </p:nvSpPr>
            <p:spPr bwMode="auto">
              <a:xfrm>
                <a:off x="2544763"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1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1"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6" name="Freeform 77"/>
              <p:cNvSpPr>
                <a:spLocks/>
              </p:cNvSpPr>
              <p:nvPr/>
            </p:nvSpPr>
            <p:spPr bwMode="auto">
              <a:xfrm>
                <a:off x="28940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7" name="Freeform 78"/>
              <p:cNvSpPr>
                <a:spLocks/>
              </p:cNvSpPr>
              <p:nvPr/>
            </p:nvSpPr>
            <p:spPr bwMode="auto">
              <a:xfrm>
                <a:off x="3244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8" name="Freeform 79"/>
              <p:cNvSpPr>
                <a:spLocks/>
              </p:cNvSpPr>
              <p:nvPr/>
            </p:nvSpPr>
            <p:spPr bwMode="auto">
              <a:xfrm>
                <a:off x="35956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9" name="Freeform 80"/>
              <p:cNvSpPr>
                <a:spLocks/>
              </p:cNvSpPr>
              <p:nvPr/>
            </p:nvSpPr>
            <p:spPr bwMode="auto">
              <a:xfrm>
                <a:off x="394493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0" name="Freeform 81"/>
              <p:cNvSpPr>
                <a:spLocks/>
              </p:cNvSpPr>
              <p:nvPr/>
            </p:nvSpPr>
            <p:spPr bwMode="auto">
              <a:xfrm>
                <a:off x="42957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1" name="Freeform 82"/>
              <p:cNvSpPr>
                <a:spLocks/>
              </p:cNvSpPr>
              <p:nvPr/>
            </p:nvSpPr>
            <p:spPr bwMode="auto">
              <a:xfrm>
                <a:off x="46386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2" name="Freeform 83"/>
              <p:cNvSpPr>
                <a:spLocks/>
              </p:cNvSpPr>
              <p:nvPr/>
            </p:nvSpPr>
            <p:spPr bwMode="auto">
              <a:xfrm>
                <a:off x="4987925"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2"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3" name="Freeform 84"/>
              <p:cNvSpPr>
                <a:spLocks/>
              </p:cNvSpPr>
              <p:nvPr/>
            </p:nvSpPr>
            <p:spPr bwMode="auto">
              <a:xfrm>
                <a:off x="5338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8" name="Freeform 85"/>
              <p:cNvSpPr>
                <a:spLocks/>
              </p:cNvSpPr>
              <p:nvPr/>
            </p:nvSpPr>
            <p:spPr bwMode="auto">
              <a:xfrm>
                <a:off x="568960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9" name="Freeform 86"/>
              <p:cNvSpPr>
                <a:spLocks/>
              </p:cNvSpPr>
              <p:nvPr/>
            </p:nvSpPr>
            <p:spPr bwMode="auto">
              <a:xfrm>
                <a:off x="6038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0" name="Freeform 87"/>
              <p:cNvSpPr>
                <a:spLocks/>
              </p:cNvSpPr>
              <p:nvPr/>
            </p:nvSpPr>
            <p:spPr bwMode="auto">
              <a:xfrm>
                <a:off x="6389688"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1" name="Freeform 88"/>
              <p:cNvSpPr>
                <a:spLocks/>
              </p:cNvSpPr>
              <p:nvPr/>
            </p:nvSpPr>
            <p:spPr bwMode="auto">
              <a:xfrm>
                <a:off x="6732588"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2" name="Freeform 89"/>
              <p:cNvSpPr>
                <a:spLocks/>
              </p:cNvSpPr>
              <p:nvPr/>
            </p:nvSpPr>
            <p:spPr bwMode="auto">
              <a:xfrm>
                <a:off x="7081838" y="971550"/>
                <a:ext cx="300038" cy="268288"/>
              </a:xfrm>
              <a:custGeom>
                <a:avLst/>
                <a:gdLst>
                  <a:gd name="T0" fmla="*/ 19 w 36"/>
                  <a:gd name="T1" fmla="*/ 32 h 32"/>
                  <a:gd name="T2" fmla="*/ 12 w 36"/>
                  <a:gd name="T3" fmla="*/ 6 h 32"/>
                  <a:gd name="T4" fmla="*/ 30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3" name="Freeform 90"/>
              <p:cNvSpPr>
                <a:spLocks/>
              </p:cNvSpPr>
              <p:nvPr/>
            </p:nvSpPr>
            <p:spPr bwMode="auto">
              <a:xfrm>
                <a:off x="743267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4" name="Freeform 91"/>
              <p:cNvSpPr>
                <a:spLocks/>
              </p:cNvSpPr>
              <p:nvPr/>
            </p:nvSpPr>
            <p:spPr bwMode="auto">
              <a:xfrm>
                <a:off x="778351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5" name="Freeform 92"/>
              <p:cNvSpPr>
                <a:spLocks/>
              </p:cNvSpPr>
              <p:nvPr/>
            </p:nvSpPr>
            <p:spPr bwMode="auto">
              <a:xfrm>
                <a:off x="8132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6" name="Freeform 93"/>
              <p:cNvSpPr>
                <a:spLocks/>
              </p:cNvSpPr>
              <p:nvPr/>
            </p:nvSpPr>
            <p:spPr bwMode="auto">
              <a:xfrm>
                <a:off x="8483600"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7" name="Freeform 94"/>
              <p:cNvSpPr>
                <a:spLocks/>
              </p:cNvSpPr>
              <p:nvPr/>
            </p:nvSpPr>
            <p:spPr bwMode="auto">
              <a:xfrm>
                <a:off x="8826500"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8" name="Freeform 95"/>
              <p:cNvSpPr>
                <a:spLocks/>
              </p:cNvSpPr>
              <p:nvPr/>
            </p:nvSpPr>
            <p:spPr bwMode="auto">
              <a:xfrm>
                <a:off x="91757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9" name="Freeform 96"/>
              <p:cNvSpPr>
                <a:spLocks/>
              </p:cNvSpPr>
              <p:nvPr/>
            </p:nvSpPr>
            <p:spPr bwMode="auto">
              <a:xfrm>
                <a:off x="95265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0" name="Freeform 97"/>
              <p:cNvSpPr>
                <a:spLocks/>
              </p:cNvSpPr>
              <p:nvPr/>
            </p:nvSpPr>
            <p:spPr bwMode="auto">
              <a:xfrm>
                <a:off x="987742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1" name="Freeform 98"/>
              <p:cNvSpPr>
                <a:spLocks/>
              </p:cNvSpPr>
              <p:nvPr/>
            </p:nvSpPr>
            <p:spPr bwMode="auto">
              <a:xfrm>
                <a:off x="102266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2" name="Freeform 99"/>
              <p:cNvSpPr>
                <a:spLocks/>
              </p:cNvSpPr>
              <p:nvPr/>
            </p:nvSpPr>
            <p:spPr bwMode="auto">
              <a:xfrm>
                <a:off x="105695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3" name="Freeform 100"/>
              <p:cNvSpPr>
                <a:spLocks/>
              </p:cNvSpPr>
              <p:nvPr/>
            </p:nvSpPr>
            <p:spPr bwMode="auto">
              <a:xfrm>
                <a:off x="109204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4" name="Freeform 101"/>
              <p:cNvSpPr>
                <a:spLocks/>
              </p:cNvSpPr>
              <p:nvPr/>
            </p:nvSpPr>
            <p:spPr bwMode="auto">
              <a:xfrm>
                <a:off x="112696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4" name="Oval 127"/>
              <p:cNvSpPr>
                <a:spLocks noChangeArrowheads="1"/>
              </p:cNvSpPr>
              <p:nvPr/>
            </p:nvSpPr>
            <p:spPr bwMode="auto">
              <a:xfrm>
                <a:off x="1893888" y="66675"/>
                <a:ext cx="8255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5" name="Oval 128"/>
              <p:cNvSpPr>
                <a:spLocks noChangeArrowheads="1"/>
              </p:cNvSpPr>
              <p:nvPr/>
            </p:nvSpPr>
            <p:spPr bwMode="auto">
              <a:xfrm>
                <a:off x="1909763" y="84138"/>
                <a:ext cx="74613"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6" name="Freeform 129"/>
              <p:cNvSpPr>
                <a:spLocks/>
              </p:cNvSpPr>
              <p:nvPr/>
            </p:nvSpPr>
            <p:spPr bwMode="auto">
              <a:xfrm>
                <a:off x="1884363" y="50800"/>
                <a:ext cx="92075" cy="117475"/>
              </a:xfrm>
              <a:custGeom>
                <a:avLst/>
                <a:gdLst>
                  <a:gd name="T0" fmla="*/ 10 w 11"/>
                  <a:gd name="T1" fmla="*/ 7 h 14"/>
                  <a:gd name="T2" fmla="*/ 5 w 11"/>
                  <a:gd name="T3" fmla="*/ 11 h 14"/>
                  <a:gd name="T4" fmla="*/ 2 w 11"/>
                  <a:gd name="T5" fmla="*/ 7 h 14"/>
                  <a:gd name="T6" fmla="*/ 6 w 11"/>
                  <a:gd name="T7" fmla="*/ 2 h 14"/>
                  <a:gd name="T8" fmla="*/ 10 w 11"/>
                  <a:gd name="T9" fmla="*/ 7 h 14"/>
                  <a:gd name="T10" fmla="*/ 11 w 11"/>
                  <a:gd name="T11" fmla="*/ 7 h 14"/>
                  <a:gd name="T12" fmla="*/ 1 w 11"/>
                  <a:gd name="T13" fmla="*/ 7 h 14"/>
                  <a:gd name="T14" fmla="*/ 11 w 11"/>
                  <a:gd name="T15" fmla="*/ 7 h 14"/>
                  <a:gd name="T16" fmla="*/ 10 w 11"/>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0" y="7"/>
                    </a:moveTo>
                    <a:cubicBezTo>
                      <a:pt x="10" y="9"/>
                      <a:pt x="8" y="12"/>
                      <a:pt x="5" y="11"/>
                    </a:cubicBezTo>
                    <a:cubicBezTo>
                      <a:pt x="3" y="11"/>
                      <a:pt x="2" y="9"/>
                      <a:pt x="2" y="7"/>
                    </a:cubicBezTo>
                    <a:cubicBezTo>
                      <a:pt x="2" y="4"/>
                      <a:pt x="4" y="2"/>
                      <a:pt x="6" y="2"/>
                    </a:cubicBezTo>
                    <a:cubicBezTo>
                      <a:pt x="9" y="3"/>
                      <a:pt x="10" y="5"/>
                      <a:pt x="10" y="7"/>
                    </a:cubicBezTo>
                    <a:cubicBezTo>
                      <a:pt x="10" y="7"/>
                      <a:pt x="11" y="7"/>
                      <a:pt x="11" y="7"/>
                    </a:cubicBezTo>
                    <a:cubicBezTo>
                      <a:pt x="11" y="0"/>
                      <a:pt x="1" y="1"/>
                      <a:pt x="1" y="7"/>
                    </a:cubicBezTo>
                    <a:cubicBezTo>
                      <a:pt x="0" y="14"/>
                      <a:pt x="11" y="13"/>
                      <a:pt x="11" y="7"/>
                    </a:cubicBezTo>
                    <a:cubicBezTo>
                      <a:pt x="11" y="7"/>
                      <a:pt x="10" y="7"/>
                      <a:pt x="10" y="7"/>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pic>
          <p:nvPicPr>
            <p:cNvPr id="2122" name="图片 2121"/>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734093" y="3705726"/>
              <a:ext cx="10101948" cy="2562565"/>
            </a:xfrm>
            <a:prstGeom prst="rect">
              <a:avLst/>
            </a:prstGeom>
          </p:spPr>
        </p:pic>
      </p:grpSp>
      <p:pic>
        <p:nvPicPr>
          <p:cNvPr id="2125" name="图片 212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550" y="4502094"/>
            <a:ext cx="3106737" cy="2071158"/>
          </a:xfrm>
          <a:prstGeom prst="rect">
            <a:avLst/>
          </a:prstGeom>
        </p:spPr>
      </p:pic>
      <p:sp>
        <p:nvSpPr>
          <p:cNvPr id="64" name="文本框 63"/>
          <p:cNvSpPr txBox="1"/>
          <p:nvPr/>
        </p:nvSpPr>
        <p:spPr>
          <a:xfrm>
            <a:off x="4673912" y="102097"/>
            <a:ext cx="2874497"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err="1">
                <a:ln>
                  <a:noFill/>
                </a:ln>
                <a:solidFill>
                  <a:srgbClr val="697DA9"/>
                </a:solidFill>
                <a:effectLst/>
                <a:highlight>
                  <a:srgbClr val="FFFF00"/>
                </a:highlight>
                <a:uLnTx/>
                <a:uFillTx/>
                <a:latin typeface="Arial" panose="020B0604020202020204" pitchFamily="34" charset="0"/>
                <a:ea typeface="方正静蕾简体" panose="02000000000000000000" pitchFamily="2" charset="-122"/>
                <a:cs typeface="+mn-cs"/>
              </a:rPr>
              <a:t>Kết</a:t>
            </a:r>
            <a:r>
              <a:rPr kumimoji="0" lang="en-US" altLang="zh-CN" sz="4400" b="0" i="0" u="none" strike="noStrike" kern="1200" cap="none" spc="0" normalizeH="0" baseline="0" noProof="0" dirty="0">
                <a:ln>
                  <a:noFill/>
                </a:ln>
                <a:solidFill>
                  <a:srgbClr val="697DA9"/>
                </a:solidFill>
                <a:effectLst/>
                <a:highlight>
                  <a:srgbClr val="FFFF00"/>
                </a:highlight>
                <a:uLnTx/>
                <a:uFillTx/>
                <a:latin typeface="Arial" panose="020B0604020202020204" pitchFamily="34" charset="0"/>
                <a:ea typeface="方正静蕾简体" panose="02000000000000000000" pitchFamily="2" charset="-122"/>
                <a:cs typeface="+mn-cs"/>
              </a:rPr>
              <a:t> </a:t>
            </a:r>
            <a:r>
              <a:rPr kumimoji="0" lang="en-US" altLang="zh-CN" sz="4400" b="0" i="0" u="none" strike="noStrike" kern="1200" cap="none" spc="0" normalizeH="0" baseline="0" noProof="0" dirty="0" err="1">
                <a:ln>
                  <a:noFill/>
                </a:ln>
                <a:solidFill>
                  <a:srgbClr val="697DA9"/>
                </a:solidFill>
                <a:effectLst/>
                <a:highlight>
                  <a:srgbClr val="FFFF00"/>
                </a:highlight>
                <a:uLnTx/>
                <a:uFillTx/>
                <a:latin typeface="Arial" panose="020B0604020202020204" pitchFamily="34" charset="0"/>
                <a:ea typeface="方正静蕾简体" panose="02000000000000000000" pitchFamily="2" charset="-122"/>
                <a:cs typeface="+mn-cs"/>
              </a:rPr>
              <a:t>luận</a:t>
            </a:r>
            <a:endParaRPr kumimoji="0" lang="zh-CN" altLang="en-US" sz="4400" b="1" i="0" u="none" strike="noStrike" kern="1200" cap="none" spc="0" normalizeH="0" baseline="0" noProof="0" dirty="0">
              <a:ln>
                <a:noFill/>
              </a:ln>
              <a:solidFill>
                <a:srgbClr val="697DA9"/>
              </a:solidFill>
              <a:effectLst/>
              <a:highlight>
                <a:srgbClr val="FFFF00"/>
              </a:highlight>
              <a:uLnTx/>
              <a:uFillTx/>
              <a:latin typeface="Arial" panose="020B0604020202020204" pitchFamily="34" charset="0"/>
              <a:ea typeface="方正静蕾简体" panose="02000000000000000000" pitchFamily="2" charset="-122"/>
              <a:cs typeface="+mn-cs"/>
            </a:endParaRPr>
          </a:p>
        </p:txBody>
      </p:sp>
      <p:sp>
        <p:nvSpPr>
          <p:cNvPr id="65" name="任意多边形 64"/>
          <p:cNvSpPr/>
          <p:nvPr/>
        </p:nvSpPr>
        <p:spPr>
          <a:xfrm>
            <a:off x="4315275" y="191549"/>
            <a:ext cx="343476" cy="578494"/>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161925 w 552450"/>
              <a:gd name="connsiteY0" fmla="*/ 1181173 h 1209748"/>
              <a:gd name="connsiteX1" fmla="*/ 123825 w 552450"/>
              <a:gd name="connsiteY1" fmla="*/ 800173 h 1209748"/>
              <a:gd name="connsiteX2" fmla="*/ 0 w 552450"/>
              <a:gd name="connsiteY2" fmla="*/ 638248 h 1209748"/>
              <a:gd name="connsiteX3" fmla="*/ 171450 w 552450"/>
              <a:gd name="connsiteY3" fmla="*/ 504898 h 1209748"/>
              <a:gd name="connsiteX4" fmla="*/ 266700 w 552450"/>
              <a:gd name="connsiteY4" fmla="*/ 73 h 1209748"/>
              <a:gd name="connsiteX5" fmla="*/ 342900 w 552450"/>
              <a:gd name="connsiteY5" fmla="*/ 581098 h 1209748"/>
              <a:gd name="connsiteX6" fmla="*/ 552450 w 552450"/>
              <a:gd name="connsiteY6" fmla="*/ 657298 h 1209748"/>
              <a:gd name="connsiteX7" fmla="*/ 295275 w 552450"/>
              <a:gd name="connsiteY7" fmla="*/ 771598 h 1209748"/>
              <a:gd name="connsiteX8" fmla="*/ 219075 w 552450"/>
              <a:gd name="connsiteY8" fmla="*/ 1209748 h 1209748"/>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9" fmla="*/ 228132 w 618657"/>
              <a:gd name="connsiteY9" fmla="*/ 1181172 h 1209747"/>
              <a:gd name="connsiteX0" fmla="*/ 285282 w 618657"/>
              <a:gd name="connsiteY0" fmla="*/ 1209747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70292 w 618657"/>
              <a:gd name="connsiteY0" fmla="*/ 1249721 h 1249721"/>
              <a:gd name="connsiteX1" fmla="*/ 190032 w 618657"/>
              <a:gd name="connsiteY1" fmla="*/ 800172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61482 w 618657"/>
              <a:gd name="connsiteY7" fmla="*/ 771597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317761 w 638644"/>
              <a:gd name="connsiteY0" fmla="*/ 1257216 h 1257216"/>
              <a:gd name="connsiteX1" fmla="*/ 210019 w 638644"/>
              <a:gd name="connsiteY1" fmla="*/ 775188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17761 w 638644"/>
              <a:gd name="connsiteY0" fmla="*/ 1257216 h 1257216"/>
              <a:gd name="connsiteX1" fmla="*/ 227508 w 638644"/>
              <a:gd name="connsiteY1" fmla="*/ 772690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08951 w 638644"/>
              <a:gd name="connsiteY7" fmla="*/ 776593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43547 w 638644"/>
              <a:gd name="connsiteY5" fmla="*/ 539503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43547 w 642257"/>
              <a:gd name="connsiteY5" fmla="*/ 539503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55920 w 642257"/>
              <a:gd name="connsiteY7" fmla="*/ 780753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noFill/>
          <a:ln w="25400" cap="rnd">
            <a:solidFill>
              <a:srgbClr val="697DA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97DA9"/>
              </a:solidFill>
              <a:effectLst/>
              <a:uLnTx/>
              <a:uFillTx/>
              <a:latin typeface="Arial" panose="020B0604020202020204"/>
              <a:ea typeface="黑体" panose="02010609060101010101" pitchFamily="49" charset="-122"/>
              <a:cs typeface="+mn-cs"/>
            </a:endParaRPr>
          </a:p>
        </p:txBody>
      </p:sp>
      <p:sp>
        <p:nvSpPr>
          <p:cNvPr id="66" name="任意多边形 65"/>
          <p:cNvSpPr/>
          <p:nvPr/>
        </p:nvSpPr>
        <p:spPr>
          <a:xfrm flipH="1">
            <a:off x="7641889" y="191549"/>
            <a:ext cx="343476" cy="578494"/>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161925 w 552450"/>
              <a:gd name="connsiteY0" fmla="*/ 1181173 h 1209748"/>
              <a:gd name="connsiteX1" fmla="*/ 123825 w 552450"/>
              <a:gd name="connsiteY1" fmla="*/ 800173 h 1209748"/>
              <a:gd name="connsiteX2" fmla="*/ 0 w 552450"/>
              <a:gd name="connsiteY2" fmla="*/ 638248 h 1209748"/>
              <a:gd name="connsiteX3" fmla="*/ 171450 w 552450"/>
              <a:gd name="connsiteY3" fmla="*/ 504898 h 1209748"/>
              <a:gd name="connsiteX4" fmla="*/ 266700 w 552450"/>
              <a:gd name="connsiteY4" fmla="*/ 73 h 1209748"/>
              <a:gd name="connsiteX5" fmla="*/ 342900 w 552450"/>
              <a:gd name="connsiteY5" fmla="*/ 581098 h 1209748"/>
              <a:gd name="connsiteX6" fmla="*/ 552450 w 552450"/>
              <a:gd name="connsiteY6" fmla="*/ 657298 h 1209748"/>
              <a:gd name="connsiteX7" fmla="*/ 295275 w 552450"/>
              <a:gd name="connsiteY7" fmla="*/ 771598 h 1209748"/>
              <a:gd name="connsiteX8" fmla="*/ 219075 w 552450"/>
              <a:gd name="connsiteY8" fmla="*/ 1209748 h 1209748"/>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9" fmla="*/ 228132 w 618657"/>
              <a:gd name="connsiteY9" fmla="*/ 1181172 h 1209747"/>
              <a:gd name="connsiteX0" fmla="*/ 285282 w 618657"/>
              <a:gd name="connsiteY0" fmla="*/ 1209747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70292 w 618657"/>
              <a:gd name="connsiteY0" fmla="*/ 1249721 h 1249721"/>
              <a:gd name="connsiteX1" fmla="*/ 190032 w 618657"/>
              <a:gd name="connsiteY1" fmla="*/ 800172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61482 w 618657"/>
              <a:gd name="connsiteY7" fmla="*/ 771597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317761 w 638644"/>
              <a:gd name="connsiteY0" fmla="*/ 1257216 h 1257216"/>
              <a:gd name="connsiteX1" fmla="*/ 210019 w 638644"/>
              <a:gd name="connsiteY1" fmla="*/ 775188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17761 w 638644"/>
              <a:gd name="connsiteY0" fmla="*/ 1257216 h 1257216"/>
              <a:gd name="connsiteX1" fmla="*/ 227508 w 638644"/>
              <a:gd name="connsiteY1" fmla="*/ 772690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08951 w 638644"/>
              <a:gd name="connsiteY7" fmla="*/ 776593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43547 w 638644"/>
              <a:gd name="connsiteY5" fmla="*/ 539503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43547 w 642257"/>
              <a:gd name="connsiteY5" fmla="*/ 539503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55920 w 642257"/>
              <a:gd name="connsiteY7" fmla="*/ 780753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noFill/>
          <a:ln w="25400" cap="rnd">
            <a:solidFill>
              <a:srgbClr val="697DA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97DA9"/>
              </a:solidFill>
              <a:effectLst/>
              <a:uLnTx/>
              <a:uFillTx/>
              <a:latin typeface="Arial" panose="020B0604020202020204"/>
              <a:ea typeface="黑体" panose="02010609060101010101" pitchFamily="49" charset="-122"/>
              <a:cs typeface="+mn-cs"/>
            </a:endParaRPr>
          </a:p>
        </p:txBody>
      </p:sp>
      <p:sp>
        <p:nvSpPr>
          <p:cNvPr id="69" name="文本框 68"/>
          <p:cNvSpPr txBox="1"/>
          <p:nvPr/>
        </p:nvSpPr>
        <p:spPr>
          <a:xfrm>
            <a:off x="3317295" y="3165889"/>
            <a:ext cx="1854098" cy="400110"/>
          </a:xfrm>
          <a:prstGeom prst="rect">
            <a:avLst/>
          </a:prstGeom>
          <a:noFill/>
        </p:spPr>
        <p:txBody>
          <a:bodyPr wrap="square" rtlCol="0">
            <a:spAutoFit/>
          </a:bodyPr>
          <a:lstStyle>
            <a:defPPr>
              <a:defRPr lang="zh-CN"/>
            </a:defPPr>
            <a:lvl1pPr algn="ctr">
              <a:defRPr sz="3600" b="1" spc="600">
                <a:solidFill>
                  <a:srgbClr val="C14F34"/>
                </a:soli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600" normalizeH="0" baseline="0" noProof="0" dirty="0">
                <a:ln>
                  <a:noFill/>
                </a:ln>
                <a:solidFill>
                  <a:prstClr val="white"/>
                </a:solidFill>
                <a:effectLst/>
                <a:uLnTx/>
                <a:uFillTx/>
                <a:latin typeface="Arial" panose="020B0604020202020204" pitchFamily="34" charset="0"/>
                <a:ea typeface="方正静蕾简体" panose="02000000000000000000" pitchFamily="2" charset="-122"/>
                <a:cs typeface="+mn-cs"/>
              </a:rPr>
              <a:t>卡通可爱</a:t>
            </a:r>
          </a:p>
        </p:txBody>
      </p:sp>
      <p:sp>
        <p:nvSpPr>
          <p:cNvPr id="2" name="TextBox 1">
            <a:extLst>
              <a:ext uri="{FF2B5EF4-FFF2-40B4-BE49-F238E27FC236}">
                <a16:creationId xmlns:a16="http://schemas.microsoft.com/office/drawing/2014/main" id="{7AACEA93-65E1-450C-AA72-06FE450117FE}"/>
              </a:ext>
            </a:extLst>
          </p:cNvPr>
          <p:cNvSpPr txBox="1"/>
          <p:nvPr/>
        </p:nvSpPr>
        <p:spPr>
          <a:xfrm>
            <a:off x="2652822" y="1660124"/>
            <a:ext cx="8700977" cy="3170099"/>
          </a:xfrm>
          <a:prstGeom prst="rect">
            <a:avLst/>
          </a:prstGeom>
          <a:noFill/>
        </p:spPr>
        <p:txBody>
          <a:bodyPr wrap="square" rtlCol="0">
            <a:spAutoFit/>
          </a:bodyPr>
          <a:lstStyle/>
          <a:p>
            <a:pPr lvl="0" algn="just"/>
            <a:r>
              <a:rPr lang="vi-VN" sz="4000" dirty="0">
                <a:solidFill>
                  <a:prstClr val="black"/>
                </a:solidFill>
                <a:latin typeface="Arial" panose="020B0604020202020204"/>
              </a:rPr>
              <a:t>Mũi, họng nếu được chăm sóc đúng cách không chi giúp chúng ta phòng tránh được viêm mũi, viêm họng mà còn bảo vệ được cả khí quản, phế quản và phổi.</a:t>
            </a:r>
            <a:endParaRPr kumimoji="0" lang="en-US" sz="40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567065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124" name="组合 2123"/>
          <p:cNvGrpSpPr/>
          <p:nvPr/>
        </p:nvGrpSpPr>
        <p:grpSpPr>
          <a:xfrm>
            <a:off x="-7938" y="-109538"/>
            <a:ext cx="11843979" cy="6377829"/>
            <a:chOff x="-7938" y="-109538"/>
            <a:chExt cx="11843979" cy="6377829"/>
          </a:xfrm>
        </p:grpSpPr>
        <p:pic>
          <p:nvPicPr>
            <p:cNvPr id="2123" name="图片 212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705769" y="864432"/>
              <a:ext cx="10101948" cy="952336"/>
            </a:xfrm>
            <a:prstGeom prst="rect">
              <a:avLst/>
            </a:prstGeom>
          </p:spPr>
        </p:pic>
        <p:pic>
          <p:nvPicPr>
            <p:cNvPr id="148" name="图片 147"/>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727309" y="838200"/>
              <a:ext cx="10101948" cy="2867526"/>
            </a:xfrm>
            <a:prstGeom prst="rect">
              <a:avLst/>
            </a:prstGeom>
          </p:spPr>
        </p:pic>
        <p:sp>
          <p:nvSpPr>
            <p:cNvPr id="2066" name="Oval 103"/>
            <p:cNvSpPr>
              <a:spLocks noChangeArrowheads="1"/>
            </p:cNvSpPr>
            <p:nvPr/>
          </p:nvSpPr>
          <p:spPr bwMode="auto">
            <a:xfrm>
              <a:off x="7938" y="796925"/>
              <a:ext cx="1317625" cy="132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7" name="Oval 104"/>
            <p:cNvSpPr>
              <a:spLocks noChangeArrowheads="1"/>
            </p:cNvSpPr>
            <p:nvPr/>
          </p:nvSpPr>
          <p:spPr bwMode="auto">
            <a:xfrm>
              <a:off x="82550" y="871538"/>
              <a:ext cx="1319213" cy="1316038"/>
            </a:xfrm>
            <a:prstGeom prst="ellipse">
              <a:avLst/>
            </a:prstGeom>
            <a:solidFill>
              <a:srgbClr val="CBE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8" name="Freeform 105"/>
            <p:cNvSpPr>
              <a:spLocks/>
            </p:cNvSpPr>
            <p:nvPr/>
          </p:nvSpPr>
          <p:spPr bwMode="auto">
            <a:xfrm>
              <a:off x="-7938" y="738188"/>
              <a:ext cx="1343025" cy="1441450"/>
            </a:xfrm>
            <a:custGeom>
              <a:avLst/>
              <a:gdLst>
                <a:gd name="T0" fmla="*/ 159 w 161"/>
                <a:gd name="T1" fmla="*/ 86 h 172"/>
                <a:gd name="T2" fmla="*/ 66 w 161"/>
                <a:gd name="T3" fmla="*/ 163 h 172"/>
                <a:gd name="T4" fmla="*/ 3 w 161"/>
                <a:gd name="T5" fmla="*/ 86 h 172"/>
                <a:gd name="T6" fmla="*/ 96 w 161"/>
                <a:gd name="T7" fmla="*/ 9 h 172"/>
                <a:gd name="T8" fmla="*/ 159 w 161"/>
                <a:gd name="T9" fmla="*/ 86 h 172"/>
                <a:gd name="T10" fmla="*/ 160 w 161"/>
                <a:gd name="T11" fmla="*/ 86 h 172"/>
                <a:gd name="T12" fmla="*/ 66 w 161"/>
                <a:gd name="T13" fmla="*/ 8 h 172"/>
                <a:gd name="T14" fmla="*/ 2 w 161"/>
                <a:gd name="T15" fmla="*/ 86 h 172"/>
                <a:gd name="T16" fmla="*/ 97 w 161"/>
                <a:gd name="T17" fmla="*/ 163 h 172"/>
                <a:gd name="T18" fmla="*/ 160 w 161"/>
                <a:gd name="T19" fmla="*/ 86 h 172"/>
                <a:gd name="T20" fmla="*/ 159 w 161"/>
                <a:gd name="T21" fmla="*/ 8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72">
                  <a:moveTo>
                    <a:pt x="159" y="86"/>
                  </a:moveTo>
                  <a:cubicBezTo>
                    <a:pt x="158" y="135"/>
                    <a:pt x="117" y="172"/>
                    <a:pt x="66" y="163"/>
                  </a:cubicBezTo>
                  <a:cubicBezTo>
                    <a:pt x="29" y="157"/>
                    <a:pt x="4" y="122"/>
                    <a:pt x="3" y="86"/>
                  </a:cubicBezTo>
                  <a:cubicBezTo>
                    <a:pt x="1" y="37"/>
                    <a:pt x="49" y="1"/>
                    <a:pt x="96" y="9"/>
                  </a:cubicBezTo>
                  <a:cubicBezTo>
                    <a:pt x="134" y="15"/>
                    <a:pt x="158" y="50"/>
                    <a:pt x="159" y="86"/>
                  </a:cubicBezTo>
                  <a:cubicBezTo>
                    <a:pt x="159" y="86"/>
                    <a:pt x="161" y="86"/>
                    <a:pt x="160" y="86"/>
                  </a:cubicBezTo>
                  <a:cubicBezTo>
                    <a:pt x="159" y="35"/>
                    <a:pt x="115" y="0"/>
                    <a:pt x="66" y="8"/>
                  </a:cubicBezTo>
                  <a:cubicBezTo>
                    <a:pt x="28" y="15"/>
                    <a:pt x="3" y="49"/>
                    <a:pt x="2" y="86"/>
                  </a:cubicBezTo>
                  <a:cubicBezTo>
                    <a:pt x="0" y="137"/>
                    <a:pt x="50" y="171"/>
                    <a:pt x="97" y="163"/>
                  </a:cubicBezTo>
                  <a:cubicBezTo>
                    <a:pt x="134" y="157"/>
                    <a:pt x="159" y="122"/>
                    <a:pt x="160" y="86"/>
                  </a:cubicBezTo>
                  <a:cubicBezTo>
                    <a:pt x="160" y="86"/>
                    <a:pt x="159" y="86"/>
                    <a:pt x="159" y="86"/>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9" name="Freeform 106"/>
            <p:cNvSpPr>
              <a:spLocks/>
            </p:cNvSpPr>
            <p:nvPr/>
          </p:nvSpPr>
          <p:spPr bwMode="auto">
            <a:xfrm>
              <a:off x="125413" y="981075"/>
              <a:ext cx="441325" cy="787400"/>
            </a:xfrm>
            <a:custGeom>
              <a:avLst/>
              <a:gdLst>
                <a:gd name="T0" fmla="*/ 2 w 53"/>
                <a:gd name="T1" fmla="*/ 74 h 94"/>
                <a:gd name="T2" fmla="*/ 1 w 53"/>
                <a:gd name="T3" fmla="*/ 55 h 94"/>
                <a:gd name="T4" fmla="*/ 14 w 53"/>
                <a:gd name="T5" fmla="*/ 20 h 94"/>
                <a:gd name="T6" fmla="*/ 33 w 53"/>
                <a:gd name="T7" fmla="*/ 5 h 94"/>
                <a:gd name="T8" fmla="*/ 51 w 53"/>
                <a:gd name="T9" fmla="*/ 5 h 94"/>
                <a:gd name="T10" fmla="*/ 44 w 53"/>
                <a:gd name="T11" fmla="*/ 18 h 94"/>
                <a:gd name="T12" fmla="*/ 34 w 53"/>
                <a:gd name="T13" fmla="*/ 25 h 94"/>
                <a:gd name="T14" fmla="*/ 19 w 53"/>
                <a:gd name="T15" fmla="*/ 49 h 94"/>
                <a:gd name="T16" fmla="*/ 20 w 53"/>
                <a:gd name="T17" fmla="*/ 74 h 94"/>
                <a:gd name="T18" fmla="*/ 20 w 53"/>
                <a:gd name="T19" fmla="*/ 92 h 94"/>
                <a:gd name="T20" fmla="*/ 6 w 53"/>
                <a:gd name="T21" fmla="*/ 84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1" y="67"/>
                    <a:pt x="0" y="60"/>
                    <a:pt x="1" y="55"/>
                  </a:cubicBezTo>
                  <a:cubicBezTo>
                    <a:pt x="2" y="43"/>
                    <a:pt x="6" y="28"/>
                    <a:pt x="14" y="20"/>
                  </a:cubicBezTo>
                  <a:cubicBezTo>
                    <a:pt x="20" y="14"/>
                    <a:pt x="26" y="9"/>
                    <a:pt x="33" y="5"/>
                  </a:cubicBezTo>
                  <a:cubicBezTo>
                    <a:pt x="38" y="3"/>
                    <a:pt x="47" y="0"/>
                    <a:pt x="51" y="5"/>
                  </a:cubicBezTo>
                  <a:cubicBezTo>
                    <a:pt x="53" y="9"/>
                    <a:pt x="46" y="16"/>
                    <a:pt x="44" y="18"/>
                  </a:cubicBezTo>
                  <a:cubicBezTo>
                    <a:pt x="41" y="21"/>
                    <a:pt x="37" y="23"/>
                    <a:pt x="34" y="25"/>
                  </a:cubicBezTo>
                  <a:cubicBezTo>
                    <a:pt x="26" y="31"/>
                    <a:pt x="21" y="39"/>
                    <a:pt x="19" y="49"/>
                  </a:cubicBezTo>
                  <a:cubicBezTo>
                    <a:pt x="17" y="57"/>
                    <a:pt x="18" y="66"/>
                    <a:pt x="20" y="74"/>
                  </a:cubicBezTo>
                  <a:cubicBezTo>
                    <a:pt x="21" y="77"/>
                    <a:pt x="25" y="90"/>
                    <a:pt x="20" y="92"/>
                  </a:cubicBezTo>
                  <a:cubicBezTo>
                    <a:pt x="15" y="94"/>
                    <a:pt x="8" y="87"/>
                    <a:pt x="6" y="84"/>
                  </a:cubicBezTo>
                  <a:cubicBezTo>
                    <a:pt x="5" y="81"/>
                    <a:pt x="3" y="77"/>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0" name="Freeform 107"/>
            <p:cNvSpPr>
              <a:spLocks/>
            </p:cNvSpPr>
            <p:nvPr/>
          </p:nvSpPr>
          <p:spPr bwMode="auto">
            <a:xfrm>
              <a:off x="166688" y="1022350"/>
              <a:ext cx="441325" cy="788988"/>
            </a:xfrm>
            <a:custGeom>
              <a:avLst/>
              <a:gdLst>
                <a:gd name="T0" fmla="*/ 2 w 53"/>
                <a:gd name="T1" fmla="*/ 74 h 94"/>
                <a:gd name="T2" fmla="*/ 0 w 53"/>
                <a:gd name="T3" fmla="*/ 55 h 94"/>
                <a:gd name="T4" fmla="*/ 14 w 53"/>
                <a:gd name="T5" fmla="*/ 20 h 94"/>
                <a:gd name="T6" fmla="*/ 32 w 53"/>
                <a:gd name="T7" fmla="*/ 6 h 94"/>
                <a:gd name="T8" fmla="*/ 50 w 53"/>
                <a:gd name="T9" fmla="*/ 6 h 94"/>
                <a:gd name="T10" fmla="*/ 43 w 53"/>
                <a:gd name="T11" fmla="*/ 18 h 94"/>
                <a:gd name="T12" fmla="*/ 34 w 53"/>
                <a:gd name="T13" fmla="*/ 26 h 94"/>
                <a:gd name="T14" fmla="*/ 18 w 53"/>
                <a:gd name="T15" fmla="*/ 49 h 94"/>
                <a:gd name="T16" fmla="*/ 19 w 53"/>
                <a:gd name="T17" fmla="*/ 74 h 94"/>
                <a:gd name="T18" fmla="*/ 19 w 53"/>
                <a:gd name="T19" fmla="*/ 93 h 94"/>
                <a:gd name="T20" fmla="*/ 6 w 53"/>
                <a:gd name="T21" fmla="*/ 85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0" y="68"/>
                    <a:pt x="0" y="61"/>
                    <a:pt x="0" y="55"/>
                  </a:cubicBezTo>
                  <a:cubicBezTo>
                    <a:pt x="1" y="43"/>
                    <a:pt x="6" y="29"/>
                    <a:pt x="14" y="20"/>
                  </a:cubicBezTo>
                  <a:cubicBezTo>
                    <a:pt x="19" y="15"/>
                    <a:pt x="25" y="9"/>
                    <a:pt x="32" y="6"/>
                  </a:cubicBezTo>
                  <a:cubicBezTo>
                    <a:pt x="37" y="4"/>
                    <a:pt x="47" y="0"/>
                    <a:pt x="50" y="6"/>
                  </a:cubicBezTo>
                  <a:cubicBezTo>
                    <a:pt x="53" y="9"/>
                    <a:pt x="45" y="17"/>
                    <a:pt x="43" y="18"/>
                  </a:cubicBezTo>
                  <a:cubicBezTo>
                    <a:pt x="40" y="21"/>
                    <a:pt x="37" y="23"/>
                    <a:pt x="34" y="26"/>
                  </a:cubicBezTo>
                  <a:cubicBezTo>
                    <a:pt x="26" y="32"/>
                    <a:pt x="21" y="40"/>
                    <a:pt x="18" y="49"/>
                  </a:cubicBezTo>
                  <a:cubicBezTo>
                    <a:pt x="16" y="58"/>
                    <a:pt x="17" y="66"/>
                    <a:pt x="19" y="74"/>
                  </a:cubicBezTo>
                  <a:cubicBezTo>
                    <a:pt x="20" y="78"/>
                    <a:pt x="24" y="91"/>
                    <a:pt x="19" y="93"/>
                  </a:cubicBezTo>
                  <a:cubicBezTo>
                    <a:pt x="14" y="94"/>
                    <a:pt x="8" y="88"/>
                    <a:pt x="6" y="85"/>
                  </a:cubicBezTo>
                  <a:cubicBezTo>
                    <a:pt x="4" y="82"/>
                    <a:pt x="3" y="78"/>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1" name="Freeform 108"/>
            <p:cNvSpPr>
              <a:spLocks/>
            </p:cNvSpPr>
            <p:nvPr/>
          </p:nvSpPr>
          <p:spPr bwMode="auto">
            <a:xfrm>
              <a:off x="92075" y="938213"/>
              <a:ext cx="508000" cy="863600"/>
            </a:xfrm>
            <a:custGeom>
              <a:avLst/>
              <a:gdLst>
                <a:gd name="T0" fmla="*/ 7 w 61"/>
                <a:gd name="T1" fmla="*/ 79 h 103"/>
                <a:gd name="T2" fmla="*/ 13 w 61"/>
                <a:gd name="T3" fmla="*/ 32 h 103"/>
                <a:gd name="T4" fmla="*/ 54 w 61"/>
                <a:gd name="T5" fmla="*/ 11 h 103"/>
                <a:gd name="T6" fmla="*/ 37 w 61"/>
                <a:gd name="T7" fmla="*/ 30 h 103"/>
                <a:gd name="T8" fmla="*/ 22 w 61"/>
                <a:gd name="T9" fmla="*/ 73 h 103"/>
                <a:gd name="T10" fmla="*/ 26 w 61"/>
                <a:gd name="T11" fmla="*/ 90 h 103"/>
                <a:gd name="T12" fmla="*/ 13 w 61"/>
                <a:gd name="T13" fmla="*/ 92 h 103"/>
                <a:gd name="T14" fmla="*/ 7 w 61"/>
                <a:gd name="T15" fmla="*/ 79 h 103"/>
                <a:gd name="T16" fmla="*/ 6 w 61"/>
                <a:gd name="T17" fmla="*/ 79 h 103"/>
                <a:gd name="T18" fmla="*/ 26 w 61"/>
                <a:gd name="T19" fmla="*/ 96 h 103"/>
                <a:gd name="T20" fmla="*/ 22 w 61"/>
                <a:gd name="T21" fmla="*/ 66 h 103"/>
                <a:gd name="T22" fmla="*/ 50 w 61"/>
                <a:gd name="T23" fmla="*/ 21 h 103"/>
                <a:gd name="T24" fmla="*/ 40 w 61"/>
                <a:gd name="T25" fmla="*/ 9 h 103"/>
                <a:gd name="T26" fmla="*/ 6 w 61"/>
                <a:gd name="T27" fmla="*/ 79 h 103"/>
                <a:gd name="T28" fmla="*/ 7 w 61"/>
                <a:gd name="T2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103">
                  <a:moveTo>
                    <a:pt x="7" y="79"/>
                  </a:moveTo>
                  <a:cubicBezTo>
                    <a:pt x="4" y="62"/>
                    <a:pt x="6" y="47"/>
                    <a:pt x="13" y="32"/>
                  </a:cubicBezTo>
                  <a:cubicBezTo>
                    <a:pt x="18" y="23"/>
                    <a:pt x="42" y="0"/>
                    <a:pt x="54" y="11"/>
                  </a:cubicBezTo>
                  <a:cubicBezTo>
                    <a:pt x="60" y="15"/>
                    <a:pt x="40" y="29"/>
                    <a:pt x="37" y="30"/>
                  </a:cubicBezTo>
                  <a:cubicBezTo>
                    <a:pt x="24" y="41"/>
                    <a:pt x="20" y="57"/>
                    <a:pt x="22" y="73"/>
                  </a:cubicBezTo>
                  <a:cubicBezTo>
                    <a:pt x="23" y="79"/>
                    <a:pt x="25" y="84"/>
                    <a:pt x="26" y="90"/>
                  </a:cubicBezTo>
                  <a:cubicBezTo>
                    <a:pt x="26" y="98"/>
                    <a:pt x="17" y="95"/>
                    <a:pt x="13" y="92"/>
                  </a:cubicBezTo>
                  <a:cubicBezTo>
                    <a:pt x="10" y="89"/>
                    <a:pt x="8" y="83"/>
                    <a:pt x="7" y="79"/>
                  </a:cubicBezTo>
                  <a:cubicBezTo>
                    <a:pt x="7" y="78"/>
                    <a:pt x="6" y="79"/>
                    <a:pt x="6" y="79"/>
                  </a:cubicBezTo>
                  <a:cubicBezTo>
                    <a:pt x="8" y="86"/>
                    <a:pt x="16" y="103"/>
                    <a:pt x="26" y="96"/>
                  </a:cubicBezTo>
                  <a:cubicBezTo>
                    <a:pt x="30" y="92"/>
                    <a:pt x="23" y="70"/>
                    <a:pt x="22" y="66"/>
                  </a:cubicBezTo>
                  <a:cubicBezTo>
                    <a:pt x="19" y="44"/>
                    <a:pt x="37" y="34"/>
                    <a:pt x="50" y="21"/>
                  </a:cubicBezTo>
                  <a:cubicBezTo>
                    <a:pt x="61" y="10"/>
                    <a:pt x="50" y="4"/>
                    <a:pt x="40" y="9"/>
                  </a:cubicBezTo>
                  <a:cubicBezTo>
                    <a:pt x="12" y="21"/>
                    <a:pt x="0" y="50"/>
                    <a:pt x="6" y="79"/>
                  </a:cubicBezTo>
                  <a:cubicBezTo>
                    <a:pt x="6" y="79"/>
                    <a:pt x="7" y="79"/>
                    <a:pt x="7" y="79"/>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2" name="Oval 109"/>
            <p:cNvSpPr>
              <a:spLocks noChangeArrowheads="1"/>
            </p:cNvSpPr>
            <p:nvPr/>
          </p:nvSpPr>
          <p:spPr bwMode="auto">
            <a:xfrm>
              <a:off x="684213" y="922338"/>
              <a:ext cx="149225" cy="150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3" name="Oval 110"/>
            <p:cNvSpPr>
              <a:spLocks noChangeArrowheads="1"/>
            </p:cNvSpPr>
            <p:nvPr/>
          </p:nvSpPr>
          <p:spPr bwMode="auto">
            <a:xfrm>
              <a:off x="708025" y="963613"/>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4" name="Freeform 111"/>
            <p:cNvSpPr>
              <a:spLocks/>
            </p:cNvSpPr>
            <p:nvPr/>
          </p:nvSpPr>
          <p:spPr bwMode="auto">
            <a:xfrm>
              <a:off x="674688" y="896938"/>
              <a:ext cx="168275" cy="201613"/>
            </a:xfrm>
            <a:custGeom>
              <a:avLst/>
              <a:gdLst>
                <a:gd name="T0" fmla="*/ 18 w 20"/>
                <a:gd name="T1" fmla="*/ 12 h 24"/>
                <a:gd name="T2" fmla="*/ 9 w 20"/>
                <a:gd name="T3" fmla="*/ 21 h 24"/>
                <a:gd name="T4" fmla="*/ 2 w 20"/>
                <a:gd name="T5" fmla="*/ 12 h 24"/>
                <a:gd name="T6" fmla="*/ 12 w 20"/>
                <a:gd name="T7" fmla="*/ 4 h 24"/>
                <a:gd name="T8" fmla="*/ 18 w 20"/>
                <a:gd name="T9" fmla="*/ 12 h 24"/>
                <a:gd name="T10" fmla="*/ 20 w 20"/>
                <a:gd name="T11" fmla="*/ 12 h 24"/>
                <a:gd name="T12" fmla="*/ 1 w 20"/>
                <a:gd name="T13" fmla="*/ 12 h 24"/>
                <a:gd name="T14" fmla="*/ 20 w 20"/>
                <a:gd name="T15" fmla="*/ 12 h 24"/>
                <a:gd name="T16" fmla="*/ 18 w 20"/>
                <a:gd name="T1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18" y="12"/>
                  </a:moveTo>
                  <a:cubicBezTo>
                    <a:pt x="18" y="17"/>
                    <a:pt x="14" y="22"/>
                    <a:pt x="9" y="21"/>
                  </a:cubicBezTo>
                  <a:cubicBezTo>
                    <a:pt x="5" y="20"/>
                    <a:pt x="2" y="16"/>
                    <a:pt x="2" y="12"/>
                  </a:cubicBezTo>
                  <a:cubicBezTo>
                    <a:pt x="2" y="7"/>
                    <a:pt x="7" y="3"/>
                    <a:pt x="12" y="4"/>
                  </a:cubicBezTo>
                  <a:cubicBezTo>
                    <a:pt x="16" y="5"/>
                    <a:pt x="18" y="8"/>
                    <a:pt x="18" y="12"/>
                  </a:cubicBezTo>
                  <a:cubicBezTo>
                    <a:pt x="18" y="12"/>
                    <a:pt x="20" y="12"/>
                    <a:pt x="20" y="12"/>
                  </a:cubicBezTo>
                  <a:cubicBezTo>
                    <a:pt x="19" y="0"/>
                    <a:pt x="1" y="1"/>
                    <a:pt x="1" y="12"/>
                  </a:cubicBezTo>
                  <a:cubicBezTo>
                    <a:pt x="0" y="24"/>
                    <a:pt x="19" y="23"/>
                    <a:pt x="20" y="12"/>
                  </a:cubicBezTo>
                  <a:cubicBezTo>
                    <a:pt x="20" y="12"/>
                    <a:pt x="18" y="12"/>
                    <a:pt x="18" y="1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5" name="Oval 112"/>
            <p:cNvSpPr>
              <a:spLocks noChangeArrowheads="1"/>
            </p:cNvSpPr>
            <p:nvPr/>
          </p:nvSpPr>
          <p:spPr bwMode="auto">
            <a:xfrm>
              <a:off x="1201738" y="2430463"/>
              <a:ext cx="1008063" cy="10144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6" name="Oval 113"/>
            <p:cNvSpPr>
              <a:spLocks noChangeArrowheads="1"/>
            </p:cNvSpPr>
            <p:nvPr/>
          </p:nvSpPr>
          <p:spPr bwMode="auto">
            <a:xfrm>
              <a:off x="1258888" y="2489200"/>
              <a:ext cx="1001713" cy="1006475"/>
            </a:xfrm>
            <a:prstGeom prst="ellipse">
              <a:avLst/>
            </a:prstGeom>
            <a:solidFill>
              <a:srgbClr val="A8CA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7" name="Freeform 114"/>
            <p:cNvSpPr>
              <a:spLocks/>
            </p:cNvSpPr>
            <p:nvPr/>
          </p:nvSpPr>
          <p:spPr bwMode="auto">
            <a:xfrm>
              <a:off x="1184275" y="2271713"/>
              <a:ext cx="1025525" cy="1223963"/>
            </a:xfrm>
            <a:custGeom>
              <a:avLst/>
              <a:gdLst>
                <a:gd name="T0" fmla="*/ 122 w 123"/>
                <a:gd name="T1" fmla="*/ 79 h 146"/>
                <a:gd name="T2" fmla="*/ 52 w 123"/>
                <a:gd name="T3" fmla="*/ 138 h 146"/>
                <a:gd name="T4" fmla="*/ 3 w 123"/>
                <a:gd name="T5" fmla="*/ 79 h 146"/>
                <a:gd name="T6" fmla="*/ 73 w 123"/>
                <a:gd name="T7" fmla="*/ 20 h 146"/>
                <a:gd name="T8" fmla="*/ 122 w 123"/>
                <a:gd name="T9" fmla="*/ 79 h 146"/>
                <a:gd name="T10" fmla="*/ 123 w 123"/>
                <a:gd name="T11" fmla="*/ 79 h 146"/>
                <a:gd name="T12" fmla="*/ 2 w 123"/>
                <a:gd name="T13" fmla="*/ 79 h 146"/>
                <a:gd name="T14" fmla="*/ 73 w 123"/>
                <a:gd name="T15" fmla="*/ 139 h 146"/>
                <a:gd name="T16" fmla="*/ 123 w 123"/>
                <a:gd name="T17" fmla="*/ 79 h 146"/>
                <a:gd name="T18" fmla="*/ 122 w 123"/>
                <a:gd name="T1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46">
                  <a:moveTo>
                    <a:pt x="122" y="79"/>
                  </a:moveTo>
                  <a:cubicBezTo>
                    <a:pt x="120" y="116"/>
                    <a:pt x="91" y="144"/>
                    <a:pt x="52" y="138"/>
                  </a:cubicBezTo>
                  <a:cubicBezTo>
                    <a:pt x="23" y="134"/>
                    <a:pt x="4" y="107"/>
                    <a:pt x="3" y="79"/>
                  </a:cubicBezTo>
                  <a:cubicBezTo>
                    <a:pt x="1" y="42"/>
                    <a:pt x="37" y="15"/>
                    <a:pt x="73" y="20"/>
                  </a:cubicBezTo>
                  <a:cubicBezTo>
                    <a:pt x="102" y="24"/>
                    <a:pt x="121" y="52"/>
                    <a:pt x="122" y="79"/>
                  </a:cubicBezTo>
                  <a:cubicBezTo>
                    <a:pt x="122" y="79"/>
                    <a:pt x="123" y="79"/>
                    <a:pt x="123" y="79"/>
                  </a:cubicBezTo>
                  <a:cubicBezTo>
                    <a:pt x="120" y="0"/>
                    <a:pt x="5" y="1"/>
                    <a:pt x="2" y="79"/>
                  </a:cubicBezTo>
                  <a:cubicBezTo>
                    <a:pt x="0" y="116"/>
                    <a:pt x="38" y="146"/>
                    <a:pt x="73" y="139"/>
                  </a:cubicBezTo>
                  <a:cubicBezTo>
                    <a:pt x="102" y="132"/>
                    <a:pt x="122" y="109"/>
                    <a:pt x="123" y="79"/>
                  </a:cubicBezTo>
                  <a:cubicBezTo>
                    <a:pt x="123" y="79"/>
                    <a:pt x="122" y="79"/>
                    <a:pt x="122" y="79"/>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8" name="Freeform 115"/>
            <p:cNvSpPr>
              <a:spLocks/>
            </p:cNvSpPr>
            <p:nvPr/>
          </p:nvSpPr>
          <p:spPr bwMode="auto">
            <a:xfrm>
              <a:off x="1292225" y="2565400"/>
              <a:ext cx="334963" cy="603250"/>
            </a:xfrm>
            <a:custGeom>
              <a:avLst/>
              <a:gdLst>
                <a:gd name="T0" fmla="*/ 1 w 40"/>
                <a:gd name="T1" fmla="*/ 57 h 72"/>
                <a:gd name="T2" fmla="*/ 0 w 40"/>
                <a:gd name="T3" fmla="*/ 42 h 72"/>
                <a:gd name="T4" fmla="*/ 11 w 40"/>
                <a:gd name="T5" fmla="*/ 16 h 72"/>
                <a:gd name="T6" fmla="*/ 25 w 40"/>
                <a:gd name="T7" fmla="*/ 5 h 72"/>
                <a:gd name="T8" fmla="*/ 38 w 40"/>
                <a:gd name="T9" fmla="*/ 5 h 72"/>
                <a:gd name="T10" fmla="*/ 33 w 40"/>
                <a:gd name="T11" fmla="*/ 14 h 72"/>
                <a:gd name="T12" fmla="*/ 26 w 40"/>
                <a:gd name="T13" fmla="*/ 20 h 72"/>
                <a:gd name="T14" fmla="*/ 14 w 40"/>
                <a:gd name="T15" fmla="*/ 38 h 72"/>
                <a:gd name="T16" fmla="*/ 15 w 40"/>
                <a:gd name="T17" fmla="*/ 57 h 72"/>
                <a:gd name="T18" fmla="*/ 15 w 40"/>
                <a:gd name="T19" fmla="*/ 71 h 72"/>
                <a:gd name="T20" fmla="*/ 5 w 40"/>
                <a:gd name="T21" fmla="*/ 65 h 72"/>
                <a:gd name="T22" fmla="*/ 1 w 40"/>
                <a:gd name="T23" fmla="*/ 5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72">
                  <a:moveTo>
                    <a:pt x="1" y="57"/>
                  </a:moveTo>
                  <a:cubicBezTo>
                    <a:pt x="0" y="52"/>
                    <a:pt x="0" y="47"/>
                    <a:pt x="0" y="42"/>
                  </a:cubicBezTo>
                  <a:cubicBezTo>
                    <a:pt x="1" y="34"/>
                    <a:pt x="4" y="23"/>
                    <a:pt x="11" y="16"/>
                  </a:cubicBezTo>
                  <a:cubicBezTo>
                    <a:pt x="15" y="12"/>
                    <a:pt x="19" y="8"/>
                    <a:pt x="25" y="5"/>
                  </a:cubicBezTo>
                  <a:cubicBezTo>
                    <a:pt x="28" y="3"/>
                    <a:pt x="35" y="0"/>
                    <a:pt x="38" y="5"/>
                  </a:cubicBezTo>
                  <a:cubicBezTo>
                    <a:pt x="40" y="8"/>
                    <a:pt x="35" y="13"/>
                    <a:pt x="33" y="14"/>
                  </a:cubicBezTo>
                  <a:cubicBezTo>
                    <a:pt x="31" y="16"/>
                    <a:pt x="28" y="18"/>
                    <a:pt x="26" y="20"/>
                  </a:cubicBezTo>
                  <a:cubicBezTo>
                    <a:pt x="20" y="25"/>
                    <a:pt x="16" y="31"/>
                    <a:pt x="14" y="38"/>
                  </a:cubicBezTo>
                  <a:cubicBezTo>
                    <a:pt x="12" y="44"/>
                    <a:pt x="13" y="51"/>
                    <a:pt x="15" y="57"/>
                  </a:cubicBezTo>
                  <a:cubicBezTo>
                    <a:pt x="16" y="60"/>
                    <a:pt x="18" y="70"/>
                    <a:pt x="15" y="71"/>
                  </a:cubicBezTo>
                  <a:cubicBezTo>
                    <a:pt x="11" y="72"/>
                    <a:pt x="6" y="68"/>
                    <a:pt x="5" y="65"/>
                  </a:cubicBezTo>
                  <a:cubicBezTo>
                    <a:pt x="3" y="63"/>
                    <a:pt x="2" y="60"/>
                    <a:pt x="1"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9" name="Freeform 116"/>
            <p:cNvSpPr>
              <a:spLocks/>
            </p:cNvSpPr>
            <p:nvPr/>
          </p:nvSpPr>
          <p:spPr bwMode="auto">
            <a:xfrm>
              <a:off x="1317625" y="2606675"/>
              <a:ext cx="342900" cy="603250"/>
            </a:xfrm>
            <a:custGeom>
              <a:avLst/>
              <a:gdLst>
                <a:gd name="T0" fmla="*/ 2 w 41"/>
                <a:gd name="T1" fmla="*/ 56 h 72"/>
                <a:gd name="T2" fmla="*/ 1 w 41"/>
                <a:gd name="T3" fmla="*/ 42 h 72"/>
                <a:gd name="T4" fmla="*/ 11 w 41"/>
                <a:gd name="T5" fmla="*/ 15 h 72"/>
                <a:gd name="T6" fmla="*/ 25 w 41"/>
                <a:gd name="T7" fmla="*/ 4 h 72"/>
                <a:gd name="T8" fmla="*/ 39 w 41"/>
                <a:gd name="T9" fmla="*/ 4 h 72"/>
                <a:gd name="T10" fmla="*/ 34 w 41"/>
                <a:gd name="T11" fmla="*/ 14 h 72"/>
                <a:gd name="T12" fmla="*/ 26 w 41"/>
                <a:gd name="T13" fmla="*/ 19 h 72"/>
                <a:gd name="T14" fmla="*/ 14 w 41"/>
                <a:gd name="T15" fmla="*/ 37 h 72"/>
                <a:gd name="T16" fmla="*/ 15 w 41"/>
                <a:gd name="T17" fmla="*/ 57 h 72"/>
                <a:gd name="T18" fmla="*/ 15 w 41"/>
                <a:gd name="T19" fmla="*/ 70 h 72"/>
                <a:gd name="T20" fmla="*/ 5 w 41"/>
                <a:gd name="T21" fmla="*/ 64 h 72"/>
                <a:gd name="T22" fmla="*/ 2 w 41"/>
                <a:gd name="T23"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72">
                  <a:moveTo>
                    <a:pt x="2" y="56"/>
                  </a:moveTo>
                  <a:cubicBezTo>
                    <a:pt x="1" y="51"/>
                    <a:pt x="0" y="46"/>
                    <a:pt x="1" y="42"/>
                  </a:cubicBezTo>
                  <a:cubicBezTo>
                    <a:pt x="1" y="33"/>
                    <a:pt x="5" y="22"/>
                    <a:pt x="11" y="15"/>
                  </a:cubicBezTo>
                  <a:cubicBezTo>
                    <a:pt x="15" y="11"/>
                    <a:pt x="20" y="7"/>
                    <a:pt x="25" y="4"/>
                  </a:cubicBezTo>
                  <a:cubicBezTo>
                    <a:pt x="29" y="2"/>
                    <a:pt x="36" y="0"/>
                    <a:pt x="39" y="4"/>
                  </a:cubicBezTo>
                  <a:cubicBezTo>
                    <a:pt x="41" y="7"/>
                    <a:pt x="35" y="12"/>
                    <a:pt x="34" y="14"/>
                  </a:cubicBezTo>
                  <a:cubicBezTo>
                    <a:pt x="31" y="16"/>
                    <a:pt x="29" y="17"/>
                    <a:pt x="26" y="19"/>
                  </a:cubicBezTo>
                  <a:cubicBezTo>
                    <a:pt x="20" y="24"/>
                    <a:pt x="16" y="30"/>
                    <a:pt x="14" y="37"/>
                  </a:cubicBezTo>
                  <a:cubicBezTo>
                    <a:pt x="13" y="44"/>
                    <a:pt x="13" y="50"/>
                    <a:pt x="15" y="57"/>
                  </a:cubicBezTo>
                  <a:cubicBezTo>
                    <a:pt x="16" y="59"/>
                    <a:pt x="19" y="69"/>
                    <a:pt x="15" y="70"/>
                  </a:cubicBezTo>
                  <a:cubicBezTo>
                    <a:pt x="11" y="72"/>
                    <a:pt x="7" y="67"/>
                    <a:pt x="5" y="64"/>
                  </a:cubicBezTo>
                  <a:cubicBezTo>
                    <a:pt x="4" y="62"/>
                    <a:pt x="3" y="59"/>
                    <a:pt x="2"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0" name="Freeform 117"/>
            <p:cNvSpPr>
              <a:spLocks/>
            </p:cNvSpPr>
            <p:nvPr/>
          </p:nvSpPr>
          <p:spPr bwMode="auto">
            <a:xfrm>
              <a:off x="1258888" y="2540000"/>
              <a:ext cx="401638" cy="661988"/>
            </a:xfrm>
            <a:custGeom>
              <a:avLst/>
              <a:gdLst>
                <a:gd name="T0" fmla="*/ 6 w 48"/>
                <a:gd name="T1" fmla="*/ 60 h 79"/>
                <a:gd name="T2" fmla="*/ 11 w 48"/>
                <a:gd name="T3" fmla="*/ 25 h 79"/>
                <a:gd name="T4" fmla="*/ 42 w 48"/>
                <a:gd name="T5" fmla="*/ 8 h 79"/>
                <a:gd name="T6" fmla="*/ 29 w 48"/>
                <a:gd name="T7" fmla="*/ 23 h 79"/>
                <a:gd name="T8" fmla="*/ 17 w 48"/>
                <a:gd name="T9" fmla="*/ 56 h 79"/>
                <a:gd name="T10" fmla="*/ 20 w 48"/>
                <a:gd name="T11" fmla="*/ 69 h 79"/>
                <a:gd name="T12" fmla="*/ 11 w 48"/>
                <a:gd name="T13" fmla="*/ 70 h 79"/>
                <a:gd name="T14" fmla="*/ 6 w 48"/>
                <a:gd name="T15" fmla="*/ 60 h 79"/>
                <a:gd name="T16" fmla="*/ 5 w 48"/>
                <a:gd name="T17" fmla="*/ 60 h 79"/>
                <a:gd name="T18" fmla="*/ 20 w 48"/>
                <a:gd name="T19" fmla="*/ 73 h 79"/>
                <a:gd name="T20" fmla="*/ 18 w 48"/>
                <a:gd name="T21" fmla="*/ 51 h 79"/>
                <a:gd name="T22" fmla="*/ 39 w 48"/>
                <a:gd name="T23" fmla="*/ 16 h 79"/>
                <a:gd name="T24" fmla="*/ 31 w 48"/>
                <a:gd name="T25" fmla="*/ 7 h 79"/>
                <a:gd name="T26" fmla="*/ 5 w 48"/>
                <a:gd name="T27" fmla="*/ 60 h 79"/>
                <a:gd name="T28" fmla="*/ 6 w 48"/>
                <a:gd name="T29"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9">
                  <a:moveTo>
                    <a:pt x="6" y="60"/>
                  </a:moveTo>
                  <a:cubicBezTo>
                    <a:pt x="3" y="48"/>
                    <a:pt x="5" y="36"/>
                    <a:pt x="11" y="25"/>
                  </a:cubicBezTo>
                  <a:cubicBezTo>
                    <a:pt x="15" y="17"/>
                    <a:pt x="32" y="0"/>
                    <a:pt x="42" y="8"/>
                  </a:cubicBezTo>
                  <a:cubicBezTo>
                    <a:pt x="46" y="12"/>
                    <a:pt x="31" y="22"/>
                    <a:pt x="29" y="23"/>
                  </a:cubicBezTo>
                  <a:cubicBezTo>
                    <a:pt x="19" y="31"/>
                    <a:pt x="16" y="43"/>
                    <a:pt x="17" y="56"/>
                  </a:cubicBezTo>
                  <a:cubicBezTo>
                    <a:pt x="18" y="60"/>
                    <a:pt x="19" y="65"/>
                    <a:pt x="20" y="69"/>
                  </a:cubicBezTo>
                  <a:cubicBezTo>
                    <a:pt x="21" y="75"/>
                    <a:pt x="13" y="73"/>
                    <a:pt x="11" y="70"/>
                  </a:cubicBezTo>
                  <a:cubicBezTo>
                    <a:pt x="8" y="68"/>
                    <a:pt x="7" y="63"/>
                    <a:pt x="6" y="60"/>
                  </a:cubicBezTo>
                  <a:cubicBezTo>
                    <a:pt x="6" y="60"/>
                    <a:pt x="5" y="60"/>
                    <a:pt x="5" y="60"/>
                  </a:cubicBezTo>
                  <a:cubicBezTo>
                    <a:pt x="7" y="66"/>
                    <a:pt x="13" y="79"/>
                    <a:pt x="20" y="73"/>
                  </a:cubicBezTo>
                  <a:cubicBezTo>
                    <a:pt x="24" y="70"/>
                    <a:pt x="18" y="54"/>
                    <a:pt x="18" y="51"/>
                  </a:cubicBezTo>
                  <a:cubicBezTo>
                    <a:pt x="16" y="34"/>
                    <a:pt x="29" y="26"/>
                    <a:pt x="39" y="16"/>
                  </a:cubicBezTo>
                  <a:cubicBezTo>
                    <a:pt x="48" y="8"/>
                    <a:pt x="39" y="3"/>
                    <a:pt x="31" y="7"/>
                  </a:cubicBezTo>
                  <a:cubicBezTo>
                    <a:pt x="10" y="16"/>
                    <a:pt x="0" y="38"/>
                    <a:pt x="5" y="60"/>
                  </a:cubicBezTo>
                  <a:cubicBezTo>
                    <a:pt x="5" y="60"/>
                    <a:pt x="6" y="60"/>
                    <a:pt x="6" y="60"/>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4" name="Oval 121"/>
            <p:cNvSpPr>
              <a:spLocks noChangeArrowheads="1"/>
            </p:cNvSpPr>
            <p:nvPr/>
          </p:nvSpPr>
          <p:spPr bwMode="auto">
            <a:xfrm>
              <a:off x="1535113" y="0"/>
              <a:ext cx="700088" cy="7032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5" name="Oval 122"/>
            <p:cNvSpPr>
              <a:spLocks noChangeArrowheads="1"/>
            </p:cNvSpPr>
            <p:nvPr/>
          </p:nvSpPr>
          <p:spPr bwMode="auto">
            <a:xfrm>
              <a:off x="1576388" y="41275"/>
              <a:ext cx="700088" cy="704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6" name="Freeform 123"/>
            <p:cNvSpPr>
              <a:spLocks/>
            </p:cNvSpPr>
            <p:nvPr/>
          </p:nvSpPr>
          <p:spPr bwMode="auto">
            <a:xfrm>
              <a:off x="1509713" y="-109538"/>
              <a:ext cx="733425" cy="922338"/>
            </a:xfrm>
            <a:custGeom>
              <a:avLst/>
              <a:gdLst>
                <a:gd name="T0" fmla="*/ 86 w 88"/>
                <a:gd name="T1" fmla="*/ 55 h 110"/>
                <a:gd name="T2" fmla="*/ 37 w 88"/>
                <a:gd name="T3" fmla="*/ 96 h 110"/>
                <a:gd name="T4" fmla="*/ 4 w 88"/>
                <a:gd name="T5" fmla="*/ 55 h 110"/>
                <a:gd name="T6" fmla="*/ 54 w 88"/>
                <a:gd name="T7" fmla="*/ 14 h 110"/>
                <a:gd name="T8" fmla="*/ 86 w 88"/>
                <a:gd name="T9" fmla="*/ 55 h 110"/>
                <a:gd name="T10" fmla="*/ 88 w 88"/>
                <a:gd name="T11" fmla="*/ 55 h 110"/>
                <a:gd name="T12" fmla="*/ 3 w 88"/>
                <a:gd name="T13" fmla="*/ 55 h 110"/>
                <a:gd name="T14" fmla="*/ 88 w 88"/>
                <a:gd name="T15" fmla="*/ 55 h 110"/>
                <a:gd name="T16" fmla="*/ 86 w 88"/>
                <a:gd name="T17"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10">
                  <a:moveTo>
                    <a:pt x="86" y="55"/>
                  </a:moveTo>
                  <a:cubicBezTo>
                    <a:pt x="85" y="81"/>
                    <a:pt x="65" y="100"/>
                    <a:pt x="37" y="96"/>
                  </a:cubicBezTo>
                  <a:cubicBezTo>
                    <a:pt x="17" y="93"/>
                    <a:pt x="5" y="73"/>
                    <a:pt x="4" y="55"/>
                  </a:cubicBezTo>
                  <a:cubicBezTo>
                    <a:pt x="2" y="28"/>
                    <a:pt x="29" y="10"/>
                    <a:pt x="54" y="14"/>
                  </a:cubicBezTo>
                  <a:cubicBezTo>
                    <a:pt x="73" y="17"/>
                    <a:pt x="85" y="36"/>
                    <a:pt x="86" y="55"/>
                  </a:cubicBezTo>
                  <a:cubicBezTo>
                    <a:pt x="86" y="55"/>
                    <a:pt x="88" y="55"/>
                    <a:pt x="88" y="55"/>
                  </a:cubicBezTo>
                  <a:cubicBezTo>
                    <a:pt x="85" y="0"/>
                    <a:pt x="5" y="1"/>
                    <a:pt x="3" y="55"/>
                  </a:cubicBezTo>
                  <a:cubicBezTo>
                    <a:pt x="0" y="110"/>
                    <a:pt x="85" y="109"/>
                    <a:pt x="88" y="55"/>
                  </a:cubicBezTo>
                  <a:cubicBezTo>
                    <a:pt x="88" y="55"/>
                    <a:pt x="86" y="55"/>
                    <a:pt x="86" y="55"/>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7" name="Freeform 124"/>
            <p:cNvSpPr>
              <a:spLocks/>
            </p:cNvSpPr>
            <p:nvPr/>
          </p:nvSpPr>
          <p:spPr bwMode="auto">
            <a:xfrm>
              <a:off x="1601788" y="92075"/>
              <a:ext cx="233363" cy="427038"/>
            </a:xfrm>
            <a:custGeom>
              <a:avLst/>
              <a:gdLst>
                <a:gd name="T0" fmla="*/ 1 w 28"/>
                <a:gd name="T1" fmla="*/ 40 h 51"/>
                <a:gd name="T2" fmla="*/ 0 w 28"/>
                <a:gd name="T3" fmla="*/ 30 h 51"/>
                <a:gd name="T4" fmla="*/ 7 w 28"/>
                <a:gd name="T5" fmla="*/ 11 h 51"/>
                <a:gd name="T6" fmla="*/ 17 w 28"/>
                <a:gd name="T7" fmla="*/ 4 h 51"/>
                <a:gd name="T8" fmla="*/ 26 w 28"/>
                <a:gd name="T9" fmla="*/ 4 h 51"/>
                <a:gd name="T10" fmla="*/ 23 w 28"/>
                <a:gd name="T11" fmla="*/ 10 h 51"/>
                <a:gd name="T12" fmla="*/ 17 w 28"/>
                <a:gd name="T13" fmla="*/ 14 h 51"/>
                <a:gd name="T14" fmla="*/ 9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0" y="23"/>
                    <a:pt x="3" y="16"/>
                    <a:pt x="7" y="11"/>
                  </a:cubicBezTo>
                  <a:cubicBezTo>
                    <a:pt x="10" y="8"/>
                    <a:pt x="13" y="5"/>
                    <a:pt x="17" y="4"/>
                  </a:cubicBezTo>
                  <a:cubicBezTo>
                    <a:pt x="19" y="2"/>
                    <a:pt x="24" y="0"/>
                    <a:pt x="26" y="4"/>
                  </a:cubicBezTo>
                  <a:cubicBezTo>
                    <a:pt x="28" y="5"/>
                    <a:pt x="24" y="9"/>
                    <a:pt x="23" y="10"/>
                  </a:cubicBezTo>
                  <a:cubicBezTo>
                    <a:pt x="21" y="12"/>
                    <a:pt x="19" y="13"/>
                    <a:pt x="17" y="14"/>
                  </a:cubicBezTo>
                  <a:cubicBezTo>
                    <a:pt x="13" y="17"/>
                    <a:pt x="11" y="22"/>
                    <a:pt x="9" y="27"/>
                  </a:cubicBezTo>
                  <a:cubicBezTo>
                    <a:pt x="8" y="31"/>
                    <a:pt x="9" y="36"/>
                    <a:pt x="10" y="40"/>
                  </a:cubicBezTo>
                  <a:cubicBezTo>
                    <a:pt x="11" y="42"/>
                    <a:pt x="13" y="49"/>
                    <a:pt x="10" y="50"/>
                  </a:cubicBezTo>
                  <a:cubicBezTo>
                    <a:pt x="7" y="51"/>
                    <a:pt x="4" y="47"/>
                    <a:pt x="3" y="45"/>
                  </a:cubicBezTo>
                  <a:cubicBezTo>
                    <a:pt x="2" y="44"/>
                    <a:pt x="1"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2" name="Freeform 125"/>
            <p:cNvSpPr>
              <a:spLocks/>
            </p:cNvSpPr>
            <p:nvPr/>
          </p:nvSpPr>
          <p:spPr bwMode="auto">
            <a:xfrm>
              <a:off x="1617663" y="117475"/>
              <a:ext cx="233363" cy="427038"/>
            </a:xfrm>
            <a:custGeom>
              <a:avLst/>
              <a:gdLst>
                <a:gd name="T0" fmla="*/ 1 w 28"/>
                <a:gd name="T1" fmla="*/ 40 h 51"/>
                <a:gd name="T2" fmla="*/ 0 w 28"/>
                <a:gd name="T3" fmla="*/ 30 h 51"/>
                <a:gd name="T4" fmla="*/ 7 w 28"/>
                <a:gd name="T5" fmla="*/ 11 h 51"/>
                <a:gd name="T6" fmla="*/ 17 w 28"/>
                <a:gd name="T7" fmla="*/ 4 h 51"/>
                <a:gd name="T8" fmla="*/ 27 w 28"/>
                <a:gd name="T9" fmla="*/ 3 h 51"/>
                <a:gd name="T10" fmla="*/ 23 w 28"/>
                <a:gd name="T11" fmla="*/ 10 h 51"/>
                <a:gd name="T12" fmla="*/ 18 w 28"/>
                <a:gd name="T13" fmla="*/ 14 h 51"/>
                <a:gd name="T14" fmla="*/ 10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1" y="23"/>
                    <a:pt x="3" y="16"/>
                    <a:pt x="7" y="11"/>
                  </a:cubicBezTo>
                  <a:cubicBezTo>
                    <a:pt x="10" y="8"/>
                    <a:pt x="13" y="5"/>
                    <a:pt x="17" y="4"/>
                  </a:cubicBezTo>
                  <a:cubicBezTo>
                    <a:pt x="20" y="2"/>
                    <a:pt x="25" y="0"/>
                    <a:pt x="27" y="3"/>
                  </a:cubicBezTo>
                  <a:cubicBezTo>
                    <a:pt x="28" y="5"/>
                    <a:pt x="24" y="9"/>
                    <a:pt x="23" y="10"/>
                  </a:cubicBezTo>
                  <a:cubicBezTo>
                    <a:pt x="22" y="12"/>
                    <a:pt x="20" y="13"/>
                    <a:pt x="18" y="14"/>
                  </a:cubicBezTo>
                  <a:cubicBezTo>
                    <a:pt x="14" y="17"/>
                    <a:pt x="11" y="22"/>
                    <a:pt x="10" y="27"/>
                  </a:cubicBezTo>
                  <a:cubicBezTo>
                    <a:pt x="9" y="31"/>
                    <a:pt x="9" y="36"/>
                    <a:pt x="10" y="40"/>
                  </a:cubicBezTo>
                  <a:cubicBezTo>
                    <a:pt x="11" y="42"/>
                    <a:pt x="13" y="49"/>
                    <a:pt x="10" y="50"/>
                  </a:cubicBezTo>
                  <a:cubicBezTo>
                    <a:pt x="8" y="51"/>
                    <a:pt x="4" y="47"/>
                    <a:pt x="3" y="45"/>
                  </a:cubicBezTo>
                  <a:cubicBezTo>
                    <a:pt x="2" y="44"/>
                    <a:pt x="2"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3" name="Freeform 126"/>
            <p:cNvSpPr>
              <a:spLocks/>
            </p:cNvSpPr>
            <p:nvPr/>
          </p:nvSpPr>
          <p:spPr bwMode="auto">
            <a:xfrm>
              <a:off x="1576388" y="74613"/>
              <a:ext cx="284163" cy="461963"/>
            </a:xfrm>
            <a:custGeom>
              <a:avLst/>
              <a:gdLst>
                <a:gd name="T0" fmla="*/ 4 w 34"/>
                <a:gd name="T1" fmla="*/ 42 h 55"/>
                <a:gd name="T2" fmla="*/ 8 w 34"/>
                <a:gd name="T3" fmla="*/ 17 h 55"/>
                <a:gd name="T4" fmla="*/ 29 w 34"/>
                <a:gd name="T5" fmla="*/ 6 h 55"/>
                <a:gd name="T6" fmla="*/ 20 w 34"/>
                <a:gd name="T7" fmla="*/ 16 h 55"/>
                <a:gd name="T8" fmla="*/ 12 w 34"/>
                <a:gd name="T9" fmla="*/ 39 h 55"/>
                <a:gd name="T10" fmla="*/ 14 w 34"/>
                <a:gd name="T11" fmla="*/ 48 h 55"/>
                <a:gd name="T12" fmla="*/ 8 w 34"/>
                <a:gd name="T13" fmla="*/ 49 h 55"/>
                <a:gd name="T14" fmla="*/ 4 w 34"/>
                <a:gd name="T15" fmla="*/ 42 h 55"/>
                <a:gd name="T16" fmla="*/ 3 w 34"/>
                <a:gd name="T17" fmla="*/ 42 h 55"/>
                <a:gd name="T18" fmla="*/ 14 w 34"/>
                <a:gd name="T19" fmla="*/ 51 h 55"/>
                <a:gd name="T20" fmla="*/ 12 w 34"/>
                <a:gd name="T21" fmla="*/ 35 h 55"/>
                <a:gd name="T22" fmla="*/ 27 w 34"/>
                <a:gd name="T23" fmla="*/ 11 h 55"/>
                <a:gd name="T24" fmla="*/ 21 w 34"/>
                <a:gd name="T25" fmla="*/ 5 h 55"/>
                <a:gd name="T26" fmla="*/ 3 w 34"/>
                <a:gd name="T27" fmla="*/ 42 h 55"/>
                <a:gd name="T28" fmla="*/ 4 w 34"/>
                <a:gd name="T29"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55">
                  <a:moveTo>
                    <a:pt x="4" y="42"/>
                  </a:moveTo>
                  <a:cubicBezTo>
                    <a:pt x="3" y="33"/>
                    <a:pt x="4" y="25"/>
                    <a:pt x="8" y="17"/>
                  </a:cubicBezTo>
                  <a:cubicBezTo>
                    <a:pt x="10" y="12"/>
                    <a:pt x="22" y="0"/>
                    <a:pt x="29" y="6"/>
                  </a:cubicBezTo>
                  <a:cubicBezTo>
                    <a:pt x="32" y="8"/>
                    <a:pt x="21" y="15"/>
                    <a:pt x="20" y="16"/>
                  </a:cubicBezTo>
                  <a:cubicBezTo>
                    <a:pt x="13" y="22"/>
                    <a:pt x="11" y="30"/>
                    <a:pt x="12" y="39"/>
                  </a:cubicBezTo>
                  <a:cubicBezTo>
                    <a:pt x="12" y="42"/>
                    <a:pt x="13" y="45"/>
                    <a:pt x="14" y="48"/>
                  </a:cubicBezTo>
                  <a:cubicBezTo>
                    <a:pt x="14" y="52"/>
                    <a:pt x="9" y="50"/>
                    <a:pt x="8" y="49"/>
                  </a:cubicBezTo>
                  <a:cubicBezTo>
                    <a:pt x="6" y="47"/>
                    <a:pt x="5" y="44"/>
                    <a:pt x="4" y="42"/>
                  </a:cubicBezTo>
                  <a:cubicBezTo>
                    <a:pt x="4" y="42"/>
                    <a:pt x="3" y="42"/>
                    <a:pt x="3" y="42"/>
                  </a:cubicBezTo>
                  <a:cubicBezTo>
                    <a:pt x="4" y="46"/>
                    <a:pt x="9" y="55"/>
                    <a:pt x="14" y="51"/>
                  </a:cubicBezTo>
                  <a:cubicBezTo>
                    <a:pt x="17" y="49"/>
                    <a:pt x="13" y="37"/>
                    <a:pt x="12" y="35"/>
                  </a:cubicBezTo>
                  <a:cubicBezTo>
                    <a:pt x="11" y="24"/>
                    <a:pt x="20" y="18"/>
                    <a:pt x="27" y="11"/>
                  </a:cubicBezTo>
                  <a:cubicBezTo>
                    <a:pt x="34" y="5"/>
                    <a:pt x="27" y="2"/>
                    <a:pt x="21" y="5"/>
                  </a:cubicBezTo>
                  <a:cubicBezTo>
                    <a:pt x="6" y="11"/>
                    <a:pt x="0" y="27"/>
                    <a:pt x="3" y="42"/>
                  </a:cubicBezTo>
                  <a:cubicBezTo>
                    <a:pt x="3" y="42"/>
                    <a:pt x="4" y="42"/>
                    <a:pt x="4" y="4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nvGrpSpPr>
            <p:cNvPr id="2118" name="组合 2117"/>
            <p:cNvGrpSpPr/>
            <p:nvPr/>
          </p:nvGrpSpPr>
          <p:grpSpPr>
            <a:xfrm>
              <a:off x="1884363" y="50800"/>
              <a:ext cx="9677400" cy="1189038"/>
              <a:chOff x="1884363" y="50800"/>
              <a:chExt cx="9677400" cy="1189038"/>
            </a:xfrm>
          </p:grpSpPr>
          <p:sp>
            <p:nvSpPr>
              <p:cNvPr id="54" name="Freeform 75"/>
              <p:cNvSpPr>
                <a:spLocks/>
              </p:cNvSpPr>
              <p:nvPr/>
            </p:nvSpPr>
            <p:spPr bwMode="auto">
              <a:xfrm>
                <a:off x="2201863"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5" name="Freeform 76"/>
              <p:cNvSpPr>
                <a:spLocks/>
              </p:cNvSpPr>
              <p:nvPr/>
            </p:nvSpPr>
            <p:spPr bwMode="auto">
              <a:xfrm>
                <a:off x="2544763"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1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1"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6" name="Freeform 77"/>
              <p:cNvSpPr>
                <a:spLocks/>
              </p:cNvSpPr>
              <p:nvPr/>
            </p:nvSpPr>
            <p:spPr bwMode="auto">
              <a:xfrm>
                <a:off x="28940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7" name="Freeform 78"/>
              <p:cNvSpPr>
                <a:spLocks/>
              </p:cNvSpPr>
              <p:nvPr/>
            </p:nvSpPr>
            <p:spPr bwMode="auto">
              <a:xfrm>
                <a:off x="3244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8" name="Freeform 79"/>
              <p:cNvSpPr>
                <a:spLocks/>
              </p:cNvSpPr>
              <p:nvPr/>
            </p:nvSpPr>
            <p:spPr bwMode="auto">
              <a:xfrm>
                <a:off x="35956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9" name="Freeform 80"/>
              <p:cNvSpPr>
                <a:spLocks/>
              </p:cNvSpPr>
              <p:nvPr/>
            </p:nvSpPr>
            <p:spPr bwMode="auto">
              <a:xfrm>
                <a:off x="394493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0" name="Freeform 81"/>
              <p:cNvSpPr>
                <a:spLocks/>
              </p:cNvSpPr>
              <p:nvPr/>
            </p:nvSpPr>
            <p:spPr bwMode="auto">
              <a:xfrm>
                <a:off x="42957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1" name="Freeform 82"/>
              <p:cNvSpPr>
                <a:spLocks/>
              </p:cNvSpPr>
              <p:nvPr/>
            </p:nvSpPr>
            <p:spPr bwMode="auto">
              <a:xfrm>
                <a:off x="46386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2" name="Freeform 83"/>
              <p:cNvSpPr>
                <a:spLocks/>
              </p:cNvSpPr>
              <p:nvPr/>
            </p:nvSpPr>
            <p:spPr bwMode="auto">
              <a:xfrm>
                <a:off x="4987925"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2"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3" name="Freeform 84"/>
              <p:cNvSpPr>
                <a:spLocks/>
              </p:cNvSpPr>
              <p:nvPr/>
            </p:nvSpPr>
            <p:spPr bwMode="auto">
              <a:xfrm>
                <a:off x="5338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8" name="Freeform 85"/>
              <p:cNvSpPr>
                <a:spLocks/>
              </p:cNvSpPr>
              <p:nvPr/>
            </p:nvSpPr>
            <p:spPr bwMode="auto">
              <a:xfrm>
                <a:off x="568960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9" name="Freeform 86"/>
              <p:cNvSpPr>
                <a:spLocks/>
              </p:cNvSpPr>
              <p:nvPr/>
            </p:nvSpPr>
            <p:spPr bwMode="auto">
              <a:xfrm>
                <a:off x="6038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0" name="Freeform 87"/>
              <p:cNvSpPr>
                <a:spLocks/>
              </p:cNvSpPr>
              <p:nvPr/>
            </p:nvSpPr>
            <p:spPr bwMode="auto">
              <a:xfrm>
                <a:off x="6389688"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1" name="Freeform 88"/>
              <p:cNvSpPr>
                <a:spLocks/>
              </p:cNvSpPr>
              <p:nvPr/>
            </p:nvSpPr>
            <p:spPr bwMode="auto">
              <a:xfrm>
                <a:off x="6732588"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2" name="Freeform 89"/>
              <p:cNvSpPr>
                <a:spLocks/>
              </p:cNvSpPr>
              <p:nvPr/>
            </p:nvSpPr>
            <p:spPr bwMode="auto">
              <a:xfrm>
                <a:off x="7081838" y="971550"/>
                <a:ext cx="300038" cy="268288"/>
              </a:xfrm>
              <a:custGeom>
                <a:avLst/>
                <a:gdLst>
                  <a:gd name="T0" fmla="*/ 19 w 36"/>
                  <a:gd name="T1" fmla="*/ 32 h 32"/>
                  <a:gd name="T2" fmla="*/ 12 w 36"/>
                  <a:gd name="T3" fmla="*/ 6 h 32"/>
                  <a:gd name="T4" fmla="*/ 30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3" name="Freeform 90"/>
              <p:cNvSpPr>
                <a:spLocks/>
              </p:cNvSpPr>
              <p:nvPr/>
            </p:nvSpPr>
            <p:spPr bwMode="auto">
              <a:xfrm>
                <a:off x="743267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4" name="Freeform 91"/>
              <p:cNvSpPr>
                <a:spLocks/>
              </p:cNvSpPr>
              <p:nvPr/>
            </p:nvSpPr>
            <p:spPr bwMode="auto">
              <a:xfrm>
                <a:off x="778351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5" name="Freeform 92"/>
              <p:cNvSpPr>
                <a:spLocks/>
              </p:cNvSpPr>
              <p:nvPr/>
            </p:nvSpPr>
            <p:spPr bwMode="auto">
              <a:xfrm>
                <a:off x="8132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6" name="Freeform 93"/>
              <p:cNvSpPr>
                <a:spLocks/>
              </p:cNvSpPr>
              <p:nvPr/>
            </p:nvSpPr>
            <p:spPr bwMode="auto">
              <a:xfrm>
                <a:off x="8483600"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7" name="Freeform 94"/>
              <p:cNvSpPr>
                <a:spLocks/>
              </p:cNvSpPr>
              <p:nvPr/>
            </p:nvSpPr>
            <p:spPr bwMode="auto">
              <a:xfrm>
                <a:off x="8826500"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8" name="Freeform 95"/>
              <p:cNvSpPr>
                <a:spLocks/>
              </p:cNvSpPr>
              <p:nvPr/>
            </p:nvSpPr>
            <p:spPr bwMode="auto">
              <a:xfrm>
                <a:off x="91757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9" name="Freeform 96"/>
              <p:cNvSpPr>
                <a:spLocks/>
              </p:cNvSpPr>
              <p:nvPr/>
            </p:nvSpPr>
            <p:spPr bwMode="auto">
              <a:xfrm>
                <a:off x="95265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0" name="Freeform 97"/>
              <p:cNvSpPr>
                <a:spLocks/>
              </p:cNvSpPr>
              <p:nvPr/>
            </p:nvSpPr>
            <p:spPr bwMode="auto">
              <a:xfrm>
                <a:off x="987742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1" name="Freeform 98"/>
              <p:cNvSpPr>
                <a:spLocks/>
              </p:cNvSpPr>
              <p:nvPr/>
            </p:nvSpPr>
            <p:spPr bwMode="auto">
              <a:xfrm>
                <a:off x="102266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2" name="Freeform 99"/>
              <p:cNvSpPr>
                <a:spLocks/>
              </p:cNvSpPr>
              <p:nvPr/>
            </p:nvSpPr>
            <p:spPr bwMode="auto">
              <a:xfrm>
                <a:off x="105695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3" name="Freeform 100"/>
              <p:cNvSpPr>
                <a:spLocks/>
              </p:cNvSpPr>
              <p:nvPr/>
            </p:nvSpPr>
            <p:spPr bwMode="auto">
              <a:xfrm>
                <a:off x="109204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4" name="Freeform 101"/>
              <p:cNvSpPr>
                <a:spLocks/>
              </p:cNvSpPr>
              <p:nvPr/>
            </p:nvSpPr>
            <p:spPr bwMode="auto">
              <a:xfrm>
                <a:off x="112696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4" name="Oval 127"/>
              <p:cNvSpPr>
                <a:spLocks noChangeArrowheads="1"/>
              </p:cNvSpPr>
              <p:nvPr/>
            </p:nvSpPr>
            <p:spPr bwMode="auto">
              <a:xfrm>
                <a:off x="1893888" y="66675"/>
                <a:ext cx="8255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5" name="Oval 128"/>
              <p:cNvSpPr>
                <a:spLocks noChangeArrowheads="1"/>
              </p:cNvSpPr>
              <p:nvPr/>
            </p:nvSpPr>
            <p:spPr bwMode="auto">
              <a:xfrm>
                <a:off x="1909763" y="84138"/>
                <a:ext cx="74613"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6" name="Freeform 129"/>
              <p:cNvSpPr>
                <a:spLocks/>
              </p:cNvSpPr>
              <p:nvPr/>
            </p:nvSpPr>
            <p:spPr bwMode="auto">
              <a:xfrm>
                <a:off x="1884363" y="50800"/>
                <a:ext cx="92075" cy="117475"/>
              </a:xfrm>
              <a:custGeom>
                <a:avLst/>
                <a:gdLst>
                  <a:gd name="T0" fmla="*/ 10 w 11"/>
                  <a:gd name="T1" fmla="*/ 7 h 14"/>
                  <a:gd name="T2" fmla="*/ 5 w 11"/>
                  <a:gd name="T3" fmla="*/ 11 h 14"/>
                  <a:gd name="T4" fmla="*/ 2 w 11"/>
                  <a:gd name="T5" fmla="*/ 7 h 14"/>
                  <a:gd name="T6" fmla="*/ 6 w 11"/>
                  <a:gd name="T7" fmla="*/ 2 h 14"/>
                  <a:gd name="T8" fmla="*/ 10 w 11"/>
                  <a:gd name="T9" fmla="*/ 7 h 14"/>
                  <a:gd name="T10" fmla="*/ 11 w 11"/>
                  <a:gd name="T11" fmla="*/ 7 h 14"/>
                  <a:gd name="T12" fmla="*/ 1 w 11"/>
                  <a:gd name="T13" fmla="*/ 7 h 14"/>
                  <a:gd name="T14" fmla="*/ 11 w 11"/>
                  <a:gd name="T15" fmla="*/ 7 h 14"/>
                  <a:gd name="T16" fmla="*/ 10 w 11"/>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0" y="7"/>
                    </a:moveTo>
                    <a:cubicBezTo>
                      <a:pt x="10" y="9"/>
                      <a:pt x="8" y="12"/>
                      <a:pt x="5" y="11"/>
                    </a:cubicBezTo>
                    <a:cubicBezTo>
                      <a:pt x="3" y="11"/>
                      <a:pt x="2" y="9"/>
                      <a:pt x="2" y="7"/>
                    </a:cubicBezTo>
                    <a:cubicBezTo>
                      <a:pt x="2" y="4"/>
                      <a:pt x="4" y="2"/>
                      <a:pt x="6" y="2"/>
                    </a:cubicBezTo>
                    <a:cubicBezTo>
                      <a:pt x="9" y="3"/>
                      <a:pt x="10" y="5"/>
                      <a:pt x="10" y="7"/>
                    </a:cubicBezTo>
                    <a:cubicBezTo>
                      <a:pt x="10" y="7"/>
                      <a:pt x="11" y="7"/>
                      <a:pt x="11" y="7"/>
                    </a:cubicBezTo>
                    <a:cubicBezTo>
                      <a:pt x="11" y="0"/>
                      <a:pt x="1" y="1"/>
                      <a:pt x="1" y="7"/>
                    </a:cubicBezTo>
                    <a:cubicBezTo>
                      <a:pt x="0" y="14"/>
                      <a:pt x="11" y="13"/>
                      <a:pt x="11" y="7"/>
                    </a:cubicBezTo>
                    <a:cubicBezTo>
                      <a:pt x="11" y="7"/>
                      <a:pt x="10" y="7"/>
                      <a:pt x="10" y="7"/>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pic>
          <p:nvPicPr>
            <p:cNvPr id="2122" name="图片 2121"/>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734093" y="3705726"/>
              <a:ext cx="10101948" cy="2562565"/>
            </a:xfrm>
            <a:prstGeom prst="rect">
              <a:avLst/>
            </a:prstGeom>
          </p:spPr>
        </p:pic>
      </p:grpSp>
      <p:pic>
        <p:nvPicPr>
          <p:cNvPr id="4" name="Picture 3">
            <a:extLst>
              <a:ext uri="{FF2B5EF4-FFF2-40B4-BE49-F238E27FC236}">
                <a16:creationId xmlns:a16="http://schemas.microsoft.com/office/drawing/2014/main" id="{77DF8089-30E9-443A-8971-8694CE30BCC0}"/>
              </a:ext>
            </a:extLst>
          </p:cNvPr>
          <p:cNvPicPr>
            <a:picLocks noChangeAspect="1"/>
          </p:cNvPicPr>
          <p:nvPr/>
        </p:nvPicPr>
        <p:blipFill>
          <a:blip r:embed="rId7"/>
          <a:stretch>
            <a:fillRect/>
          </a:stretch>
        </p:blipFill>
        <p:spPr>
          <a:xfrm>
            <a:off x="2266951" y="1902452"/>
            <a:ext cx="9317900" cy="2650498"/>
          </a:xfrm>
          <a:prstGeom prst="rect">
            <a:avLst/>
          </a:prstGeom>
        </p:spPr>
      </p:pic>
    </p:spTree>
    <p:extLst>
      <p:ext uri="{BB962C8B-B14F-4D97-AF65-F5344CB8AC3E}">
        <p14:creationId xmlns:p14="http://schemas.microsoft.com/office/powerpoint/2010/main" val="14007500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5"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124" name="组合 2123"/>
          <p:cNvGrpSpPr/>
          <p:nvPr/>
        </p:nvGrpSpPr>
        <p:grpSpPr>
          <a:xfrm>
            <a:off x="-7938" y="-109538"/>
            <a:ext cx="11843979" cy="6377829"/>
            <a:chOff x="-7938" y="-109538"/>
            <a:chExt cx="11843979" cy="6377829"/>
          </a:xfrm>
        </p:grpSpPr>
        <p:pic>
          <p:nvPicPr>
            <p:cNvPr id="2123" name="图片 2122"/>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705769" y="864432"/>
              <a:ext cx="10101948" cy="952336"/>
            </a:xfrm>
            <a:prstGeom prst="rect">
              <a:avLst/>
            </a:prstGeom>
          </p:spPr>
        </p:pic>
        <p:pic>
          <p:nvPicPr>
            <p:cNvPr id="148" name="图片 147"/>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727309" y="838200"/>
              <a:ext cx="10101948" cy="2867526"/>
            </a:xfrm>
            <a:prstGeom prst="rect">
              <a:avLst/>
            </a:prstGeom>
          </p:spPr>
        </p:pic>
        <p:sp>
          <p:nvSpPr>
            <p:cNvPr id="2066" name="Oval 103"/>
            <p:cNvSpPr>
              <a:spLocks noChangeArrowheads="1"/>
            </p:cNvSpPr>
            <p:nvPr/>
          </p:nvSpPr>
          <p:spPr bwMode="auto">
            <a:xfrm>
              <a:off x="7938" y="796925"/>
              <a:ext cx="1317625" cy="132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7" name="Oval 104"/>
            <p:cNvSpPr>
              <a:spLocks noChangeArrowheads="1"/>
            </p:cNvSpPr>
            <p:nvPr/>
          </p:nvSpPr>
          <p:spPr bwMode="auto">
            <a:xfrm>
              <a:off x="82550" y="871538"/>
              <a:ext cx="1319213" cy="1316038"/>
            </a:xfrm>
            <a:prstGeom prst="ellipse">
              <a:avLst/>
            </a:prstGeom>
            <a:solidFill>
              <a:srgbClr val="CBE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8" name="Freeform 105"/>
            <p:cNvSpPr>
              <a:spLocks/>
            </p:cNvSpPr>
            <p:nvPr/>
          </p:nvSpPr>
          <p:spPr bwMode="auto">
            <a:xfrm>
              <a:off x="-7938" y="738188"/>
              <a:ext cx="1343025" cy="1441450"/>
            </a:xfrm>
            <a:custGeom>
              <a:avLst/>
              <a:gdLst>
                <a:gd name="T0" fmla="*/ 159 w 161"/>
                <a:gd name="T1" fmla="*/ 86 h 172"/>
                <a:gd name="T2" fmla="*/ 66 w 161"/>
                <a:gd name="T3" fmla="*/ 163 h 172"/>
                <a:gd name="T4" fmla="*/ 3 w 161"/>
                <a:gd name="T5" fmla="*/ 86 h 172"/>
                <a:gd name="T6" fmla="*/ 96 w 161"/>
                <a:gd name="T7" fmla="*/ 9 h 172"/>
                <a:gd name="T8" fmla="*/ 159 w 161"/>
                <a:gd name="T9" fmla="*/ 86 h 172"/>
                <a:gd name="T10" fmla="*/ 160 w 161"/>
                <a:gd name="T11" fmla="*/ 86 h 172"/>
                <a:gd name="T12" fmla="*/ 66 w 161"/>
                <a:gd name="T13" fmla="*/ 8 h 172"/>
                <a:gd name="T14" fmla="*/ 2 w 161"/>
                <a:gd name="T15" fmla="*/ 86 h 172"/>
                <a:gd name="T16" fmla="*/ 97 w 161"/>
                <a:gd name="T17" fmla="*/ 163 h 172"/>
                <a:gd name="T18" fmla="*/ 160 w 161"/>
                <a:gd name="T19" fmla="*/ 86 h 172"/>
                <a:gd name="T20" fmla="*/ 159 w 161"/>
                <a:gd name="T21" fmla="*/ 8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72">
                  <a:moveTo>
                    <a:pt x="159" y="86"/>
                  </a:moveTo>
                  <a:cubicBezTo>
                    <a:pt x="158" y="135"/>
                    <a:pt x="117" y="172"/>
                    <a:pt x="66" y="163"/>
                  </a:cubicBezTo>
                  <a:cubicBezTo>
                    <a:pt x="29" y="157"/>
                    <a:pt x="4" y="122"/>
                    <a:pt x="3" y="86"/>
                  </a:cubicBezTo>
                  <a:cubicBezTo>
                    <a:pt x="1" y="37"/>
                    <a:pt x="49" y="1"/>
                    <a:pt x="96" y="9"/>
                  </a:cubicBezTo>
                  <a:cubicBezTo>
                    <a:pt x="134" y="15"/>
                    <a:pt x="158" y="50"/>
                    <a:pt x="159" y="86"/>
                  </a:cubicBezTo>
                  <a:cubicBezTo>
                    <a:pt x="159" y="86"/>
                    <a:pt x="161" y="86"/>
                    <a:pt x="160" y="86"/>
                  </a:cubicBezTo>
                  <a:cubicBezTo>
                    <a:pt x="159" y="35"/>
                    <a:pt x="115" y="0"/>
                    <a:pt x="66" y="8"/>
                  </a:cubicBezTo>
                  <a:cubicBezTo>
                    <a:pt x="28" y="15"/>
                    <a:pt x="3" y="49"/>
                    <a:pt x="2" y="86"/>
                  </a:cubicBezTo>
                  <a:cubicBezTo>
                    <a:pt x="0" y="137"/>
                    <a:pt x="50" y="171"/>
                    <a:pt x="97" y="163"/>
                  </a:cubicBezTo>
                  <a:cubicBezTo>
                    <a:pt x="134" y="157"/>
                    <a:pt x="159" y="122"/>
                    <a:pt x="160" y="86"/>
                  </a:cubicBezTo>
                  <a:cubicBezTo>
                    <a:pt x="160" y="86"/>
                    <a:pt x="159" y="86"/>
                    <a:pt x="159" y="86"/>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9" name="Freeform 106"/>
            <p:cNvSpPr>
              <a:spLocks/>
            </p:cNvSpPr>
            <p:nvPr/>
          </p:nvSpPr>
          <p:spPr bwMode="auto">
            <a:xfrm>
              <a:off x="125413" y="981075"/>
              <a:ext cx="441325" cy="787400"/>
            </a:xfrm>
            <a:custGeom>
              <a:avLst/>
              <a:gdLst>
                <a:gd name="T0" fmla="*/ 2 w 53"/>
                <a:gd name="T1" fmla="*/ 74 h 94"/>
                <a:gd name="T2" fmla="*/ 1 w 53"/>
                <a:gd name="T3" fmla="*/ 55 h 94"/>
                <a:gd name="T4" fmla="*/ 14 w 53"/>
                <a:gd name="T5" fmla="*/ 20 h 94"/>
                <a:gd name="T6" fmla="*/ 33 w 53"/>
                <a:gd name="T7" fmla="*/ 5 h 94"/>
                <a:gd name="T8" fmla="*/ 51 w 53"/>
                <a:gd name="T9" fmla="*/ 5 h 94"/>
                <a:gd name="T10" fmla="*/ 44 w 53"/>
                <a:gd name="T11" fmla="*/ 18 h 94"/>
                <a:gd name="T12" fmla="*/ 34 w 53"/>
                <a:gd name="T13" fmla="*/ 25 h 94"/>
                <a:gd name="T14" fmla="*/ 19 w 53"/>
                <a:gd name="T15" fmla="*/ 49 h 94"/>
                <a:gd name="T16" fmla="*/ 20 w 53"/>
                <a:gd name="T17" fmla="*/ 74 h 94"/>
                <a:gd name="T18" fmla="*/ 20 w 53"/>
                <a:gd name="T19" fmla="*/ 92 h 94"/>
                <a:gd name="T20" fmla="*/ 6 w 53"/>
                <a:gd name="T21" fmla="*/ 84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1" y="67"/>
                    <a:pt x="0" y="60"/>
                    <a:pt x="1" y="55"/>
                  </a:cubicBezTo>
                  <a:cubicBezTo>
                    <a:pt x="2" y="43"/>
                    <a:pt x="6" y="28"/>
                    <a:pt x="14" y="20"/>
                  </a:cubicBezTo>
                  <a:cubicBezTo>
                    <a:pt x="20" y="14"/>
                    <a:pt x="26" y="9"/>
                    <a:pt x="33" y="5"/>
                  </a:cubicBezTo>
                  <a:cubicBezTo>
                    <a:pt x="38" y="3"/>
                    <a:pt x="47" y="0"/>
                    <a:pt x="51" y="5"/>
                  </a:cubicBezTo>
                  <a:cubicBezTo>
                    <a:pt x="53" y="9"/>
                    <a:pt x="46" y="16"/>
                    <a:pt x="44" y="18"/>
                  </a:cubicBezTo>
                  <a:cubicBezTo>
                    <a:pt x="41" y="21"/>
                    <a:pt x="37" y="23"/>
                    <a:pt x="34" y="25"/>
                  </a:cubicBezTo>
                  <a:cubicBezTo>
                    <a:pt x="26" y="31"/>
                    <a:pt x="21" y="39"/>
                    <a:pt x="19" y="49"/>
                  </a:cubicBezTo>
                  <a:cubicBezTo>
                    <a:pt x="17" y="57"/>
                    <a:pt x="18" y="66"/>
                    <a:pt x="20" y="74"/>
                  </a:cubicBezTo>
                  <a:cubicBezTo>
                    <a:pt x="21" y="77"/>
                    <a:pt x="25" y="90"/>
                    <a:pt x="20" y="92"/>
                  </a:cubicBezTo>
                  <a:cubicBezTo>
                    <a:pt x="15" y="94"/>
                    <a:pt x="8" y="87"/>
                    <a:pt x="6" y="84"/>
                  </a:cubicBezTo>
                  <a:cubicBezTo>
                    <a:pt x="5" y="81"/>
                    <a:pt x="3" y="77"/>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0" name="Freeform 107"/>
            <p:cNvSpPr>
              <a:spLocks/>
            </p:cNvSpPr>
            <p:nvPr/>
          </p:nvSpPr>
          <p:spPr bwMode="auto">
            <a:xfrm>
              <a:off x="166688" y="1022350"/>
              <a:ext cx="441325" cy="788988"/>
            </a:xfrm>
            <a:custGeom>
              <a:avLst/>
              <a:gdLst>
                <a:gd name="T0" fmla="*/ 2 w 53"/>
                <a:gd name="T1" fmla="*/ 74 h 94"/>
                <a:gd name="T2" fmla="*/ 0 w 53"/>
                <a:gd name="T3" fmla="*/ 55 h 94"/>
                <a:gd name="T4" fmla="*/ 14 w 53"/>
                <a:gd name="T5" fmla="*/ 20 h 94"/>
                <a:gd name="T6" fmla="*/ 32 w 53"/>
                <a:gd name="T7" fmla="*/ 6 h 94"/>
                <a:gd name="T8" fmla="*/ 50 w 53"/>
                <a:gd name="T9" fmla="*/ 6 h 94"/>
                <a:gd name="T10" fmla="*/ 43 w 53"/>
                <a:gd name="T11" fmla="*/ 18 h 94"/>
                <a:gd name="T12" fmla="*/ 34 w 53"/>
                <a:gd name="T13" fmla="*/ 26 h 94"/>
                <a:gd name="T14" fmla="*/ 18 w 53"/>
                <a:gd name="T15" fmla="*/ 49 h 94"/>
                <a:gd name="T16" fmla="*/ 19 w 53"/>
                <a:gd name="T17" fmla="*/ 74 h 94"/>
                <a:gd name="T18" fmla="*/ 19 w 53"/>
                <a:gd name="T19" fmla="*/ 93 h 94"/>
                <a:gd name="T20" fmla="*/ 6 w 53"/>
                <a:gd name="T21" fmla="*/ 85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0" y="68"/>
                    <a:pt x="0" y="61"/>
                    <a:pt x="0" y="55"/>
                  </a:cubicBezTo>
                  <a:cubicBezTo>
                    <a:pt x="1" y="43"/>
                    <a:pt x="6" y="29"/>
                    <a:pt x="14" y="20"/>
                  </a:cubicBezTo>
                  <a:cubicBezTo>
                    <a:pt x="19" y="15"/>
                    <a:pt x="25" y="9"/>
                    <a:pt x="32" y="6"/>
                  </a:cubicBezTo>
                  <a:cubicBezTo>
                    <a:pt x="37" y="4"/>
                    <a:pt x="47" y="0"/>
                    <a:pt x="50" y="6"/>
                  </a:cubicBezTo>
                  <a:cubicBezTo>
                    <a:pt x="53" y="9"/>
                    <a:pt x="45" y="17"/>
                    <a:pt x="43" y="18"/>
                  </a:cubicBezTo>
                  <a:cubicBezTo>
                    <a:pt x="40" y="21"/>
                    <a:pt x="37" y="23"/>
                    <a:pt x="34" y="26"/>
                  </a:cubicBezTo>
                  <a:cubicBezTo>
                    <a:pt x="26" y="32"/>
                    <a:pt x="21" y="40"/>
                    <a:pt x="18" y="49"/>
                  </a:cubicBezTo>
                  <a:cubicBezTo>
                    <a:pt x="16" y="58"/>
                    <a:pt x="17" y="66"/>
                    <a:pt x="19" y="74"/>
                  </a:cubicBezTo>
                  <a:cubicBezTo>
                    <a:pt x="20" y="78"/>
                    <a:pt x="24" y="91"/>
                    <a:pt x="19" y="93"/>
                  </a:cubicBezTo>
                  <a:cubicBezTo>
                    <a:pt x="14" y="94"/>
                    <a:pt x="8" y="88"/>
                    <a:pt x="6" y="85"/>
                  </a:cubicBezTo>
                  <a:cubicBezTo>
                    <a:pt x="4" y="82"/>
                    <a:pt x="3" y="78"/>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1" name="Freeform 108"/>
            <p:cNvSpPr>
              <a:spLocks/>
            </p:cNvSpPr>
            <p:nvPr/>
          </p:nvSpPr>
          <p:spPr bwMode="auto">
            <a:xfrm>
              <a:off x="92075" y="938213"/>
              <a:ext cx="508000" cy="863600"/>
            </a:xfrm>
            <a:custGeom>
              <a:avLst/>
              <a:gdLst>
                <a:gd name="T0" fmla="*/ 7 w 61"/>
                <a:gd name="T1" fmla="*/ 79 h 103"/>
                <a:gd name="T2" fmla="*/ 13 w 61"/>
                <a:gd name="T3" fmla="*/ 32 h 103"/>
                <a:gd name="T4" fmla="*/ 54 w 61"/>
                <a:gd name="T5" fmla="*/ 11 h 103"/>
                <a:gd name="T6" fmla="*/ 37 w 61"/>
                <a:gd name="T7" fmla="*/ 30 h 103"/>
                <a:gd name="T8" fmla="*/ 22 w 61"/>
                <a:gd name="T9" fmla="*/ 73 h 103"/>
                <a:gd name="T10" fmla="*/ 26 w 61"/>
                <a:gd name="T11" fmla="*/ 90 h 103"/>
                <a:gd name="T12" fmla="*/ 13 w 61"/>
                <a:gd name="T13" fmla="*/ 92 h 103"/>
                <a:gd name="T14" fmla="*/ 7 w 61"/>
                <a:gd name="T15" fmla="*/ 79 h 103"/>
                <a:gd name="T16" fmla="*/ 6 w 61"/>
                <a:gd name="T17" fmla="*/ 79 h 103"/>
                <a:gd name="T18" fmla="*/ 26 w 61"/>
                <a:gd name="T19" fmla="*/ 96 h 103"/>
                <a:gd name="T20" fmla="*/ 22 w 61"/>
                <a:gd name="T21" fmla="*/ 66 h 103"/>
                <a:gd name="T22" fmla="*/ 50 w 61"/>
                <a:gd name="T23" fmla="*/ 21 h 103"/>
                <a:gd name="T24" fmla="*/ 40 w 61"/>
                <a:gd name="T25" fmla="*/ 9 h 103"/>
                <a:gd name="T26" fmla="*/ 6 w 61"/>
                <a:gd name="T27" fmla="*/ 79 h 103"/>
                <a:gd name="T28" fmla="*/ 7 w 61"/>
                <a:gd name="T2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103">
                  <a:moveTo>
                    <a:pt x="7" y="79"/>
                  </a:moveTo>
                  <a:cubicBezTo>
                    <a:pt x="4" y="62"/>
                    <a:pt x="6" y="47"/>
                    <a:pt x="13" y="32"/>
                  </a:cubicBezTo>
                  <a:cubicBezTo>
                    <a:pt x="18" y="23"/>
                    <a:pt x="42" y="0"/>
                    <a:pt x="54" y="11"/>
                  </a:cubicBezTo>
                  <a:cubicBezTo>
                    <a:pt x="60" y="15"/>
                    <a:pt x="40" y="29"/>
                    <a:pt x="37" y="30"/>
                  </a:cubicBezTo>
                  <a:cubicBezTo>
                    <a:pt x="24" y="41"/>
                    <a:pt x="20" y="57"/>
                    <a:pt x="22" y="73"/>
                  </a:cubicBezTo>
                  <a:cubicBezTo>
                    <a:pt x="23" y="79"/>
                    <a:pt x="25" y="84"/>
                    <a:pt x="26" y="90"/>
                  </a:cubicBezTo>
                  <a:cubicBezTo>
                    <a:pt x="26" y="98"/>
                    <a:pt x="17" y="95"/>
                    <a:pt x="13" y="92"/>
                  </a:cubicBezTo>
                  <a:cubicBezTo>
                    <a:pt x="10" y="89"/>
                    <a:pt x="8" y="83"/>
                    <a:pt x="7" y="79"/>
                  </a:cubicBezTo>
                  <a:cubicBezTo>
                    <a:pt x="7" y="78"/>
                    <a:pt x="6" y="79"/>
                    <a:pt x="6" y="79"/>
                  </a:cubicBezTo>
                  <a:cubicBezTo>
                    <a:pt x="8" y="86"/>
                    <a:pt x="16" y="103"/>
                    <a:pt x="26" y="96"/>
                  </a:cubicBezTo>
                  <a:cubicBezTo>
                    <a:pt x="30" y="92"/>
                    <a:pt x="23" y="70"/>
                    <a:pt x="22" y="66"/>
                  </a:cubicBezTo>
                  <a:cubicBezTo>
                    <a:pt x="19" y="44"/>
                    <a:pt x="37" y="34"/>
                    <a:pt x="50" y="21"/>
                  </a:cubicBezTo>
                  <a:cubicBezTo>
                    <a:pt x="61" y="10"/>
                    <a:pt x="50" y="4"/>
                    <a:pt x="40" y="9"/>
                  </a:cubicBezTo>
                  <a:cubicBezTo>
                    <a:pt x="12" y="21"/>
                    <a:pt x="0" y="50"/>
                    <a:pt x="6" y="79"/>
                  </a:cubicBezTo>
                  <a:cubicBezTo>
                    <a:pt x="6" y="79"/>
                    <a:pt x="7" y="79"/>
                    <a:pt x="7" y="79"/>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2" name="Oval 109"/>
            <p:cNvSpPr>
              <a:spLocks noChangeArrowheads="1"/>
            </p:cNvSpPr>
            <p:nvPr/>
          </p:nvSpPr>
          <p:spPr bwMode="auto">
            <a:xfrm>
              <a:off x="684213" y="922338"/>
              <a:ext cx="149225" cy="150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3" name="Oval 110"/>
            <p:cNvSpPr>
              <a:spLocks noChangeArrowheads="1"/>
            </p:cNvSpPr>
            <p:nvPr/>
          </p:nvSpPr>
          <p:spPr bwMode="auto">
            <a:xfrm>
              <a:off x="708025" y="963613"/>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4" name="Freeform 111"/>
            <p:cNvSpPr>
              <a:spLocks/>
            </p:cNvSpPr>
            <p:nvPr/>
          </p:nvSpPr>
          <p:spPr bwMode="auto">
            <a:xfrm>
              <a:off x="674688" y="896938"/>
              <a:ext cx="168275" cy="201613"/>
            </a:xfrm>
            <a:custGeom>
              <a:avLst/>
              <a:gdLst>
                <a:gd name="T0" fmla="*/ 18 w 20"/>
                <a:gd name="T1" fmla="*/ 12 h 24"/>
                <a:gd name="T2" fmla="*/ 9 w 20"/>
                <a:gd name="T3" fmla="*/ 21 h 24"/>
                <a:gd name="T4" fmla="*/ 2 w 20"/>
                <a:gd name="T5" fmla="*/ 12 h 24"/>
                <a:gd name="T6" fmla="*/ 12 w 20"/>
                <a:gd name="T7" fmla="*/ 4 h 24"/>
                <a:gd name="T8" fmla="*/ 18 w 20"/>
                <a:gd name="T9" fmla="*/ 12 h 24"/>
                <a:gd name="T10" fmla="*/ 20 w 20"/>
                <a:gd name="T11" fmla="*/ 12 h 24"/>
                <a:gd name="T12" fmla="*/ 1 w 20"/>
                <a:gd name="T13" fmla="*/ 12 h 24"/>
                <a:gd name="T14" fmla="*/ 20 w 20"/>
                <a:gd name="T15" fmla="*/ 12 h 24"/>
                <a:gd name="T16" fmla="*/ 18 w 20"/>
                <a:gd name="T1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18" y="12"/>
                  </a:moveTo>
                  <a:cubicBezTo>
                    <a:pt x="18" y="17"/>
                    <a:pt x="14" y="22"/>
                    <a:pt x="9" y="21"/>
                  </a:cubicBezTo>
                  <a:cubicBezTo>
                    <a:pt x="5" y="20"/>
                    <a:pt x="2" y="16"/>
                    <a:pt x="2" y="12"/>
                  </a:cubicBezTo>
                  <a:cubicBezTo>
                    <a:pt x="2" y="7"/>
                    <a:pt x="7" y="3"/>
                    <a:pt x="12" y="4"/>
                  </a:cubicBezTo>
                  <a:cubicBezTo>
                    <a:pt x="16" y="5"/>
                    <a:pt x="18" y="8"/>
                    <a:pt x="18" y="12"/>
                  </a:cubicBezTo>
                  <a:cubicBezTo>
                    <a:pt x="18" y="12"/>
                    <a:pt x="20" y="12"/>
                    <a:pt x="20" y="12"/>
                  </a:cubicBezTo>
                  <a:cubicBezTo>
                    <a:pt x="19" y="0"/>
                    <a:pt x="1" y="1"/>
                    <a:pt x="1" y="12"/>
                  </a:cubicBezTo>
                  <a:cubicBezTo>
                    <a:pt x="0" y="24"/>
                    <a:pt x="19" y="23"/>
                    <a:pt x="20" y="12"/>
                  </a:cubicBezTo>
                  <a:cubicBezTo>
                    <a:pt x="20" y="12"/>
                    <a:pt x="18" y="12"/>
                    <a:pt x="18" y="1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5" name="Oval 112"/>
            <p:cNvSpPr>
              <a:spLocks noChangeArrowheads="1"/>
            </p:cNvSpPr>
            <p:nvPr/>
          </p:nvSpPr>
          <p:spPr bwMode="auto">
            <a:xfrm>
              <a:off x="1201738" y="2430463"/>
              <a:ext cx="1008063" cy="10144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6" name="Oval 113"/>
            <p:cNvSpPr>
              <a:spLocks noChangeArrowheads="1"/>
            </p:cNvSpPr>
            <p:nvPr/>
          </p:nvSpPr>
          <p:spPr bwMode="auto">
            <a:xfrm>
              <a:off x="1258888" y="2489200"/>
              <a:ext cx="1001713" cy="1006475"/>
            </a:xfrm>
            <a:prstGeom prst="ellipse">
              <a:avLst/>
            </a:prstGeom>
            <a:solidFill>
              <a:srgbClr val="A8CA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7" name="Freeform 114"/>
            <p:cNvSpPr>
              <a:spLocks/>
            </p:cNvSpPr>
            <p:nvPr/>
          </p:nvSpPr>
          <p:spPr bwMode="auto">
            <a:xfrm>
              <a:off x="1184275" y="2271713"/>
              <a:ext cx="1025525" cy="1223963"/>
            </a:xfrm>
            <a:custGeom>
              <a:avLst/>
              <a:gdLst>
                <a:gd name="T0" fmla="*/ 122 w 123"/>
                <a:gd name="T1" fmla="*/ 79 h 146"/>
                <a:gd name="T2" fmla="*/ 52 w 123"/>
                <a:gd name="T3" fmla="*/ 138 h 146"/>
                <a:gd name="T4" fmla="*/ 3 w 123"/>
                <a:gd name="T5" fmla="*/ 79 h 146"/>
                <a:gd name="T6" fmla="*/ 73 w 123"/>
                <a:gd name="T7" fmla="*/ 20 h 146"/>
                <a:gd name="T8" fmla="*/ 122 w 123"/>
                <a:gd name="T9" fmla="*/ 79 h 146"/>
                <a:gd name="T10" fmla="*/ 123 w 123"/>
                <a:gd name="T11" fmla="*/ 79 h 146"/>
                <a:gd name="T12" fmla="*/ 2 w 123"/>
                <a:gd name="T13" fmla="*/ 79 h 146"/>
                <a:gd name="T14" fmla="*/ 73 w 123"/>
                <a:gd name="T15" fmla="*/ 139 h 146"/>
                <a:gd name="T16" fmla="*/ 123 w 123"/>
                <a:gd name="T17" fmla="*/ 79 h 146"/>
                <a:gd name="T18" fmla="*/ 122 w 123"/>
                <a:gd name="T1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46">
                  <a:moveTo>
                    <a:pt x="122" y="79"/>
                  </a:moveTo>
                  <a:cubicBezTo>
                    <a:pt x="120" y="116"/>
                    <a:pt x="91" y="144"/>
                    <a:pt x="52" y="138"/>
                  </a:cubicBezTo>
                  <a:cubicBezTo>
                    <a:pt x="23" y="134"/>
                    <a:pt x="4" y="107"/>
                    <a:pt x="3" y="79"/>
                  </a:cubicBezTo>
                  <a:cubicBezTo>
                    <a:pt x="1" y="42"/>
                    <a:pt x="37" y="15"/>
                    <a:pt x="73" y="20"/>
                  </a:cubicBezTo>
                  <a:cubicBezTo>
                    <a:pt x="102" y="24"/>
                    <a:pt x="121" y="52"/>
                    <a:pt x="122" y="79"/>
                  </a:cubicBezTo>
                  <a:cubicBezTo>
                    <a:pt x="122" y="79"/>
                    <a:pt x="123" y="79"/>
                    <a:pt x="123" y="79"/>
                  </a:cubicBezTo>
                  <a:cubicBezTo>
                    <a:pt x="120" y="0"/>
                    <a:pt x="5" y="1"/>
                    <a:pt x="2" y="79"/>
                  </a:cubicBezTo>
                  <a:cubicBezTo>
                    <a:pt x="0" y="116"/>
                    <a:pt x="38" y="146"/>
                    <a:pt x="73" y="139"/>
                  </a:cubicBezTo>
                  <a:cubicBezTo>
                    <a:pt x="102" y="132"/>
                    <a:pt x="122" y="109"/>
                    <a:pt x="123" y="79"/>
                  </a:cubicBezTo>
                  <a:cubicBezTo>
                    <a:pt x="123" y="79"/>
                    <a:pt x="122" y="79"/>
                    <a:pt x="122" y="79"/>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8" name="Freeform 115"/>
            <p:cNvSpPr>
              <a:spLocks/>
            </p:cNvSpPr>
            <p:nvPr/>
          </p:nvSpPr>
          <p:spPr bwMode="auto">
            <a:xfrm>
              <a:off x="1292225" y="2565400"/>
              <a:ext cx="334963" cy="603250"/>
            </a:xfrm>
            <a:custGeom>
              <a:avLst/>
              <a:gdLst>
                <a:gd name="T0" fmla="*/ 1 w 40"/>
                <a:gd name="T1" fmla="*/ 57 h 72"/>
                <a:gd name="T2" fmla="*/ 0 w 40"/>
                <a:gd name="T3" fmla="*/ 42 h 72"/>
                <a:gd name="T4" fmla="*/ 11 w 40"/>
                <a:gd name="T5" fmla="*/ 16 h 72"/>
                <a:gd name="T6" fmla="*/ 25 w 40"/>
                <a:gd name="T7" fmla="*/ 5 h 72"/>
                <a:gd name="T8" fmla="*/ 38 w 40"/>
                <a:gd name="T9" fmla="*/ 5 h 72"/>
                <a:gd name="T10" fmla="*/ 33 w 40"/>
                <a:gd name="T11" fmla="*/ 14 h 72"/>
                <a:gd name="T12" fmla="*/ 26 w 40"/>
                <a:gd name="T13" fmla="*/ 20 h 72"/>
                <a:gd name="T14" fmla="*/ 14 w 40"/>
                <a:gd name="T15" fmla="*/ 38 h 72"/>
                <a:gd name="T16" fmla="*/ 15 w 40"/>
                <a:gd name="T17" fmla="*/ 57 h 72"/>
                <a:gd name="T18" fmla="*/ 15 w 40"/>
                <a:gd name="T19" fmla="*/ 71 h 72"/>
                <a:gd name="T20" fmla="*/ 5 w 40"/>
                <a:gd name="T21" fmla="*/ 65 h 72"/>
                <a:gd name="T22" fmla="*/ 1 w 40"/>
                <a:gd name="T23" fmla="*/ 5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72">
                  <a:moveTo>
                    <a:pt x="1" y="57"/>
                  </a:moveTo>
                  <a:cubicBezTo>
                    <a:pt x="0" y="52"/>
                    <a:pt x="0" y="47"/>
                    <a:pt x="0" y="42"/>
                  </a:cubicBezTo>
                  <a:cubicBezTo>
                    <a:pt x="1" y="34"/>
                    <a:pt x="4" y="23"/>
                    <a:pt x="11" y="16"/>
                  </a:cubicBezTo>
                  <a:cubicBezTo>
                    <a:pt x="15" y="12"/>
                    <a:pt x="19" y="8"/>
                    <a:pt x="25" y="5"/>
                  </a:cubicBezTo>
                  <a:cubicBezTo>
                    <a:pt x="28" y="3"/>
                    <a:pt x="35" y="0"/>
                    <a:pt x="38" y="5"/>
                  </a:cubicBezTo>
                  <a:cubicBezTo>
                    <a:pt x="40" y="8"/>
                    <a:pt x="35" y="13"/>
                    <a:pt x="33" y="14"/>
                  </a:cubicBezTo>
                  <a:cubicBezTo>
                    <a:pt x="31" y="16"/>
                    <a:pt x="28" y="18"/>
                    <a:pt x="26" y="20"/>
                  </a:cubicBezTo>
                  <a:cubicBezTo>
                    <a:pt x="20" y="25"/>
                    <a:pt x="16" y="31"/>
                    <a:pt x="14" y="38"/>
                  </a:cubicBezTo>
                  <a:cubicBezTo>
                    <a:pt x="12" y="44"/>
                    <a:pt x="13" y="51"/>
                    <a:pt x="15" y="57"/>
                  </a:cubicBezTo>
                  <a:cubicBezTo>
                    <a:pt x="16" y="60"/>
                    <a:pt x="18" y="70"/>
                    <a:pt x="15" y="71"/>
                  </a:cubicBezTo>
                  <a:cubicBezTo>
                    <a:pt x="11" y="72"/>
                    <a:pt x="6" y="68"/>
                    <a:pt x="5" y="65"/>
                  </a:cubicBezTo>
                  <a:cubicBezTo>
                    <a:pt x="3" y="63"/>
                    <a:pt x="2" y="60"/>
                    <a:pt x="1"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9" name="Freeform 116"/>
            <p:cNvSpPr>
              <a:spLocks/>
            </p:cNvSpPr>
            <p:nvPr/>
          </p:nvSpPr>
          <p:spPr bwMode="auto">
            <a:xfrm>
              <a:off x="1317625" y="2606675"/>
              <a:ext cx="342900" cy="603250"/>
            </a:xfrm>
            <a:custGeom>
              <a:avLst/>
              <a:gdLst>
                <a:gd name="T0" fmla="*/ 2 w 41"/>
                <a:gd name="T1" fmla="*/ 56 h 72"/>
                <a:gd name="T2" fmla="*/ 1 w 41"/>
                <a:gd name="T3" fmla="*/ 42 h 72"/>
                <a:gd name="T4" fmla="*/ 11 w 41"/>
                <a:gd name="T5" fmla="*/ 15 h 72"/>
                <a:gd name="T6" fmla="*/ 25 w 41"/>
                <a:gd name="T7" fmla="*/ 4 h 72"/>
                <a:gd name="T8" fmla="*/ 39 w 41"/>
                <a:gd name="T9" fmla="*/ 4 h 72"/>
                <a:gd name="T10" fmla="*/ 34 w 41"/>
                <a:gd name="T11" fmla="*/ 14 h 72"/>
                <a:gd name="T12" fmla="*/ 26 w 41"/>
                <a:gd name="T13" fmla="*/ 19 h 72"/>
                <a:gd name="T14" fmla="*/ 14 w 41"/>
                <a:gd name="T15" fmla="*/ 37 h 72"/>
                <a:gd name="T16" fmla="*/ 15 w 41"/>
                <a:gd name="T17" fmla="*/ 57 h 72"/>
                <a:gd name="T18" fmla="*/ 15 w 41"/>
                <a:gd name="T19" fmla="*/ 70 h 72"/>
                <a:gd name="T20" fmla="*/ 5 w 41"/>
                <a:gd name="T21" fmla="*/ 64 h 72"/>
                <a:gd name="T22" fmla="*/ 2 w 41"/>
                <a:gd name="T23"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72">
                  <a:moveTo>
                    <a:pt x="2" y="56"/>
                  </a:moveTo>
                  <a:cubicBezTo>
                    <a:pt x="1" y="51"/>
                    <a:pt x="0" y="46"/>
                    <a:pt x="1" y="42"/>
                  </a:cubicBezTo>
                  <a:cubicBezTo>
                    <a:pt x="1" y="33"/>
                    <a:pt x="5" y="22"/>
                    <a:pt x="11" y="15"/>
                  </a:cubicBezTo>
                  <a:cubicBezTo>
                    <a:pt x="15" y="11"/>
                    <a:pt x="20" y="7"/>
                    <a:pt x="25" y="4"/>
                  </a:cubicBezTo>
                  <a:cubicBezTo>
                    <a:pt x="29" y="2"/>
                    <a:pt x="36" y="0"/>
                    <a:pt x="39" y="4"/>
                  </a:cubicBezTo>
                  <a:cubicBezTo>
                    <a:pt x="41" y="7"/>
                    <a:pt x="35" y="12"/>
                    <a:pt x="34" y="14"/>
                  </a:cubicBezTo>
                  <a:cubicBezTo>
                    <a:pt x="31" y="16"/>
                    <a:pt x="29" y="17"/>
                    <a:pt x="26" y="19"/>
                  </a:cubicBezTo>
                  <a:cubicBezTo>
                    <a:pt x="20" y="24"/>
                    <a:pt x="16" y="30"/>
                    <a:pt x="14" y="37"/>
                  </a:cubicBezTo>
                  <a:cubicBezTo>
                    <a:pt x="13" y="44"/>
                    <a:pt x="13" y="50"/>
                    <a:pt x="15" y="57"/>
                  </a:cubicBezTo>
                  <a:cubicBezTo>
                    <a:pt x="16" y="59"/>
                    <a:pt x="19" y="69"/>
                    <a:pt x="15" y="70"/>
                  </a:cubicBezTo>
                  <a:cubicBezTo>
                    <a:pt x="11" y="72"/>
                    <a:pt x="7" y="67"/>
                    <a:pt x="5" y="64"/>
                  </a:cubicBezTo>
                  <a:cubicBezTo>
                    <a:pt x="4" y="62"/>
                    <a:pt x="3" y="59"/>
                    <a:pt x="2"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0" name="Freeform 117"/>
            <p:cNvSpPr>
              <a:spLocks/>
            </p:cNvSpPr>
            <p:nvPr/>
          </p:nvSpPr>
          <p:spPr bwMode="auto">
            <a:xfrm>
              <a:off x="1258888" y="2540000"/>
              <a:ext cx="401638" cy="661988"/>
            </a:xfrm>
            <a:custGeom>
              <a:avLst/>
              <a:gdLst>
                <a:gd name="T0" fmla="*/ 6 w 48"/>
                <a:gd name="T1" fmla="*/ 60 h 79"/>
                <a:gd name="T2" fmla="*/ 11 w 48"/>
                <a:gd name="T3" fmla="*/ 25 h 79"/>
                <a:gd name="T4" fmla="*/ 42 w 48"/>
                <a:gd name="T5" fmla="*/ 8 h 79"/>
                <a:gd name="T6" fmla="*/ 29 w 48"/>
                <a:gd name="T7" fmla="*/ 23 h 79"/>
                <a:gd name="T8" fmla="*/ 17 w 48"/>
                <a:gd name="T9" fmla="*/ 56 h 79"/>
                <a:gd name="T10" fmla="*/ 20 w 48"/>
                <a:gd name="T11" fmla="*/ 69 h 79"/>
                <a:gd name="T12" fmla="*/ 11 w 48"/>
                <a:gd name="T13" fmla="*/ 70 h 79"/>
                <a:gd name="T14" fmla="*/ 6 w 48"/>
                <a:gd name="T15" fmla="*/ 60 h 79"/>
                <a:gd name="T16" fmla="*/ 5 w 48"/>
                <a:gd name="T17" fmla="*/ 60 h 79"/>
                <a:gd name="T18" fmla="*/ 20 w 48"/>
                <a:gd name="T19" fmla="*/ 73 h 79"/>
                <a:gd name="T20" fmla="*/ 18 w 48"/>
                <a:gd name="T21" fmla="*/ 51 h 79"/>
                <a:gd name="T22" fmla="*/ 39 w 48"/>
                <a:gd name="T23" fmla="*/ 16 h 79"/>
                <a:gd name="T24" fmla="*/ 31 w 48"/>
                <a:gd name="T25" fmla="*/ 7 h 79"/>
                <a:gd name="T26" fmla="*/ 5 w 48"/>
                <a:gd name="T27" fmla="*/ 60 h 79"/>
                <a:gd name="T28" fmla="*/ 6 w 48"/>
                <a:gd name="T29"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9">
                  <a:moveTo>
                    <a:pt x="6" y="60"/>
                  </a:moveTo>
                  <a:cubicBezTo>
                    <a:pt x="3" y="48"/>
                    <a:pt x="5" y="36"/>
                    <a:pt x="11" y="25"/>
                  </a:cubicBezTo>
                  <a:cubicBezTo>
                    <a:pt x="15" y="17"/>
                    <a:pt x="32" y="0"/>
                    <a:pt x="42" y="8"/>
                  </a:cubicBezTo>
                  <a:cubicBezTo>
                    <a:pt x="46" y="12"/>
                    <a:pt x="31" y="22"/>
                    <a:pt x="29" y="23"/>
                  </a:cubicBezTo>
                  <a:cubicBezTo>
                    <a:pt x="19" y="31"/>
                    <a:pt x="16" y="43"/>
                    <a:pt x="17" y="56"/>
                  </a:cubicBezTo>
                  <a:cubicBezTo>
                    <a:pt x="18" y="60"/>
                    <a:pt x="19" y="65"/>
                    <a:pt x="20" y="69"/>
                  </a:cubicBezTo>
                  <a:cubicBezTo>
                    <a:pt x="21" y="75"/>
                    <a:pt x="13" y="73"/>
                    <a:pt x="11" y="70"/>
                  </a:cubicBezTo>
                  <a:cubicBezTo>
                    <a:pt x="8" y="68"/>
                    <a:pt x="7" y="63"/>
                    <a:pt x="6" y="60"/>
                  </a:cubicBezTo>
                  <a:cubicBezTo>
                    <a:pt x="6" y="60"/>
                    <a:pt x="5" y="60"/>
                    <a:pt x="5" y="60"/>
                  </a:cubicBezTo>
                  <a:cubicBezTo>
                    <a:pt x="7" y="66"/>
                    <a:pt x="13" y="79"/>
                    <a:pt x="20" y="73"/>
                  </a:cubicBezTo>
                  <a:cubicBezTo>
                    <a:pt x="24" y="70"/>
                    <a:pt x="18" y="54"/>
                    <a:pt x="18" y="51"/>
                  </a:cubicBezTo>
                  <a:cubicBezTo>
                    <a:pt x="16" y="34"/>
                    <a:pt x="29" y="26"/>
                    <a:pt x="39" y="16"/>
                  </a:cubicBezTo>
                  <a:cubicBezTo>
                    <a:pt x="48" y="8"/>
                    <a:pt x="39" y="3"/>
                    <a:pt x="31" y="7"/>
                  </a:cubicBezTo>
                  <a:cubicBezTo>
                    <a:pt x="10" y="16"/>
                    <a:pt x="0" y="38"/>
                    <a:pt x="5" y="60"/>
                  </a:cubicBezTo>
                  <a:cubicBezTo>
                    <a:pt x="5" y="60"/>
                    <a:pt x="6" y="60"/>
                    <a:pt x="6" y="60"/>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4" name="Oval 121"/>
            <p:cNvSpPr>
              <a:spLocks noChangeArrowheads="1"/>
            </p:cNvSpPr>
            <p:nvPr/>
          </p:nvSpPr>
          <p:spPr bwMode="auto">
            <a:xfrm>
              <a:off x="1535113" y="0"/>
              <a:ext cx="700088" cy="7032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5" name="Oval 122"/>
            <p:cNvSpPr>
              <a:spLocks noChangeArrowheads="1"/>
            </p:cNvSpPr>
            <p:nvPr/>
          </p:nvSpPr>
          <p:spPr bwMode="auto">
            <a:xfrm>
              <a:off x="1576388" y="41275"/>
              <a:ext cx="700088" cy="704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6" name="Freeform 123"/>
            <p:cNvSpPr>
              <a:spLocks/>
            </p:cNvSpPr>
            <p:nvPr/>
          </p:nvSpPr>
          <p:spPr bwMode="auto">
            <a:xfrm>
              <a:off x="1509713" y="-109538"/>
              <a:ext cx="733425" cy="922338"/>
            </a:xfrm>
            <a:custGeom>
              <a:avLst/>
              <a:gdLst>
                <a:gd name="T0" fmla="*/ 86 w 88"/>
                <a:gd name="T1" fmla="*/ 55 h 110"/>
                <a:gd name="T2" fmla="*/ 37 w 88"/>
                <a:gd name="T3" fmla="*/ 96 h 110"/>
                <a:gd name="T4" fmla="*/ 4 w 88"/>
                <a:gd name="T5" fmla="*/ 55 h 110"/>
                <a:gd name="T6" fmla="*/ 54 w 88"/>
                <a:gd name="T7" fmla="*/ 14 h 110"/>
                <a:gd name="T8" fmla="*/ 86 w 88"/>
                <a:gd name="T9" fmla="*/ 55 h 110"/>
                <a:gd name="T10" fmla="*/ 88 w 88"/>
                <a:gd name="T11" fmla="*/ 55 h 110"/>
                <a:gd name="T12" fmla="*/ 3 w 88"/>
                <a:gd name="T13" fmla="*/ 55 h 110"/>
                <a:gd name="T14" fmla="*/ 88 w 88"/>
                <a:gd name="T15" fmla="*/ 55 h 110"/>
                <a:gd name="T16" fmla="*/ 86 w 88"/>
                <a:gd name="T17"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10">
                  <a:moveTo>
                    <a:pt x="86" y="55"/>
                  </a:moveTo>
                  <a:cubicBezTo>
                    <a:pt x="85" y="81"/>
                    <a:pt x="65" y="100"/>
                    <a:pt x="37" y="96"/>
                  </a:cubicBezTo>
                  <a:cubicBezTo>
                    <a:pt x="17" y="93"/>
                    <a:pt x="5" y="73"/>
                    <a:pt x="4" y="55"/>
                  </a:cubicBezTo>
                  <a:cubicBezTo>
                    <a:pt x="2" y="28"/>
                    <a:pt x="29" y="10"/>
                    <a:pt x="54" y="14"/>
                  </a:cubicBezTo>
                  <a:cubicBezTo>
                    <a:pt x="73" y="17"/>
                    <a:pt x="85" y="36"/>
                    <a:pt x="86" y="55"/>
                  </a:cubicBezTo>
                  <a:cubicBezTo>
                    <a:pt x="86" y="55"/>
                    <a:pt x="88" y="55"/>
                    <a:pt x="88" y="55"/>
                  </a:cubicBezTo>
                  <a:cubicBezTo>
                    <a:pt x="85" y="0"/>
                    <a:pt x="5" y="1"/>
                    <a:pt x="3" y="55"/>
                  </a:cubicBezTo>
                  <a:cubicBezTo>
                    <a:pt x="0" y="110"/>
                    <a:pt x="85" y="109"/>
                    <a:pt x="88" y="55"/>
                  </a:cubicBezTo>
                  <a:cubicBezTo>
                    <a:pt x="88" y="55"/>
                    <a:pt x="86" y="55"/>
                    <a:pt x="86" y="55"/>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7" name="Freeform 124"/>
            <p:cNvSpPr>
              <a:spLocks/>
            </p:cNvSpPr>
            <p:nvPr/>
          </p:nvSpPr>
          <p:spPr bwMode="auto">
            <a:xfrm>
              <a:off x="1601788" y="92075"/>
              <a:ext cx="233363" cy="427038"/>
            </a:xfrm>
            <a:custGeom>
              <a:avLst/>
              <a:gdLst>
                <a:gd name="T0" fmla="*/ 1 w 28"/>
                <a:gd name="T1" fmla="*/ 40 h 51"/>
                <a:gd name="T2" fmla="*/ 0 w 28"/>
                <a:gd name="T3" fmla="*/ 30 h 51"/>
                <a:gd name="T4" fmla="*/ 7 w 28"/>
                <a:gd name="T5" fmla="*/ 11 h 51"/>
                <a:gd name="T6" fmla="*/ 17 w 28"/>
                <a:gd name="T7" fmla="*/ 4 h 51"/>
                <a:gd name="T8" fmla="*/ 26 w 28"/>
                <a:gd name="T9" fmla="*/ 4 h 51"/>
                <a:gd name="T10" fmla="*/ 23 w 28"/>
                <a:gd name="T11" fmla="*/ 10 h 51"/>
                <a:gd name="T12" fmla="*/ 17 w 28"/>
                <a:gd name="T13" fmla="*/ 14 h 51"/>
                <a:gd name="T14" fmla="*/ 9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0" y="23"/>
                    <a:pt x="3" y="16"/>
                    <a:pt x="7" y="11"/>
                  </a:cubicBezTo>
                  <a:cubicBezTo>
                    <a:pt x="10" y="8"/>
                    <a:pt x="13" y="5"/>
                    <a:pt x="17" y="4"/>
                  </a:cubicBezTo>
                  <a:cubicBezTo>
                    <a:pt x="19" y="2"/>
                    <a:pt x="24" y="0"/>
                    <a:pt x="26" y="4"/>
                  </a:cubicBezTo>
                  <a:cubicBezTo>
                    <a:pt x="28" y="5"/>
                    <a:pt x="24" y="9"/>
                    <a:pt x="23" y="10"/>
                  </a:cubicBezTo>
                  <a:cubicBezTo>
                    <a:pt x="21" y="12"/>
                    <a:pt x="19" y="13"/>
                    <a:pt x="17" y="14"/>
                  </a:cubicBezTo>
                  <a:cubicBezTo>
                    <a:pt x="13" y="17"/>
                    <a:pt x="11" y="22"/>
                    <a:pt x="9" y="27"/>
                  </a:cubicBezTo>
                  <a:cubicBezTo>
                    <a:pt x="8" y="31"/>
                    <a:pt x="9" y="36"/>
                    <a:pt x="10" y="40"/>
                  </a:cubicBezTo>
                  <a:cubicBezTo>
                    <a:pt x="11" y="42"/>
                    <a:pt x="13" y="49"/>
                    <a:pt x="10" y="50"/>
                  </a:cubicBezTo>
                  <a:cubicBezTo>
                    <a:pt x="7" y="51"/>
                    <a:pt x="4" y="47"/>
                    <a:pt x="3" y="45"/>
                  </a:cubicBezTo>
                  <a:cubicBezTo>
                    <a:pt x="2" y="44"/>
                    <a:pt x="1"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2" name="Freeform 125"/>
            <p:cNvSpPr>
              <a:spLocks/>
            </p:cNvSpPr>
            <p:nvPr/>
          </p:nvSpPr>
          <p:spPr bwMode="auto">
            <a:xfrm>
              <a:off x="1617663" y="117475"/>
              <a:ext cx="233363" cy="427038"/>
            </a:xfrm>
            <a:custGeom>
              <a:avLst/>
              <a:gdLst>
                <a:gd name="T0" fmla="*/ 1 w 28"/>
                <a:gd name="T1" fmla="*/ 40 h 51"/>
                <a:gd name="T2" fmla="*/ 0 w 28"/>
                <a:gd name="T3" fmla="*/ 30 h 51"/>
                <a:gd name="T4" fmla="*/ 7 w 28"/>
                <a:gd name="T5" fmla="*/ 11 h 51"/>
                <a:gd name="T6" fmla="*/ 17 w 28"/>
                <a:gd name="T7" fmla="*/ 4 h 51"/>
                <a:gd name="T8" fmla="*/ 27 w 28"/>
                <a:gd name="T9" fmla="*/ 3 h 51"/>
                <a:gd name="T10" fmla="*/ 23 w 28"/>
                <a:gd name="T11" fmla="*/ 10 h 51"/>
                <a:gd name="T12" fmla="*/ 18 w 28"/>
                <a:gd name="T13" fmla="*/ 14 h 51"/>
                <a:gd name="T14" fmla="*/ 10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1" y="23"/>
                    <a:pt x="3" y="16"/>
                    <a:pt x="7" y="11"/>
                  </a:cubicBezTo>
                  <a:cubicBezTo>
                    <a:pt x="10" y="8"/>
                    <a:pt x="13" y="5"/>
                    <a:pt x="17" y="4"/>
                  </a:cubicBezTo>
                  <a:cubicBezTo>
                    <a:pt x="20" y="2"/>
                    <a:pt x="25" y="0"/>
                    <a:pt x="27" y="3"/>
                  </a:cubicBezTo>
                  <a:cubicBezTo>
                    <a:pt x="28" y="5"/>
                    <a:pt x="24" y="9"/>
                    <a:pt x="23" y="10"/>
                  </a:cubicBezTo>
                  <a:cubicBezTo>
                    <a:pt x="22" y="12"/>
                    <a:pt x="20" y="13"/>
                    <a:pt x="18" y="14"/>
                  </a:cubicBezTo>
                  <a:cubicBezTo>
                    <a:pt x="14" y="17"/>
                    <a:pt x="11" y="22"/>
                    <a:pt x="10" y="27"/>
                  </a:cubicBezTo>
                  <a:cubicBezTo>
                    <a:pt x="9" y="31"/>
                    <a:pt x="9" y="36"/>
                    <a:pt x="10" y="40"/>
                  </a:cubicBezTo>
                  <a:cubicBezTo>
                    <a:pt x="11" y="42"/>
                    <a:pt x="13" y="49"/>
                    <a:pt x="10" y="50"/>
                  </a:cubicBezTo>
                  <a:cubicBezTo>
                    <a:pt x="8" y="51"/>
                    <a:pt x="4" y="47"/>
                    <a:pt x="3" y="45"/>
                  </a:cubicBezTo>
                  <a:cubicBezTo>
                    <a:pt x="2" y="44"/>
                    <a:pt x="2"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3" name="Freeform 126"/>
            <p:cNvSpPr>
              <a:spLocks/>
            </p:cNvSpPr>
            <p:nvPr/>
          </p:nvSpPr>
          <p:spPr bwMode="auto">
            <a:xfrm>
              <a:off x="1576388" y="74613"/>
              <a:ext cx="284163" cy="461963"/>
            </a:xfrm>
            <a:custGeom>
              <a:avLst/>
              <a:gdLst>
                <a:gd name="T0" fmla="*/ 4 w 34"/>
                <a:gd name="T1" fmla="*/ 42 h 55"/>
                <a:gd name="T2" fmla="*/ 8 w 34"/>
                <a:gd name="T3" fmla="*/ 17 h 55"/>
                <a:gd name="T4" fmla="*/ 29 w 34"/>
                <a:gd name="T5" fmla="*/ 6 h 55"/>
                <a:gd name="T6" fmla="*/ 20 w 34"/>
                <a:gd name="T7" fmla="*/ 16 h 55"/>
                <a:gd name="T8" fmla="*/ 12 w 34"/>
                <a:gd name="T9" fmla="*/ 39 h 55"/>
                <a:gd name="T10" fmla="*/ 14 w 34"/>
                <a:gd name="T11" fmla="*/ 48 h 55"/>
                <a:gd name="T12" fmla="*/ 8 w 34"/>
                <a:gd name="T13" fmla="*/ 49 h 55"/>
                <a:gd name="T14" fmla="*/ 4 w 34"/>
                <a:gd name="T15" fmla="*/ 42 h 55"/>
                <a:gd name="T16" fmla="*/ 3 w 34"/>
                <a:gd name="T17" fmla="*/ 42 h 55"/>
                <a:gd name="T18" fmla="*/ 14 w 34"/>
                <a:gd name="T19" fmla="*/ 51 h 55"/>
                <a:gd name="T20" fmla="*/ 12 w 34"/>
                <a:gd name="T21" fmla="*/ 35 h 55"/>
                <a:gd name="T22" fmla="*/ 27 w 34"/>
                <a:gd name="T23" fmla="*/ 11 h 55"/>
                <a:gd name="T24" fmla="*/ 21 w 34"/>
                <a:gd name="T25" fmla="*/ 5 h 55"/>
                <a:gd name="T26" fmla="*/ 3 w 34"/>
                <a:gd name="T27" fmla="*/ 42 h 55"/>
                <a:gd name="T28" fmla="*/ 4 w 34"/>
                <a:gd name="T29"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55">
                  <a:moveTo>
                    <a:pt x="4" y="42"/>
                  </a:moveTo>
                  <a:cubicBezTo>
                    <a:pt x="3" y="33"/>
                    <a:pt x="4" y="25"/>
                    <a:pt x="8" y="17"/>
                  </a:cubicBezTo>
                  <a:cubicBezTo>
                    <a:pt x="10" y="12"/>
                    <a:pt x="22" y="0"/>
                    <a:pt x="29" y="6"/>
                  </a:cubicBezTo>
                  <a:cubicBezTo>
                    <a:pt x="32" y="8"/>
                    <a:pt x="21" y="15"/>
                    <a:pt x="20" y="16"/>
                  </a:cubicBezTo>
                  <a:cubicBezTo>
                    <a:pt x="13" y="22"/>
                    <a:pt x="11" y="30"/>
                    <a:pt x="12" y="39"/>
                  </a:cubicBezTo>
                  <a:cubicBezTo>
                    <a:pt x="12" y="42"/>
                    <a:pt x="13" y="45"/>
                    <a:pt x="14" y="48"/>
                  </a:cubicBezTo>
                  <a:cubicBezTo>
                    <a:pt x="14" y="52"/>
                    <a:pt x="9" y="50"/>
                    <a:pt x="8" y="49"/>
                  </a:cubicBezTo>
                  <a:cubicBezTo>
                    <a:pt x="6" y="47"/>
                    <a:pt x="5" y="44"/>
                    <a:pt x="4" y="42"/>
                  </a:cubicBezTo>
                  <a:cubicBezTo>
                    <a:pt x="4" y="42"/>
                    <a:pt x="3" y="42"/>
                    <a:pt x="3" y="42"/>
                  </a:cubicBezTo>
                  <a:cubicBezTo>
                    <a:pt x="4" y="46"/>
                    <a:pt x="9" y="55"/>
                    <a:pt x="14" y="51"/>
                  </a:cubicBezTo>
                  <a:cubicBezTo>
                    <a:pt x="17" y="49"/>
                    <a:pt x="13" y="37"/>
                    <a:pt x="12" y="35"/>
                  </a:cubicBezTo>
                  <a:cubicBezTo>
                    <a:pt x="11" y="24"/>
                    <a:pt x="20" y="18"/>
                    <a:pt x="27" y="11"/>
                  </a:cubicBezTo>
                  <a:cubicBezTo>
                    <a:pt x="34" y="5"/>
                    <a:pt x="27" y="2"/>
                    <a:pt x="21" y="5"/>
                  </a:cubicBezTo>
                  <a:cubicBezTo>
                    <a:pt x="6" y="11"/>
                    <a:pt x="0" y="27"/>
                    <a:pt x="3" y="42"/>
                  </a:cubicBezTo>
                  <a:cubicBezTo>
                    <a:pt x="3" y="42"/>
                    <a:pt x="4" y="42"/>
                    <a:pt x="4" y="4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nvGrpSpPr>
            <p:cNvPr id="2118" name="组合 2117"/>
            <p:cNvGrpSpPr/>
            <p:nvPr/>
          </p:nvGrpSpPr>
          <p:grpSpPr>
            <a:xfrm>
              <a:off x="1884363" y="50800"/>
              <a:ext cx="9677400" cy="1189038"/>
              <a:chOff x="1884363" y="50800"/>
              <a:chExt cx="9677400" cy="1189038"/>
            </a:xfrm>
          </p:grpSpPr>
          <p:sp>
            <p:nvSpPr>
              <p:cNvPr id="54" name="Freeform 75"/>
              <p:cNvSpPr>
                <a:spLocks/>
              </p:cNvSpPr>
              <p:nvPr/>
            </p:nvSpPr>
            <p:spPr bwMode="auto">
              <a:xfrm>
                <a:off x="2201863"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5" name="Freeform 76"/>
              <p:cNvSpPr>
                <a:spLocks/>
              </p:cNvSpPr>
              <p:nvPr/>
            </p:nvSpPr>
            <p:spPr bwMode="auto">
              <a:xfrm>
                <a:off x="2544763"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1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1"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6" name="Freeform 77"/>
              <p:cNvSpPr>
                <a:spLocks/>
              </p:cNvSpPr>
              <p:nvPr/>
            </p:nvSpPr>
            <p:spPr bwMode="auto">
              <a:xfrm>
                <a:off x="28940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7" name="Freeform 78"/>
              <p:cNvSpPr>
                <a:spLocks/>
              </p:cNvSpPr>
              <p:nvPr/>
            </p:nvSpPr>
            <p:spPr bwMode="auto">
              <a:xfrm>
                <a:off x="3244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8" name="Freeform 79"/>
              <p:cNvSpPr>
                <a:spLocks/>
              </p:cNvSpPr>
              <p:nvPr/>
            </p:nvSpPr>
            <p:spPr bwMode="auto">
              <a:xfrm>
                <a:off x="35956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9" name="Freeform 80"/>
              <p:cNvSpPr>
                <a:spLocks/>
              </p:cNvSpPr>
              <p:nvPr/>
            </p:nvSpPr>
            <p:spPr bwMode="auto">
              <a:xfrm>
                <a:off x="394493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0" name="Freeform 81"/>
              <p:cNvSpPr>
                <a:spLocks/>
              </p:cNvSpPr>
              <p:nvPr/>
            </p:nvSpPr>
            <p:spPr bwMode="auto">
              <a:xfrm>
                <a:off x="42957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1" name="Freeform 82"/>
              <p:cNvSpPr>
                <a:spLocks/>
              </p:cNvSpPr>
              <p:nvPr/>
            </p:nvSpPr>
            <p:spPr bwMode="auto">
              <a:xfrm>
                <a:off x="46386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2" name="Freeform 83"/>
              <p:cNvSpPr>
                <a:spLocks/>
              </p:cNvSpPr>
              <p:nvPr/>
            </p:nvSpPr>
            <p:spPr bwMode="auto">
              <a:xfrm>
                <a:off x="4987925"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2"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3" name="Freeform 84"/>
              <p:cNvSpPr>
                <a:spLocks/>
              </p:cNvSpPr>
              <p:nvPr/>
            </p:nvSpPr>
            <p:spPr bwMode="auto">
              <a:xfrm>
                <a:off x="5338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8" name="Freeform 85"/>
              <p:cNvSpPr>
                <a:spLocks/>
              </p:cNvSpPr>
              <p:nvPr/>
            </p:nvSpPr>
            <p:spPr bwMode="auto">
              <a:xfrm>
                <a:off x="568960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9" name="Freeform 86"/>
              <p:cNvSpPr>
                <a:spLocks/>
              </p:cNvSpPr>
              <p:nvPr/>
            </p:nvSpPr>
            <p:spPr bwMode="auto">
              <a:xfrm>
                <a:off x="6038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0" name="Freeform 87"/>
              <p:cNvSpPr>
                <a:spLocks/>
              </p:cNvSpPr>
              <p:nvPr/>
            </p:nvSpPr>
            <p:spPr bwMode="auto">
              <a:xfrm>
                <a:off x="6389688"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1" name="Freeform 88"/>
              <p:cNvSpPr>
                <a:spLocks/>
              </p:cNvSpPr>
              <p:nvPr/>
            </p:nvSpPr>
            <p:spPr bwMode="auto">
              <a:xfrm>
                <a:off x="6732588"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2" name="Freeform 89"/>
              <p:cNvSpPr>
                <a:spLocks/>
              </p:cNvSpPr>
              <p:nvPr/>
            </p:nvSpPr>
            <p:spPr bwMode="auto">
              <a:xfrm>
                <a:off x="7081838" y="971550"/>
                <a:ext cx="300038" cy="268288"/>
              </a:xfrm>
              <a:custGeom>
                <a:avLst/>
                <a:gdLst>
                  <a:gd name="T0" fmla="*/ 19 w 36"/>
                  <a:gd name="T1" fmla="*/ 32 h 32"/>
                  <a:gd name="T2" fmla="*/ 12 w 36"/>
                  <a:gd name="T3" fmla="*/ 6 h 32"/>
                  <a:gd name="T4" fmla="*/ 30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3" name="Freeform 90"/>
              <p:cNvSpPr>
                <a:spLocks/>
              </p:cNvSpPr>
              <p:nvPr/>
            </p:nvSpPr>
            <p:spPr bwMode="auto">
              <a:xfrm>
                <a:off x="743267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4" name="Freeform 91"/>
              <p:cNvSpPr>
                <a:spLocks/>
              </p:cNvSpPr>
              <p:nvPr/>
            </p:nvSpPr>
            <p:spPr bwMode="auto">
              <a:xfrm>
                <a:off x="778351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5" name="Freeform 92"/>
              <p:cNvSpPr>
                <a:spLocks/>
              </p:cNvSpPr>
              <p:nvPr/>
            </p:nvSpPr>
            <p:spPr bwMode="auto">
              <a:xfrm>
                <a:off x="8132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6" name="Freeform 93"/>
              <p:cNvSpPr>
                <a:spLocks/>
              </p:cNvSpPr>
              <p:nvPr/>
            </p:nvSpPr>
            <p:spPr bwMode="auto">
              <a:xfrm>
                <a:off x="8483600"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7" name="Freeform 94"/>
              <p:cNvSpPr>
                <a:spLocks/>
              </p:cNvSpPr>
              <p:nvPr/>
            </p:nvSpPr>
            <p:spPr bwMode="auto">
              <a:xfrm>
                <a:off x="8826500"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8" name="Freeform 95"/>
              <p:cNvSpPr>
                <a:spLocks/>
              </p:cNvSpPr>
              <p:nvPr/>
            </p:nvSpPr>
            <p:spPr bwMode="auto">
              <a:xfrm>
                <a:off x="91757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9" name="Freeform 96"/>
              <p:cNvSpPr>
                <a:spLocks/>
              </p:cNvSpPr>
              <p:nvPr/>
            </p:nvSpPr>
            <p:spPr bwMode="auto">
              <a:xfrm>
                <a:off x="95265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0" name="Freeform 97"/>
              <p:cNvSpPr>
                <a:spLocks/>
              </p:cNvSpPr>
              <p:nvPr/>
            </p:nvSpPr>
            <p:spPr bwMode="auto">
              <a:xfrm>
                <a:off x="987742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1" name="Freeform 98"/>
              <p:cNvSpPr>
                <a:spLocks/>
              </p:cNvSpPr>
              <p:nvPr/>
            </p:nvSpPr>
            <p:spPr bwMode="auto">
              <a:xfrm>
                <a:off x="102266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2" name="Freeform 99"/>
              <p:cNvSpPr>
                <a:spLocks/>
              </p:cNvSpPr>
              <p:nvPr/>
            </p:nvSpPr>
            <p:spPr bwMode="auto">
              <a:xfrm>
                <a:off x="105695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3" name="Freeform 100"/>
              <p:cNvSpPr>
                <a:spLocks/>
              </p:cNvSpPr>
              <p:nvPr/>
            </p:nvSpPr>
            <p:spPr bwMode="auto">
              <a:xfrm>
                <a:off x="109204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4" name="Freeform 101"/>
              <p:cNvSpPr>
                <a:spLocks/>
              </p:cNvSpPr>
              <p:nvPr/>
            </p:nvSpPr>
            <p:spPr bwMode="auto">
              <a:xfrm>
                <a:off x="112696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4" name="Oval 127"/>
              <p:cNvSpPr>
                <a:spLocks noChangeArrowheads="1"/>
              </p:cNvSpPr>
              <p:nvPr/>
            </p:nvSpPr>
            <p:spPr bwMode="auto">
              <a:xfrm>
                <a:off x="1893888" y="66675"/>
                <a:ext cx="8255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5" name="Oval 128"/>
              <p:cNvSpPr>
                <a:spLocks noChangeArrowheads="1"/>
              </p:cNvSpPr>
              <p:nvPr/>
            </p:nvSpPr>
            <p:spPr bwMode="auto">
              <a:xfrm>
                <a:off x="1909763" y="84138"/>
                <a:ext cx="74613"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6" name="Freeform 129"/>
              <p:cNvSpPr>
                <a:spLocks/>
              </p:cNvSpPr>
              <p:nvPr/>
            </p:nvSpPr>
            <p:spPr bwMode="auto">
              <a:xfrm>
                <a:off x="1884363" y="50800"/>
                <a:ext cx="92075" cy="117475"/>
              </a:xfrm>
              <a:custGeom>
                <a:avLst/>
                <a:gdLst>
                  <a:gd name="T0" fmla="*/ 10 w 11"/>
                  <a:gd name="T1" fmla="*/ 7 h 14"/>
                  <a:gd name="T2" fmla="*/ 5 w 11"/>
                  <a:gd name="T3" fmla="*/ 11 h 14"/>
                  <a:gd name="T4" fmla="*/ 2 w 11"/>
                  <a:gd name="T5" fmla="*/ 7 h 14"/>
                  <a:gd name="T6" fmla="*/ 6 w 11"/>
                  <a:gd name="T7" fmla="*/ 2 h 14"/>
                  <a:gd name="T8" fmla="*/ 10 w 11"/>
                  <a:gd name="T9" fmla="*/ 7 h 14"/>
                  <a:gd name="T10" fmla="*/ 11 w 11"/>
                  <a:gd name="T11" fmla="*/ 7 h 14"/>
                  <a:gd name="T12" fmla="*/ 1 w 11"/>
                  <a:gd name="T13" fmla="*/ 7 h 14"/>
                  <a:gd name="T14" fmla="*/ 11 w 11"/>
                  <a:gd name="T15" fmla="*/ 7 h 14"/>
                  <a:gd name="T16" fmla="*/ 10 w 11"/>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0" y="7"/>
                    </a:moveTo>
                    <a:cubicBezTo>
                      <a:pt x="10" y="9"/>
                      <a:pt x="8" y="12"/>
                      <a:pt x="5" y="11"/>
                    </a:cubicBezTo>
                    <a:cubicBezTo>
                      <a:pt x="3" y="11"/>
                      <a:pt x="2" y="9"/>
                      <a:pt x="2" y="7"/>
                    </a:cubicBezTo>
                    <a:cubicBezTo>
                      <a:pt x="2" y="4"/>
                      <a:pt x="4" y="2"/>
                      <a:pt x="6" y="2"/>
                    </a:cubicBezTo>
                    <a:cubicBezTo>
                      <a:pt x="9" y="3"/>
                      <a:pt x="10" y="5"/>
                      <a:pt x="10" y="7"/>
                    </a:cubicBezTo>
                    <a:cubicBezTo>
                      <a:pt x="10" y="7"/>
                      <a:pt x="11" y="7"/>
                      <a:pt x="11" y="7"/>
                    </a:cubicBezTo>
                    <a:cubicBezTo>
                      <a:pt x="11" y="0"/>
                      <a:pt x="1" y="1"/>
                      <a:pt x="1" y="7"/>
                    </a:cubicBezTo>
                    <a:cubicBezTo>
                      <a:pt x="0" y="14"/>
                      <a:pt x="11" y="13"/>
                      <a:pt x="11" y="7"/>
                    </a:cubicBezTo>
                    <a:cubicBezTo>
                      <a:pt x="11" y="7"/>
                      <a:pt x="10" y="7"/>
                      <a:pt x="10" y="7"/>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pic>
          <p:nvPicPr>
            <p:cNvPr id="2122" name="图片 2121"/>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734093" y="3705726"/>
              <a:ext cx="10101948" cy="2562565"/>
            </a:xfrm>
            <a:prstGeom prst="rect">
              <a:avLst/>
            </a:prstGeom>
          </p:spPr>
        </p:pic>
      </p:grpSp>
      <p:pic>
        <p:nvPicPr>
          <p:cNvPr id="2125" name="图片 212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550" y="4502094"/>
            <a:ext cx="3106737" cy="2071158"/>
          </a:xfrm>
          <a:prstGeom prst="rect">
            <a:avLst/>
          </a:prstGeom>
        </p:spPr>
      </p:pic>
      <p:sp>
        <p:nvSpPr>
          <p:cNvPr id="182" name="任意多边形 181"/>
          <p:cNvSpPr/>
          <p:nvPr/>
        </p:nvSpPr>
        <p:spPr>
          <a:xfrm>
            <a:off x="3993375" y="128727"/>
            <a:ext cx="343476" cy="578494"/>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161925 w 552450"/>
              <a:gd name="connsiteY0" fmla="*/ 1181173 h 1209748"/>
              <a:gd name="connsiteX1" fmla="*/ 123825 w 552450"/>
              <a:gd name="connsiteY1" fmla="*/ 800173 h 1209748"/>
              <a:gd name="connsiteX2" fmla="*/ 0 w 552450"/>
              <a:gd name="connsiteY2" fmla="*/ 638248 h 1209748"/>
              <a:gd name="connsiteX3" fmla="*/ 171450 w 552450"/>
              <a:gd name="connsiteY3" fmla="*/ 504898 h 1209748"/>
              <a:gd name="connsiteX4" fmla="*/ 266700 w 552450"/>
              <a:gd name="connsiteY4" fmla="*/ 73 h 1209748"/>
              <a:gd name="connsiteX5" fmla="*/ 342900 w 552450"/>
              <a:gd name="connsiteY5" fmla="*/ 581098 h 1209748"/>
              <a:gd name="connsiteX6" fmla="*/ 552450 w 552450"/>
              <a:gd name="connsiteY6" fmla="*/ 657298 h 1209748"/>
              <a:gd name="connsiteX7" fmla="*/ 295275 w 552450"/>
              <a:gd name="connsiteY7" fmla="*/ 771598 h 1209748"/>
              <a:gd name="connsiteX8" fmla="*/ 219075 w 552450"/>
              <a:gd name="connsiteY8" fmla="*/ 1209748 h 1209748"/>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9" fmla="*/ 228132 w 618657"/>
              <a:gd name="connsiteY9" fmla="*/ 1181172 h 1209747"/>
              <a:gd name="connsiteX0" fmla="*/ 285282 w 618657"/>
              <a:gd name="connsiteY0" fmla="*/ 1209747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70292 w 618657"/>
              <a:gd name="connsiteY0" fmla="*/ 1249721 h 1249721"/>
              <a:gd name="connsiteX1" fmla="*/ 190032 w 618657"/>
              <a:gd name="connsiteY1" fmla="*/ 800172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61482 w 618657"/>
              <a:gd name="connsiteY7" fmla="*/ 771597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317761 w 638644"/>
              <a:gd name="connsiteY0" fmla="*/ 1257216 h 1257216"/>
              <a:gd name="connsiteX1" fmla="*/ 210019 w 638644"/>
              <a:gd name="connsiteY1" fmla="*/ 775188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17761 w 638644"/>
              <a:gd name="connsiteY0" fmla="*/ 1257216 h 1257216"/>
              <a:gd name="connsiteX1" fmla="*/ 227508 w 638644"/>
              <a:gd name="connsiteY1" fmla="*/ 772690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08951 w 638644"/>
              <a:gd name="connsiteY7" fmla="*/ 776593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43547 w 638644"/>
              <a:gd name="connsiteY5" fmla="*/ 539503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43547 w 642257"/>
              <a:gd name="connsiteY5" fmla="*/ 539503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55920 w 642257"/>
              <a:gd name="connsiteY7" fmla="*/ 780753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noFill/>
          <a:ln w="25400" cap="rnd">
            <a:solidFill>
              <a:srgbClr val="697DA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97DA9"/>
              </a:solidFill>
              <a:effectLst/>
              <a:uLnTx/>
              <a:uFillTx/>
              <a:latin typeface="Arial" panose="020B0604020202020204"/>
              <a:ea typeface="黑体" panose="02010609060101010101" pitchFamily="49" charset="-122"/>
              <a:cs typeface="+mn-cs"/>
            </a:endParaRPr>
          </a:p>
        </p:txBody>
      </p:sp>
      <p:sp>
        <p:nvSpPr>
          <p:cNvPr id="183" name="任意多边形 182"/>
          <p:cNvSpPr/>
          <p:nvPr/>
        </p:nvSpPr>
        <p:spPr>
          <a:xfrm flipH="1">
            <a:off x="9954636" y="136739"/>
            <a:ext cx="343476" cy="578494"/>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161925 w 552450"/>
              <a:gd name="connsiteY0" fmla="*/ 1181173 h 1209748"/>
              <a:gd name="connsiteX1" fmla="*/ 123825 w 552450"/>
              <a:gd name="connsiteY1" fmla="*/ 800173 h 1209748"/>
              <a:gd name="connsiteX2" fmla="*/ 0 w 552450"/>
              <a:gd name="connsiteY2" fmla="*/ 638248 h 1209748"/>
              <a:gd name="connsiteX3" fmla="*/ 171450 w 552450"/>
              <a:gd name="connsiteY3" fmla="*/ 504898 h 1209748"/>
              <a:gd name="connsiteX4" fmla="*/ 266700 w 552450"/>
              <a:gd name="connsiteY4" fmla="*/ 73 h 1209748"/>
              <a:gd name="connsiteX5" fmla="*/ 342900 w 552450"/>
              <a:gd name="connsiteY5" fmla="*/ 581098 h 1209748"/>
              <a:gd name="connsiteX6" fmla="*/ 552450 w 552450"/>
              <a:gd name="connsiteY6" fmla="*/ 657298 h 1209748"/>
              <a:gd name="connsiteX7" fmla="*/ 295275 w 552450"/>
              <a:gd name="connsiteY7" fmla="*/ 771598 h 1209748"/>
              <a:gd name="connsiteX8" fmla="*/ 219075 w 552450"/>
              <a:gd name="connsiteY8" fmla="*/ 1209748 h 1209748"/>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9" fmla="*/ 228132 w 618657"/>
              <a:gd name="connsiteY9" fmla="*/ 1181172 h 1209747"/>
              <a:gd name="connsiteX0" fmla="*/ 285282 w 618657"/>
              <a:gd name="connsiteY0" fmla="*/ 1209747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70292 w 618657"/>
              <a:gd name="connsiteY0" fmla="*/ 1249721 h 1249721"/>
              <a:gd name="connsiteX1" fmla="*/ 190032 w 618657"/>
              <a:gd name="connsiteY1" fmla="*/ 800172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61482 w 618657"/>
              <a:gd name="connsiteY7" fmla="*/ 771597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317761 w 638644"/>
              <a:gd name="connsiteY0" fmla="*/ 1257216 h 1257216"/>
              <a:gd name="connsiteX1" fmla="*/ 210019 w 638644"/>
              <a:gd name="connsiteY1" fmla="*/ 775188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17761 w 638644"/>
              <a:gd name="connsiteY0" fmla="*/ 1257216 h 1257216"/>
              <a:gd name="connsiteX1" fmla="*/ 227508 w 638644"/>
              <a:gd name="connsiteY1" fmla="*/ 772690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08951 w 638644"/>
              <a:gd name="connsiteY7" fmla="*/ 776593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43547 w 638644"/>
              <a:gd name="connsiteY5" fmla="*/ 539503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43547 w 642257"/>
              <a:gd name="connsiteY5" fmla="*/ 539503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55920 w 642257"/>
              <a:gd name="connsiteY7" fmla="*/ 780753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noFill/>
          <a:ln w="25400" cap="rnd">
            <a:solidFill>
              <a:srgbClr val="697DA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97DA9"/>
              </a:solidFill>
              <a:effectLst/>
              <a:uLnTx/>
              <a:uFillTx/>
              <a:latin typeface="Arial" panose="020B0604020202020204"/>
              <a:ea typeface="黑体" panose="02010609060101010101" pitchFamily="49" charset="-122"/>
              <a:cs typeface="+mn-cs"/>
            </a:endParaRPr>
          </a:p>
        </p:txBody>
      </p:sp>
      <p:sp>
        <p:nvSpPr>
          <p:cNvPr id="184" name="PA_库_文本框 183"/>
          <p:cNvSpPr txBox="1"/>
          <p:nvPr>
            <p:custDataLst>
              <p:tags r:id="rId1"/>
            </p:custDataLst>
          </p:nvPr>
        </p:nvSpPr>
        <p:spPr>
          <a:xfrm>
            <a:off x="5287963" y="2837188"/>
            <a:ext cx="6110396"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0070C0"/>
                </a:solidFill>
                <a:effectLst/>
                <a:uLnTx/>
                <a:uFillTx/>
                <a:latin typeface="Arial" panose="020B0604020202020204" pitchFamily="34" charset="0"/>
                <a:ea typeface="方正静蕾简体" panose="02000000000000000000" pitchFamily="2" charset="-122"/>
                <a:cs typeface="+mn-cs"/>
              </a:rPr>
              <a:t>6. </a:t>
            </a:r>
            <a:r>
              <a:rPr kumimoji="0" lang="en-US" altLang="zh-CN" sz="4400" b="1" i="0" u="none" strike="noStrike" kern="1200" cap="none" spc="0" normalizeH="0" baseline="0" noProof="0" dirty="0" err="1">
                <a:ln>
                  <a:noFill/>
                </a:ln>
                <a:solidFill>
                  <a:srgbClr val="0070C0"/>
                </a:solidFill>
                <a:effectLst/>
                <a:uLnTx/>
                <a:uFillTx/>
                <a:latin typeface="Arial" panose="020B0604020202020204" pitchFamily="34" charset="0"/>
                <a:ea typeface="方正静蕾简体" panose="02000000000000000000" pitchFamily="2" charset="-122"/>
                <a:cs typeface="+mn-cs"/>
              </a:rPr>
              <a:t>Xử</a:t>
            </a:r>
            <a:r>
              <a:rPr kumimoji="0" lang="en-US" altLang="zh-CN" sz="4400" b="1" i="0" u="none" strike="noStrike" kern="1200" cap="none" spc="0" normalizeH="0" noProof="0" dirty="0">
                <a:ln>
                  <a:noFill/>
                </a:ln>
                <a:solidFill>
                  <a:srgbClr val="0070C0"/>
                </a:solidFill>
                <a:effectLst/>
                <a:uLnTx/>
                <a:uFillTx/>
                <a:latin typeface="Arial" panose="020B0604020202020204" pitchFamily="34" charset="0"/>
                <a:ea typeface="方正静蕾简体" panose="02000000000000000000" pitchFamily="2" charset="-122"/>
                <a:cs typeface="+mn-cs"/>
              </a:rPr>
              <a:t> </a:t>
            </a:r>
            <a:r>
              <a:rPr kumimoji="0" lang="en-US" altLang="zh-CN" sz="4400" b="1" i="0" u="none" strike="noStrike" kern="1200" cap="none" spc="0" normalizeH="0" noProof="0" dirty="0" err="1">
                <a:ln>
                  <a:noFill/>
                </a:ln>
                <a:solidFill>
                  <a:srgbClr val="0070C0"/>
                </a:solidFill>
                <a:effectLst/>
                <a:uLnTx/>
                <a:uFillTx/>
                <a:latin typeface="Arial" panose="020B0604020202020204" pitchFamily="34" charset="0"/>
                <a:ea typeface="方正静蕾简体" panose="02000000000000000000" pitchFamily="2" charset="-122"/>
                <a:cs typeface="+mn-cs"/>
              </a:rPr>
              <a:t>lý</a:t>
            </a:r>
            <a:r>
              <a:rPr kumimoji="0" lang="en-US" altLang="zh-CN" sz="4400" b="1" i="0" u="none" strike="noStrike" kern="1200" cap="none" spc="0" normalizeH="0" noProof="0" dirty="0">
                <a:ln>
                  <a:noFill/>
                </a:ln>
                <a:solidFill>
                  <a:srgbClr val="0070C0"/>
                </a:solidFill>
                <a:effectLst/>
                <a:uLnTx/>
                <a:uFillTx/>
                <a:latin typeface="Arial" panose="020B0604020202020204" pitchFamily="34" charset="0"/>
                <a:ea typeface="方正静蕾简体" panose="02000000000000000000" pitchFamily="2" charset="-122"/>
                <a:cs typeface="+mn-cs"/>
              </a:rPr>
              <a:t> </a:t>
            </a:r>
            <a:r>
              <a:rPr kumimoji="0" lang="en-US" altLang="zh-CN" sz="4400" b="1" i="0" u="none" strike="noStrike" kern="1200" cap="none" spc="0" normalizeH="0" noProof="0" dirty="0" err="1">
                <a:ln>
                  <a:noFill/>
                </a:ln>
                <a:solidFill>
                  <a:srgbClr val="0070C0"/>
                </a:solidFill>
                <a:effectLst/>
                <a:uLnTx/>
                <a:uFillTx/>
                <a:latin typeface="Arial" panose="020B0604020202020204" pitchFamily="34" charset="0"/>
                <a:ea typeface="方正静蕾简体" panose="02000000000000000000" pitchFamily="2" charset="-122"/>
                <a:cs typeface="+mn-cs"/>
              </a:rPr>
              <a:t>tình</a:t>
            </a:r>
            <a:r>
              <a:rPr kumimoji="0" lang="en-US" altLang="zh-CN" sz="4400" b="1" i="0" u="none" strike="noStrike" kern="1200" cap="none" spc="0" normalizeH="0" noProof="0" dirty="0">
                <a:ln>
                  <a:noFill/>
                </a:ln>
                <a:solidFill>
                  <a:srgbClr val="0070C0"/>
                </a:solidFill>
                <a:effectLst/>
                <a:uLnTx/>
                <a:uFillTx/>
                <a:latin typeface="Arial" panose="020B0604020202020204" pitchFamily="34" charset="0"/>
                <a:ea typeface="方正静蕾简体" panose="02000000000000000000" pitchFamily="2" charset="-122"/>
                <a:cs typeface="+mn-cs"/>
              </a:rPr>
              <a:t> </a:t>
            </a:r>
            <a:r>
              <a:rPr kumimoji="0" lang="en-US" altLang="zh-CN" sz="4400" b="1" i="0" u="none" strike="noStrike" kern="1200" cap="none" spc="0" normalizeH="0" noProof="0" dirty="0" err="1">
                <a:ln>
                  <a:noFill/>
                </a:ln>
                <a:solidFill>
                  <a:srgbClr val="0070C0"/>
                </a:solidFill>
                <a:effectLst/>
                <a:uLnTx/>
                <a:uFillTx/>
                <a:latin typeface="Arial" panose="020B0604020202020204" pitchFamily="34" charset="0"/>
                <a:ea typeface="方正静蕾简体" panose="02000000000000000000" pitchFamily="2" charset="-122"/>
                <a:cs typeface="+mn-cs"/>
              </a:rPr>
              <a:t>huống</a:t>
            </a:r>
            <a:endParaRPr kumimoji="0" lang="en-US" altLang="zh-CN" sz="4400" b="1" i="0" u="none" strike="noStrike" kern="1200" cap="none" spc="0" normalizeH="0" baseline="0" noProof="0" dirty="0">
              <a:ln>
                <a:noFill/>
              </a:ln>
              <a:solidFill>
                <a:srgbClr val="0070C0"/>
              </a:solidFill>
              <a:effectLst/>
              <a:uLnTx/>
              <a:uFillTx/>
              <a:latin typeface="Arial" panose="020B0604020202020204" pitchFamily="34" charset="0"/>
              <a:ea typeface="方正静蕾简体" panose="02000000000000000000" pitchFamily="2" charset="-122"/>
              <a:cs typeface="+mn-cs"/>
            </a:endParaRPr>
          </a:p>
        </p:txBody>
      </p:sp>
      <p:sp>
        <p:nvSpPr>
          <p:cNvPr id="185" name="PA_库_任意多边形 184"/>
          <p:cNvSpPr/>
          <p:nvPr>
            <p:custDataLst>
              <p:tags r:id="rId2"/>
            </p:custDataLst>
          </p:nvPr>
        </p:nvSpPr>
        <p:spPr>
          <a:xfrm>
            <a:off x="4814919" y="1610738"/>
            <a:ext cx="6746844" cy="3412360"/>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072123 w 6377000"/>
              <a:gd name="connsiteY0" fmla="*/ 519638 h 3001581"/>
              <a:gd name="connsiteX1" fmla="*/ 3250545 w 6377000"/>
              <a:gd name="connsiteY1" fmla="*/ 23250 h 3001581"/>
              <a:gd name="connsiteX2" fmla="*/ 63208 w 6377000"/>
              <a:gd name="connsiteY2" fmla="*/ 1029090 h 3001581"/>
              <a:gd name="connsiteX3" fmla="*/ 729414 w 6377000"/>
              <a:gd name="connsiteY3" fmla="*/ 2531318 h 3001581"/>
              <a:gd name="connsiteX4" fmla="*/ 233025 w 6377000"/>
              <a:gd name="connsiteY4" fmla="*/ 3001581 h 3001581"/>
              <a:gd name="connsiteX5" fmla="*/ 1500123 w 6377000"/>
              <a:gd name="connsiteY5" fmla="*/ 2688072 h 3001581"/>
              <a:gd name="connsiteX6" fmla="*/ 5784740 w 6377000"/>
              <a:gd name="connsiteY6" fmla="*/ 2648884 h 3001581"/>
              <a:gd name="connsiteX7" fmla="*/ 6072123 w 6377000"/>
              <a:gd name="connsiteY7" fmla="*/ 519638 h 3001581"/>
              <a:gd name="connsiteX0" fmla="*/ 6202752 w 6463800"/>
              <a:gd name="connsiteY0" fmla="*/ 673348 h 2985474"/>
              <a:gd name="connsiteX1" fmla="*/ 3250545 w 6463800"/>
              <a:gd name="connsiteY1" fmla="*/ 7143 h 2985474"/>
              <a:gd name="connsiteX2" fmla="*/ 63208 w 6463800"/>
              <a:gd name="connsiteY2" fmla="*/ 1012983 h 2985474"/>
              <a:gd name="connsiteX3" fmla="*/ 729414 w 6463800"/>
              <a:gd name="connsiteY3" fmla="*/ 2515211 h 2985474"/>
              <a:gd name="connsiteX4" fmla="*/ 233025 w 6463800"/>
              <a:gd name="connsiteY4" fmla="*/ 2985474 h 2985474"/>
              <a:gd name="connsiteX5" fmla="*/ 1500123 w 6463800"/>
              <a:gd name="connsiteY5" fmla="*/ 2671965 h 2985474"/>
              <a:gd name="connsiteX6" fmla="*/ 5784740 w 6463800"/>
              <a:gd name="connsiteY6" fmla="*/ 2632777 h 2985474"/>
              <a:gd name="connsiteX7" fmla="*/ 6202752 w 6463800"/>
              <a:gd name="connsiteY7" fmla="*/ 673348 h 2985474"/>
              <a:gd name="connsiteX0" fmla="*/ 6202752 w 6463800"/>
              <a:gd name="connsiteY0" fmla="*/ 673348 h 3037725"/>
              <a:gd name="connsiteX1" fmla="*/ 3250545 w 6463800"/>
              <a:gd name="connsiteY1" fmla="*/ 7143 h 3037725"/>
              <a:gd name="connsiteX2" fmla="*/ 63208 w 6463800"/>
              <a:gd name="connsiteY2" fmla="*/ 1012983 h 3037725"/>
              <a:gd name="connsiteX3" fmla="*/ 729414 w 6463800"/>
              <a:gd name="connsiteY3" fmla="*/ 2515211 h 3037725"/>
              <a:gd name="connsiteX4" fmla="*/ 533471 w 6463800"/>
              <a:gd name="connsiteY4" fmla="*/ 3037725 h 3037725"/>
              <a:gd name="connsiteX5" fmla="*/ 1500123 w 6463800"/>
              <a:gd name="connsiteY5" fmla="*/ 2671965 h 3037725"/>
              <a:gd name="connsiteX6" fmla="*/ 5784740 w 6463800"/>
              <a:gd name="connsiteY6" fmla="*/ 2632777 h 3037725"/>
              <a:gd name="connsiteX7" fmla="*/ 6202752 w 6463800"/>
              <a:gd name="connsiteY7" fmla="*/ 673348 h 3037725"/>
              <a:gd name="connsiteX0" fmla="*/ 6202752 w 6399662"/>
              <a:gd name="connsiteY0" fmla="*/ 673568 h 3037945"/>
              <a:gd name="connsiteX1" fmla="*/ 3250545 w 6399662"/>
              <a:gd name="connsiteY1" fmla="*/ 7363 h 3037945"/>
              <a:gd name="connsiteX2" fmla="*/ 63208 w 6399662"/>
              <a:gd name="connsiteY2" fmla="*/ 1013203 h 3037945"/>
              <a:gd name="connsiteX3" fmla="*/ 729414 w 6399662"/>
              <a:gd name="connsiteY3" fmla="*/ 2515431 h 3037945"/>
              <a:gd name="connsiteX4" fmla="*/ 533471 w 6399662"/>
              <a:gd name="connsiteY4" fmla="*/ 3037945 h 3037945"/>
              <a:gd name="connsiteX5" fmla="*/ 1500123 w 6399662"/>
              <a:gd name="connsiteY5" fmla="*/ 2672185 h 3037945"/>
              <a:gd name="connsiteX6" fmla="*/ 5614923 w 6399662"/>
              <a:gd name="connsiteY6" fmla="*/ 2698311 h 3037945"/>
              <a:gd name="connsiteX7" fmla="*/ 6202752 w 6399662"/>
              <a:gd name="connsiteY7" fmla="*/ 673568 h 3037945"/>
              <a:gd name="connsiteX0" fmla="*/ 6202752 w 6427727"/>
              <a:gd name="connsiteY0" fmla="*/ 673568 h 3037945"/>
              <a:gd name="connsiteX1" fmla="*/ 3250545 w 6427727"/>
              <a:gd name="connsiteY1" fmla="*/ 7363 h 3037945"/>
              <a:gd name="connsiteX2" fmla="*/ 63208 w 6427727"/>
              <a:gd name="connsiteY2" fmla="*/ 1013203 h 3037945"/>
              <a:gd name="connsiteX3" fmla="*/ 729414 w 6427727"/>
              <a:gd name="connsiteY3" fmla="*/ 2515431 h 3037945"/>
              <a:gd name="connsiteX4" fmla="*/ 533471 w 6427727"/>
              <a:gd name="connsiteY4" fmla="*/ 3037945 h 3037945"/>
              <a:gd name="connsiteX5" fmla="*/ 1500123 w 6427727"/>
              <a:gd name="connsiteY5" fmla="*/ 2672185 h 3037945"/>
              <a:gd name="connsiteX6" fmla="*/ 5614923 w 6427727"/>
              <a:gd name="connsiteY6" fmla="*/ 2698311 h 3037945"/>
              <a:gd name="connsiteX7" fmla="*/ 6202752 w 6427727"/>
              <a:gd name="connsiteY7" fmla="*/ 673568 h 3037945"/>
              <a:gd name="connsiteX0" fmla="*/ 6202752 w 6427727"/>
              <a:gd name="connsiteY0" fmla="*/ 666268 h 3030645"/>
              <a:gd name="connsiteX1" fmla="*/ 3250545 w 6427727"/>
              <a:gd name="connsiteY1" fmla="*/ 63 h 3030645"/>
              <a:gd name="connsiteX2" fmla="*/ 63208 w 6427727"/>
              <a:gd name="connsiteY2" fmla="*/ 1005903 h 3030645"/>
              <a:gd name="connsiteX3" fmla="*/ 729414 w 6427727"/>
              <a:gd name="connsiteY3" fmla="*/ 2508131 h 3030645"/>
              <a:gd name="connsiteX4" fmla="*/ 533471 w 6427727"/>
              <a:gd name="connsiteY4" fmla="*/ 3030645 h 3030645"/>
              <a:gd name="connsiteX5" fmla="*/ 1500123 w 6427727"/>
              <a:gd name="connsiteY5" fmla="*/ 2664885 h 3030645"/>
              <a:gd name="connsiteX6" fmla="*/ 5614923 w 6427727"/>
              <a:gd name="connsiteY6" fmla="*/ 2691011 h 3030645"/>
              <a:gd name="connsiteX7" fmla="*/ 6202752 w 6427727"/>
              <a:gd name="connsiteY7" fmla="*/ 666268 h 3030645"/>
              <a:gd name="connsiteX0" fmla="*/ 6202752 w 6445028"/>
              <a:gd name="connsiteY0" fmla="*/ 666309 h 3030686"/>
              <a:gd name="connsiteX1" fmla="*/ 3250545 w 6445028"/>
              <a:gd name="connsiteY1" fmla="*/ 104 h 3030686"/>
              <a:gd name="connsiteX2" fmla="*/ 63208 w 6445028"/>
              <a:gd name="connsiteY2" fmla="*/ 1005944 h 3030686"/>
              <a:gd name="connsiteX3" fmla="*/ 729414 w 6445028"/>
              <a:gd name="connsiteY3" fmla="*/ 2508172 h 3030686"/>
              <a:gd name="connsiteX4" fmla="*/ 533471 w 6445028"/>
              <a:gd name="connsiteY4" fmla="*/ 3030686 h 3030686"/>
              <a:gd name="connsiteX5" fmla="*/ 1500123 w 6445028"/>
              <a:gd name="connsiteY5" fmla="*/ 2664926 h 3030686"/>
              <a:gd name="connsiteX6" fmla="*/ 5614923 w 6445028"/>
              <a:gd name="connsiteY6" fmla="*/ 2691052 h 3030686"/>
              <a:gd name="connsiteX7" fmla="*/ 6202752 w 6445028"/>
              <a:gd name="connsiteY7" fmla="*/ 666309 h 3030686"/>
              <a:gd name="connsiteX0" fmla="*/ 6202752 w 6445028"/>
              <a:gd name="connsiteY0" fmla="*/ 666309 h 2805650"/>
              <a:gd name="connsiteX1" fmla="*/ 3250545 w 6445028"/>
              <a:gd name="connsiteY1" fmla="*/ 104 h 2805650"/>
              <a:gd name="connsiteX2" fmla="*/ 63208 w 6445028"/>
              <a:gd name="connsiteY2" fmla="*/ 1005944 h 2805650"/>
              <a:gd name="connsiteX3" fmla="*/ 729414 w 6445028"/>
              <a:gd name="connsiteY3" fmla="*/ 2508172 h 2805650"/>
              <a:gd name="connsiteX4" fmla="*/ 23517 w 6445028"/>
              <a:gd name="connsiteY4" fmla="*/ 2731748 h 2805650"/>
              <a:gd name="connsiteX5" fmla="*/ 1500123 w 6445028"/>
              <a:gd name="connsiteY5" fmla="*/ 2664926 h 2805650"/>
              <a:gd name="connsiteX6" fmla="*/ 5614923 w 6445028"/>
              <a:gd name="connsiteY6" fmla="*/ 2691052 h 2805650"/>
              <a:gd name="connsiteX7" fmla="*/ 6202752 w 6445028"/>
              <a:gd name="connsiteY7" fmla="*/ 666309 h 2805650"/>
              <a:gd name="connsiteX0" fmla="*/ 6293740 w 6536016"/>
              <a:gd name="connsiteY0" fmla="*/ 666309 h 2805650"/>
              <a:gd name="connsiteX1" fmla="*/ 3341533 w 6536016"/>
              <a:gd name="connsiteY1" fmla="*/ 104 h 2805650"/>
              <a:gd name="connsiteX2" fmla="*/ 154196 w 6536016"/>
              <a:gd name="connsiteY2" fmla="*/ 1005944 h 2805650"/>
              <a:gd name="connsiteX3" fmla="*/ 521464 w 6536016"/>
              <a:gd name="connsiteY3" fmla="*/ 2121311 h 2805650"/>
              <a:gd name="connsiteX4" fmla="*/ 114505 w 6536016"/>
              <a:gd name="connsiteY4" fmla="*/ 2731748 h 2805650"/>
              <a:gd name="connsiteX5" fmla="*/ 1591111 w 6536016"/>
              <a:gd name="connsiteY5" fmla="*/ 2664926 h 2805650"/>
              <a:gd name="connsiteX6" fmla="*/ 5705911 w 6536016"/>
              <a:gd name="connsiteY6" fmla="*/ 2691052 h 2805650"/>
              <a:gd name="connsiteX7" fmla="*/ 6293740 w 6536016"/>
              <a:gd name="connsiteY7" fmla="*/ 666309 h 2805650"/>
              <a:gd name="connsiteX0" fmla="*/ 6293740 w 6524352"/>
              <a:gd name="connsiteY0" fmla="*/ 666309 h 2813024"/>
              <a:gd name="connsiteX1" fmla="*/ 3341533 w 6524352"/>
              <a:gd name="connsiteY1" fmla="*/ 104 h 2813024"/>
              <a:gd name="connsiteX2" fmla="*/ 154196 w 6524352"/>
              <a:gd name="connsiteY2" fmla="*/ 1005944 h 2813024"/>
              <a:gd name="connsiteX3" fmla="*/ 521464 w 6524352"/>
              <a:gd name="connsiteY3" fmla="*/ 2121311 h 2813024"/>
              <a:gd name="connsiteX4" fmla="*/ 114505 w 6524352"/>
              <a:gd name="connsiteY4" fmla="*/ 2731748 h 2813024"/>
              <a:gd name="connsiteX5" fmla="*/ 1169081 w 6524352"/>
              <a:gd name="connsiteY5" fmla="*/ 2541833 h 2813024"/>
              <a:gd name="connsiteX6" fmla="*/ 5705911 w 6524352"/>
              <a:gd name="connsiteY6" fmla="*/ 2691052 h 2813024"/>
              <a:gd name="connsiteX7" fmla="*/ 6293740 w 6524352"/>
              <a:gd name="connsiteY7" fmla="*/ 666309 h 2813024"/>
              <a:gd name="connsiteX0" fmla="*/ 6293740 w 6524352"/>
              <a:gd name="connsiteY0" fmla="*/ 666309 h 2813024"/>
              <a:gd name="connsiteX1" fmla="*/ 3341533 w 6524352"/>
              <a:gd name="connsiteY1" fmla="*/ 104 h 2813024"/>
              <a:gd name="connsiteX2" fmla="*/ 154196 w 6524352"/>
              <a:gd name="connsiteY2" fmla="*/ 1005944 h 2813024"/>
              <a:gd name="connsiteX3" fmla="*/ 521464 w 6524352"/>
              <a:gd name="connsiteY3" fmla="*/ 2121311 h 2813024"/>
              <a:gd name="connsiteX4" fmla="*/ 114505 w 6524352"/>
              <a:gd name="connsiteY4" fmla="*/ 2731748 h 2813024"/>
              <a:gd name="connsiteX5" fmla="*/ 1169081 w 6524352"/>
              <a:gd name="connsiteY5" fmla="*/ 2541833 h 2813024"/>
              <a:gd name="connsiteX6" fmla="*/ 5705911 w 6524352"/>
              <a:gd name="connsiteY6" fmla="*/ 2691052 h 2813024"/>
              <a:gd name="connsiteX7" fmla="*/ 6293740 w 6524352"/>
              <a:gd name="connsiteY7" fmla="*/ 666309 h 2813024"/>
              <a:gd name="connsiteX0" fmla="*/ 6179235 w 6409847"/>
              <a:gd name="connsiteY0" fmla="*/ 677805 h 2824520"/>
              <a:gd name="connsiteX1" fmla="*/ 3227028 w 6409847"/>
              <a:gd name="connsiteY1" fmla="*/ 11600 h 2824520"/>
              <a:gd name="connsiteX2" fmla="*/ 180368 w 6409847"/>
              <a:gd name="connsiteY2" fmla="*/ 401978 h 2824520"/>
              <a:gd name="connsiteX3" fmla="*/ 406959 w 6409847"/>
              <a:gd name="connsiteY3" fmla="*/ 2132807 h 2824520"/>
              <a:gd name="connsiteX4" fmla="*/ 0 w 6409847"/>
              <a:gd name="connsiteY4" fmla="*/ 2743244 h 2824520"/>
              <a:gd name="connsiteX5" fmla="*/ 1054576 w 6409847"/>
              <a:gd name="connsiteY5" fmla="*/ 2553329 h 2824520"/>
              <a:gd name="connsiteX6" fmla="*/ 5591406 w 6409847"/>
              <a:gd name="connsiteY6" fmla="*/ 2702548 h 2824520"/>
              <a:gd name="connsiteX7" fmla="*/ 6179235 w 6409847"/>
              <a:gd name="connsiteY7" fmla="*/ 677805 h 2824520"/>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91114"/>
              <a:gd name="connsiteX1" fmla="*/ 3331030 w 6513849"/>
              <a:gd name="connsiteY1" fmla="*/ 41091 h 2891114"/>
              <a:gd name="connsiteX2" fmla="*/ 284370 w 6513849"/>
              <a:gd name="connsiteY2" fmla="*/ 431469 h 2891114"/>
              <a:gd name="connsiteX3" fmla="*/ 510961 w 6513849"/>
              <a:gd name="connsiteY3" fmla="*/ 2162298 h 2891114"/>
              <a:gd name="connsiteX4" fmla="*/ 104002 w 6513849"/>
              <a:gd name="connsiteY4" fmla="*/ 2772735 h 2891114"/>
              <a:gd name="connsiteX5" fmla="*/ 1158578 w 6513849"/>
              <a:gd name="connsiteY5" fmla="*/ 2582820 h 2891114"/>
              <a:gd name="connsiteX6" fmla="*/ 5695408 w 6513849"/>
              <a:gd name="connsiteY6" fmla="*/ 2732039 h 2891114"/>
              <a:gd name="connsiteX7" fmla="*/ 6283237 w 6513849"/>
              <a:gd name="connsiteY7" fmla="*/ 707296 h 2891114"/>
              <a:gd name="connsiteX0" fmla="*/ 6179235 w 6409847"/>
              <a:gd name="connsiteY0" fmla="*/ 707296 h 2891114"/>
              <a:gd name="connsiteX1" fmla="*/ 3227028 w 6409847"/>
              <a:gd name="connsiteY1" fmla="*/ 41091 h 2891114"/>
              <a:gd name="connsiteX2" fmla="*/ 444137 w 6409847"/>
              <a:gd name="connsiteY2" fmla="*/ 431469 h 2891114"/>
              <a:gd name="connsiteX3" fmla="*/ 406959 w 6409847"/>
              <a:gd name="connsiteY3" fmla="*/ 2162298 h 2891114"/>
              <a:gd name="connsiteX4" fmla="*/ 0 w 6409847"/>
              <a:gd name="connsiteY4" fmla="*/ 2772735 h 2891114"/>
              <a:gd name="connsiteX5" fmla="*/ 1054576 w 6409847"/>
              <a:gd name="connsiteY5" fmla="*/ 2582820 h 2891114"/>
              <a:gd name="connsiteX6" fmla="*/ 5591406 w 6409847"/>
              <a:gd name="connsiteY6" fmla="*/ 2732039 h 2891114"/>
              <a:gd name="connsiteX7" fmla="*/ 6179235 w 6409847"/>
              <a:gd name="connsiteY7" fmla="*/ 707296 h 2891114"/>
              <a:gd name="connsiteX0" fmla="*/ 6179235 w 6409847"/>
              <a:gd name="connsiteY0" fmla="*/ 691737 h 2875555"/>
              <a:gd name="connsiteX1" fmla="*/ 3227028 w 6409847"/>
              <a:gd name="connsiteY1" fmla="*/ 25532 h 2875555"/>
              <a:gd name="connsiteX2" fmla="*/ 444137 w 6409847"/>
              <a:gd name="connsiteY2" fmla="*/ 415910 h 2875555"/>
              <a:gd name="connsiteX3" fmla="*/ 406959 w 6409847"/>
              <a:gd name="connsiteY3" fmla="*/ 2146739 h 2875555"/>
              <a:gd name="connsiteX4" fmla="*/ 0 w 6409847"/>
              <a:gd name="connsiteY4" fmla="*/ 2757176 h 2875555"/>
              <a:gd name="connsiteX5" fmla="*/ 1054576 w 6409847"/>
              <a:gd name="connsiteY5" fmla="*/ 2567261 h 2875555"/>
              <a:gd name="connsiteX6" fmla="*/ 5591406 w 6409847"/>
              <a:gd name="connsiteY6" fmla="*/ 2716480 h 2875555"/>
              <a:gd name="connsiteX7" fmla="*/ 6179235 w 6409847"/>
              <a:gd name="connsiteY7" fmla="*/ 691737 h 2875555"/>
              <a:gd name="connsiteX0" fmla="*/ 6179235 w 6392473"/>
              <a:gd name="connsiteY0" fmla="*/ 719790 h 2903608"/>
              <a:gd name="connsiteX1" fmla="*/ 3227028 w 6392473"/>
              <a:gd name="connsiteY1" fmla="*/ 831 h 2903608"/>
              <a:gd name="connsiteX2" fmla="*/ 444137 w 6392473"/>
              <a:gd name="connsiteY2" fmla="*/ 443963 h 2903608"/>
              <a:gd name="connsiteX3" fmla="*/ 406959 w 6392473"/>
              <a:gd name="connsiteY3" fmla="*/ 2174792 h 2903608"/>
              <a:gd name="connsiteX4" fmla="*/ 0 w 6392473"/>
              <a:gd name="connsiteY4" fmla="*/ 2785229 h 2903608"/>
              <a:gd name="connsiteX5" fmla="*/ 1054576 w 6392473"/>
              <a:gd name="connsiteY5" fmla="*/ 2595314 h 2903608"/>
              <a:gd name="connsiteX6" fmla="*/ 5591406 w 6392473"/>
              <a:gd name="connsiteY6" fmla="*/ 2744533 h 2903608"/>
              <a:gd name="connsiteX7" fmla="*/ 6179235 w 6392473"/>
              <a:gd name="connsiteY7" fmla="*/ 719790 h 2903608"/>
              <a:gd name="connsiteX0" fmla="*/ 6179235 w 6392473"/>
              <a:gd name="connsiteY0" fmla="*/ 721488 h 2905306"/>
              <a:gd name="connsiteX1" fmla="*/ 3227028 w 6392473"/>
              <a:gd name="connsiteY1" fmla="*/ 2529 h 2905306"/>
              <a:gd name="connsiteX2" fmla="*/ 444137 w 6392473"/>
              <a:gd name="connsiteY2" fmla="*/ 445661 h 2905306"/>
              <a:gd name="connsiteX3" fmla="*/ 406959 w 6392473"/>
              <a:gd name="connsiteY3" fmla="*/ 2176490 h 2905306"/>
              <a:gd name="connsiteX4" fmla="*/ 0 w 6392473"/>
              <a:gd name="connsiteY4" fmla="*/ 2786927 h 2905306"/>
              <a:gd name="connsiteX5" fmla="*/ 1054576 w 6392473"/>
              <a:gd name="connsiteY5" fmla="*/ 2597012 h 2905306"/>
              <a:gd name="connsiteX6" fmla="*/ 5591406 w 6392473"/>
              <a:gd name="connsiteY6" fmla="*/ 2746231 h 2905306"/>
              <a:gd name="connsiteX7" fmla="*/ 6179235 w 6392473"/>
              <a:gd name="connsiteY7" fmla="*/ 721488 h 2905306"/>
              <a:gd name="connsiteX0" fmla="*/ 6167660 w 6380898"/>
              <a:gd name="connsiteY0" fmla="*/ 721488 h 2905306"/>
              <a:gd name="connsiteX1" fmla="*/ 3215453 w 6380898"/>
              <a:gd name="connsiteY1" fmla="*/ 2529 h 2905306"/>
              <a:gd name="connsiteX2" fmla="*/ 432562 w 6380898"/>
              <a:gd name="connsiteY2" fmla="*/ 445661 h 2905306"/>
              <a:gd name="connsiteX3" fmla="*/ 395384 w 6380898"/>
              <a:gd name="connsiteY3" fmla="*/ 2176490 h 2905306"/>
              <a:gd name="connsiteX4" fmla="*/ 0 w 6380898"/>
              <a:gd name="connsiteY4" fmla="*/ 2416537 h 2905306"/>
              <a:gd name="connsiteX5" fmla="*/ 1043001 w 6380898"/>
              <a:gd name="connsiteY5" fmla="*/ 2597012 h 2905306"/>
              <a:gd name="connsiteX6" fmla="*/ 5579831 w 6380898"/>
              <a:gd name="connsiteY6" fmla="*/ 2746231 h 2905306"/>
              <a:gd name="connsiteX7" fmla="*/ 6167660 w 6380898"/>
              <a:gd name="connsiteY7" fmla="*/ 721488 h 2905306"/>
              <a:gd name="connsiteX0" fmla="*/ 6167660 w 6380898"/>
              <a:gd name="connsiteY0" fmla="*/ 719649 h 2903467"/>
              <a:gd name="connsiteX1" fmla="*/ 3215453 w 6380898"/>
              <a:gd name="connsiteY1" fmla="*/ 690 h 2903467"/>
              <a:gd name="connsiteX2" fmla="*/ 432562 w 6380898"/>
              <a:gd name="connsiteY2" fmla="*/ 443822 h 2903467"/>
              <a:gd name="connsiteX3" fmla="*/ 418534 w 6380898"/>
              <a:gd name="connsiteY3" fmla="*/ 2035755 h 2903467"/>
              <a:gd name="connsiteX4" fmla="*/ 0 w 6380898"/>
              <a:gd name="connsiteY4" fmla="*/ 2414698 h 2903467"/>
              <a:gd name="connsiteX5" fmla="*/ 1043001 w 6380898"/>
              <a:gd name="connsiteY5" fmla="*/ 2595173 h 2903467"/>
              <a:gd name="connsiteX6" fmla="*/ 5579831 w 6380898"/>
              <a:gd name="connsiteY6" fmla="*/ 2744392 h 2903467"/>
              <a:gd name="connsiteX7" fmla="*/ 6167660 w 6380898"/>
              <a:gd name="connsiteY7" fmla="*/ 719649 h 2903467"/>
              <a:gd name="connsiteX0" fmla="*/ 6167660 w 6380898"/>
              <a:gd name="connsiteY0" fmla="*/ 719649 h 2903467"/>
              <a:gd name="connsiteX1" fmla="*/ 3215453 w 6380898"/>
              <a:gd name="connsiteY1" fmla="*/ 690 h 2903467"/>
              <a:gd name="connsiteX2" fmla="*/ 432562 w 6380898"/>
              <a:gd name="connsiteY2" fmla="*/ 443822 h 2903467"/>
              <a:gd name="connsiteX3" fmla="*/ 418534 w 6380898"/>
              <a:gd name="connsiteY3" fmla="*/ 2035755 h 2903467"/>
              <a:gd name="connsiteX4" fmla="*/ 0 w 6380898"/>
              <a:gd name="connsiteY4" fmla="*/ 2414698 h 2903467"/>
              <a:gd name="connsiteX5" fmla="*/ 1043001 w 6380898"/>
              <a:gd name="connsiteY5" fmla="*/ 2595173 h 2903467"/>
              <a:gd name="connsiteX6" fmla="*/ 5579831 w 6380898"/>
              <a:gd name="connsiteY6" fmla="*/ 2744392 h 2903467"/>
              <a:gd name="connsiteX7" fmla="*/ 6167660 w 6380898"/>
              <a:gd name="connsiteY7" fmla="*/ 719649 h 2903467"/>
              <a:gd name="connsiteX0" fmla="*/ 6167660 w 6383718"/>
              <a:gd name="connsiteY0" fmla="*/ 719649 h 2869136"/>
              <a:gd name="connsiteX1" fmla="*/ 3215453 w 6383718"/>
              <a:gd name="connsiteY1" fmla="*/ 690 h 2869136"/>
              <a:gd name="connsiteX2" fmla="*/ 432562 w 6383718"/>
              <a:gd name="connsiteY2" fmla="*/ 443822 h 2869136"/>
              <a:gd name="connsiteX3" fmla="*/ 418534 w 6383718"/>
              <a:gd name="connsiteY3" fmla="*/ 2035755 h 2869136"/>
              <a:gd name="connsiteX4" fmla="*/ 0 w 6383718"/>
              <a:gd name="connsiteY4" fmla="*/ 2414698 h 2869136"/>
              <a:gd name="connsiteX5" fmla="*/ 973553 w 6383718"/>
              <a:gd name="connsiteY5" fmla="*/ 2491000 h 2869136"/>
              <a:gd name="connsiteX6" fmla="*/ 5579831 w 6383718"/>
              <a:gd name="connsiteY6" fmla="*/ 2744392 h 2869136"/>
              <a:gd name="connsiteX7" fmla="*/ 6167660 w 6383718"/>
              <a:gd name="connsiteY7" fmla="*/ 719649 h 2869136"/>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11 h 3254802"/>
              <a:gd name="connsiteX1" fmla="*/ 3215453 w 6383718"/>
              <a:gd name="connsiteY1" fmla="*/ 652 h 3254802"/>
              <a:gd name="connsiteX2" fmla="*/ 432562 w 6383718"/>
              <a:gd name="connsiteY2" fmla="*/ 443784 h 3254802"/>
              <a:gd name="connsiteX3" fmla="*/ 406960 w 6383718"/>
              <a:gd name="connsiteY3" fmla="*/ 1989418 h 3254802"/>
              <a:gd name="connsiteX4" fmla="*/ 0 w 6383718"/>
              <a:gd name="connsiteY4" fmla="*/ 2414660 h 3254802"/>
              <a:gd name="connsiteX5" fmla="*/ 973553 w 6383718"/>
              <a:gd name="connsiteY5" fmla="*/ 2490962 h 3254802"/>
              <a:gd name="connsiteX6" fmla="*/ 5579831 w 6383718"/>
              <a:gd name="connsiteY6" fmla="*/ 2744354 h 3254802"/>
              <a:gd name="connsiteX7" fmla="*/ 6167660 w 6383718"/>
              <a:gd name="connsiteY7" fmla="*/ 719611 h 3254802"/>
              <a:gd name="connsiteX0" fmla="*/ 6167660 w 6383718"/>
              <a:gd name="connsiteY0" fmla="*/ 719611 h 3254802"/>
              <a:gd name="connsiteX1" fmla="*/ 3215453 w 6383718"/>
              <a:gd name="connsiteY1" fmla="*/ 652 h 3254802"/>
              <a:gd name="connsiteX2" fmla="*/ 432562 w 6383718"/>
              <a:gd name="connsiteY2" fmla="*/ 443784 h 3254802"/>
              <a:gd name="connsiteX3" fmla="*/ 406960 w 6383718"/>
              <a:gd name="connsiteY3" fmla="*/ 1989418 h 3254802"/>
              <a:gd name="connsiteX4" fmla="*/ 0 w 6383718"/>
              <a:gd name="connsiteY4" fmla="*/ 2414660 h 3254802"/>
              <a:gd name="connsiteX5" fmla="*/ 973553 w 6383718"/>
              <a:gd name="connsiteY5" fmla="*/ 2490962 h 3254802"/>
              <a:gd name="connsiteX6" fmla="*/ 5579831 w 6383718"/>
              <a:gd name="connsiteY6" fmla="*/ 2744354 h 3254802"/>
              <a:gd name="connsiteX7" fmla="*/ 6167660 w 6383718"/>
              <a:gd name="connsiteY7" fmla="*/ 719611 h 3254802"/>
              <a:gd name="connsiteX0" fmla="*/ 6167660 w 6414938"/>
              <a:gd name="connsiteY0" fmla="*/ 719611 h 3413186"/>
              <a:gd name="connsiteX1" fmla="*/ 3215453 w 6414938"/>
              <a:gd name="connsiteY1" fmla="*/ 652 h 3413186"/>
              <a:gd name="connsiteX2" fmla="*/ 432562 w 6414938"/>
              <a:gd name="connsiteY2" fmla="*/ 443784 h 3413186"/>
              <a:gd name="connsiteX3" fmla="*/ 406960 w 6414938"/>
              <a:gd name="connsiteY3" fmla="*/ 1989418 h 3413186"/>
              <a:gd name="connsiteX4" fmla="*/ 0 w 6414938"/>
              <a:gd name="connsiteY4" fmla="*/ 2414660 h 3413186"/>
              <a:gd name="connsiteX5" fmla="*/ 973553 w 6414938"/>
              <a:gd name="connsiteY5" fmla="*/ 2490962 h 3413186"/>
              <a:gd name="connsiteX6" fmla="*/ 5660854 w 6414938"/>
              <a:gd name="connsiteY6" fmla="*/ 3091595 h 3413186"/>
              <a:gd name="connsiteX7" fmla="*/ 6167660 w 6414938"/>
              <a:gd name="connsiteY7" fmla="*/ 719611 h 3413186"/>
              <a:gd name="connsiteX0" fmla="*/ 6167660 w 6414938"/>
              <a:gd name="connsiteY0" fmla="*/ 726786 h 3420361"/>
              <a:gd name="connsiteX1" fmla="*/ 3215453 w 6414938"/>
              <a:gd name="connsiteY1" fmla="*/ 7827 h 3420361"/>
              <a:gd name="connsiteX2" fmla="*/ 710354 w 6414938"/>
              <a:gd name="connsiteY2" fmla="*/ 450959 h 3420361"/>
              <a:gd name="connsiteX3" fmla="*/ 406960 w 6414938"/>
              <a:gd name="connsiteY3" fmla="*/ 1996593 h 3420361"/>
              <a:gd name="connsiteX4" fmla="*/ 0 w 6414938"/>
              <a:gd name="connsiteY4" fmla="*/ 2421835 h 3420361"/>
              <a:gd name="connsiteX5" fmla="*/ 973553 w 6414938"/>
              <a:gd name="connsiteY5" fmla="*/ 2498137 h 3420361"/>
              <a:gd name="connsiteX6" fmla="*/ 5660854 w 6414938"/>
              <a:gd name="connsiteY6" fmla="*/ 3098770 h 3420361"/>
              <a:gd name="connsiteX7" fmla="*/ 6167660 w 6414938"/>
              <a:gd name="connsiteY7" fmla="*/ 726786 h 3420361"/>
              <a:gd name="connsiteX0" fmla="*/ 6167660 w 6409050"/>
              <a:gd name="connsiteY0" fmla="*/ 715578 h 3409153"/>
              <a:gd name="connsiteX1" fmla="*/ 3296476 w 6409050"/>
              <a:gd name="connsiteY1" fmla="*/ 8193 h 3409153"/>
              <a:gd name="connsiteX2" fmla="*/ 710354 w 6409050"/>
              <a:gd name="connsiteY2" fmla="*/ 439751 h 3409153"/>
              <a:gd name="connsiteX3" fmla="*/ 406960 w 6409050"/>
              <a:gd name="connsiteY3" fmla="*/ 1985385 h 3409153"/>
              <a:gd name="connsiteX4" fmla="*/ 0 w 6409050"/>
              <a:gd name="connsiteY4" fmla="*/ 2410627 h 3409153"/>
              <a:gd name="connsiteX5" fmla="*/ 973553 w 6409050"/>
              <a:gd name="connsiteY5" fmla="*/ 2486929 h 3409153"/>
              <a:gd name="connsiteX6" fmla="*/ 5660854 w 6409050"/>
              <a:gd name="connsiteY6" fmla="*/ 3087562 h 3409153"/>
              <a:gd name="connsiteX7" fmla="*/ 6167660 w 6409050"/>
              <a:gd name="connsiteY7" fmla="*/ 715578 h 3409153"/>
              <a:gd name="connsiteX0" fmla="*/ 6167660 w 6409050"/>
              <a:gd name="connsiteY0" fmla="*/ 715578 h 3409153"/>
              <a:gd name="connsiteX1" fmla="*/ 3296476 w 6409050"/>
              <a:gd name="connsiteY1" fmla="*/ 8193 h 3409153"/>
              <a:gd name="connsiteX2" fmla="*/ 710354 w 6409050"/>
              <a:gd name="connsiteY2" fmla="*/ 439751 h 3409153"/>
              <a:gd name="connsiteX3" fmla="*/ 406960 w 6409050"/>
              <a:gd name="connsiteY3" fmla="*/ 1985385 h 3409153"/>
              <a:gd name="connsiteX4" fmla="*/ 0 w 6409050"/>
              <a:gd name="connsiteY4" fmla="*/ 2410627 h 3409153"/>
              <a:gd name="connsiteX5" fmla="*/ 973553 w 6409050"/>
              <a:gd name="connsiteY5" fmla="*/ 2486929 h 3409153"/>
              <a:gd name="connsiteX6" fmla="*/ 5660854 w 6409050"/>
              <a:gd name="connsiteY6" fmla="*/ 3087562 h 3409153"/>
              <a:gd name="connsiteX7" fmla="*/ 6167660 w 6409050"/>
              <a:gd name="connsiteY7" fmla="*/ 715578 h 3409153"/>
              <a:gd name="connsiteX0" fmla="*/ 6167660 w 6409050"/>
              <a:gd name="connsiteY0" fmla="*/ 709094 h 3402669"/>
              <a:gd name="connsiteX1" fmla="*/ 3296476 w 6409050"/>
              <a:gd name="connsiteY1" fmla="*/ 1709 h 3402669"/>
              <a:gd name="connsiteX2" fmla="*/ 710354 w 6409050"/>
              <a:gd name="connsiteY2" fmla="*/ 433267 h 3402669"/>
              <a:gd name="connsiteX3" fmla="*/ 406960 w 6409050"/>
              <a:gd name="connsiteY3" fmla="*/ 1978901 h 3402669"/>
              <a:gd name="connsiteX4" fmla="*/ 0 w 6409050"/>
              <a:gd name="connsiteY4" fmla="*/ 2404143 h 3402669"/>
              <a:gd name="connsiteX5" fmla="*/ 973553 w 6409050"/>
              <a:gd name="connsiteY5" fmla="*/ 2480445 h 3402669"/>
              <a:gd name="connsiteX6" fmla="*/ 5660854 w 6409050"/>
              <a:gd name="connsiteY6" fmla="*/ 3081078 h 3402669"/>
              <a:gd name="connsiteX7" fmla="*/ 6167660 w 6409050"/>
              <a:gd name="connsiteY7" fmla="*/ 709094 h 3402669"/>
              <a:gd name="connsiteX0" fmla="*/ 6167660 w 6409050"/>
              <a:gd name="connsiteY0" fmla="*/ 707386 h 3400961"/>
              <a:gd name="connsiteX1" fmla="*/ 3296476 w 6409050"/>
              <a:gd name="connsiteY1" fmla="*/ 1 h 3400961"/>
              <a:gd name="connsiteX2" fmla="*/ 710354 w 6409050"/>
              <a:gd name="connsiteY2" fmla="*/ 431559 h 3400961"/>
              <a:gd name="connsiteX3" fmla="*/ 406960 w 6409050"/>
              <a:gd name="connsiteY3" fmla="*/ 1977193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07386 h 3400961"/>
              <a:gd name="connsiteX1" fmla="*/ 3296476 w 6409050"/>
              <a:gd name="connsiteY1" fmla="*/ 1 h 3400961"/>
              <a:gd name="connsiteX2" fmla="*/ 710354 w 6409050"/>
              <a:gd name="connsiteY2" fmla="*/ 431559 h 3400961"/>
              <a:gd name="connsiteX3" fmla="*/ 557431 w 6409050"/>
              <a:gd name="connsiteY3" fmla="*/ 1930894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07386 h 3400961"/>
              <a:gd name="connsiteX1" fmla="*/ 3296476 w 6409050"/>
              <a:gd name="connsiteY1" fmla="*/ 1 h 3400961"/>
              <a:gd name="connsiteX2" fmla="*/ 710354 w 6409050"/>
              <a:gd name="connsiteY2" fmla="*/ 431559 h 3400961"/>
              <a:gd name="connsiteX3" fmla="*/ 557431 w 6409050"/>
              <a:gd name="connsiteY3" fmla="*/ 1930894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19911 h 3413486"/>
              <a:gd name="connsiteX1" fmla="*/ 3296476 w 6409050"/>
              <a:gd name="connsiteY1" fmla="*/ 12526 h 3413486"/>
              <a:gd name="connsiteX2" fmla="*/ 837676 w 6409050"/>
              <a:gd name="connsiteY2" fmla="*/ 397786 h 3413486"/>
              <a:gd name="connsiteX3" fmla="*/ 557431 w 6409050"/>
              <a:gd name="connsiteY3" fmla="*/ 1943419 h 3413486"/>
              <a:gd name="connsiteX4" fmla="*/ 0 w 6409050"/>
              <a:gd name="connsiteY4" fmla="*/ 2414960 h 3413486"/>
              <a:gd name="connsiteX5" fmla="*/ 973553 w 6409050"/>
              <a:gd name="connsiteY5" fmla="*/ 2491262 h 3413486"/>
              <a:gd name="connsiteX6" fmla="*/ 5660854 w 6409050"/>
              <a:gd name="connsiteY6" fmla="*/ 3091895 h 3413486"/>
              <a:gd name="connsiteX7" fmla="*/ 6167660 w 6409050"/>
              <a:gd name="connsiteY7" fmla="*/ 719911 h 3413486"/>
              <a:gd name="connsiteX0" fmla="*/ 6167660 w 6416077"/>
              <a:gd name="connsiteY0" fmla="*/ 719911 h 3407339"/>
              <a:gd name="connsiteX1" fmla="*/ 3296476 w 6416077"/>
              <a:gd name="connsiteY1" fmla="*/ 12526 h 3407339"/>
              <a:gd name="connsiteX2" fmla="*/ 837676 w 6416077"/>
              <a:gd name="connsiteY2" fmla="*/ 397786 h 3407339"/>
              <a:gd name="connsiteX3" fmla="*/ 557431 w 6416077"/>
              <a:gd name="connsiteY3" fmla="*/ 1943419 h 3407339"/>
              <a:gd name="connsiteX4" fmla="*/ 0 w 6416077"/>
              <a:gd name="connsiteY4" fmla="*/ 2414960 h 3407339"/>
              <a:gd name="connsiteX5" fmla="*/ 823082 w 6416077"/>
              <a:gd name="connsiteY5" fmla="*/ 2479687 h 3407339"/>
              <a:gd name="connsiteX6" fmla="*/ 5660854 w 6416077"/>
              <a:gd name="connsiteY6" fmla="*/ 3091895 h 3407339"/>
              <a:gd name="connsiteX7" fmla="*/ 6167660 w 6416077"/>
              <a:gd name="connsiteY7" fmla="*/ 719911 h 3407339"/>
              <a:gd name="connsiteX0" fmla="*/ 6167660 w 6418824"/>
              <a:gd name="connsiteY0" fmla="*/ 719911 h 3395212"/>
              <a:gd name="connsiteX1" fmla="*/ 3296476 w 6418824"/>
              <a:gd name="connsiteY1" fmla="*/ 12526 h 3395212"/>
              <a:gd name="connsiteX2" fmla="*/ 837676 w 6418824"/>
              <a:gd name="connsiteY2" fmla="*/ 397786 h 3395212"/>
              <a:gd name="connsiteX3" fmla="*/ 557431 w 6418824"/>
              <a:gd name="connsiteY3" fmla="*/ 1943419 h 3395212"/>
              <a:gd name="connsiteX4" fmla="*/ 0 w 6418824"/>
              <a:gd name="connsiteY4" fmla="*/ 2414960 h 3395212"/>
              <a:gd name="connsiteX5" fmla="*/ 765208 w 6418824"/>
              <a:gd name="connsiteY5" fmla="*/ 2456538 h 3395212"/>
              <a:gd name="connsiteX6" fmla="*/ 5660854 w 6418824"/>
              <a:gd name="connsiteY6" fmla="*/ 3091895 h 3395212"/>
              <a:gd name="connsiteX7" fmla="*/ 6167660 w 6418824"/>
              <a:gd name="connsiteY7" fmla="*/ 719911 h 3395212"/>
              <a:gd name="connsiteX0" fmla="*/ 6167660 w 6418824"/>
              <a:gd name="connsiteY0" fmla="*/ 719911 h 3395212"/>
              <a:gd name="connsiteX1" fmla="*/ 3296476 w 6418824"/>
              <a:gd name="connsiteY1" fmla="*/ 12526 h 3395212"/>
              <a:gd name="connsiteX2" fmla="*/ 837676 w 6418824"/>
              <a:gd name="connsiteY2" fmla="*/ 397786 h 3395212"/>
              <a:gd name="connsiteX3" fmla="*/ 557431 w 6418824"/>
              <a:gd name="connsiteY3" fmla="*/ 1943419 h 3395212"/>
              <a:gd name="connsiteX4" fmla="*/ 0 w 6418824"/>
              <a:gd name="connsiteY4" fmla="*/ 2414960 h 3395212"/>
              <a:gd name="connsiteX5" fmla="*/ 765208 w 6418824"/>
              <a:gd name="connsiteY5" fmla="*/ 2456538 h 3395212"/>
              <a:gd name="connsiteX6" fmla="*/ 5660854 w 6418824"/>
              <a:gd name="connsiteY6" fmla="*/ 3091895 h 3395212"/>
              <a:gd name="connsiteX7" fmla="*/ 6167660 w 6418824"/>
              <a:gd name="connsiteY7" fmla="*/ 719911 h 3395212"/>
              <a:gd name="connsiteX0" fmla="*/ 6132936 w 6384100"/>
              <a:gd name="connsiteY0" fmla="*/ 719911 h 3395212"/>
              <a:gd name="connsiteX1" fmla="*/ 3261752 w 6384100"/>
              <a:gd name="connsiteY1" fmla="*/ 12526 h 3395212"/>
              <a:gd name="connsiteX2" fmla="*/ 802952 w 6384100"/>
              <a:gd name="connsiteY2" fmla="*/ 397786 h 3395212"/>
              <a:gd name="connsiteX3" fmla="*/ 522707 w 6384100"/>
              <a:gd name="connsiteY3" fmla="*/ 1943419 h 3395212"/>
              <a:gd name="connsiteX4" fmla="*/ 0 w 6384100"/>
              <a:gd name="connsiteY4" fmla="*/ 2171892 h 3395212"/>
              <a:gd name="connsiteX5" fmla="*/ 730484 w 6384100"/>
              <a:gd name="connsiteY5" fmla="*/ 2456538 h 3395212"/>
              <a:gd name="connsiteX6" fmla="*/ 5626130 w 6384100"/>
              <a:gd name="connsiteY6" fmla="*/ 3091895 h 3395212"/>
              <a:gd name="connsiteX7" fmla="*/ 6132936 w 6384100"/>
              <a:gd name="connsiteY7" fmla="*/ 719911 h 3395212"/>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40891"/>
              <a:gd name="connsiteY0" fmla="*/ 695744 h 3371045"/>
              <a:gd name="connsiteX1" fmla="*/ 3863635 w 6340891"/>
              <a:gd name="connsiteY1" fmla="*/ 11508 h 3371045"/>
              <a:gd name="connsiteX2" fmla="*/ 802952 w 6340891"/>
              <a:gd name="connsiteY2" fmla="*/ 373619 h 3371045"/>
              <a:gd name="connsiteX3" fmla="*/ 487982 w 6340891"/>
              <a:gd name="connsiteY3" fmla="*/ 1687758 h 3371045"/>
              <a:gd name="connsiteX4" fmla="*/ 0 w 6340891"/>
              <a:gd name="connsiteY4" fmla="*/ 2147725 h 3371045"/>
              <a:gd name="connsiteX5" fmla="*/ 730484 w 6340891"/>
              <a:gd name="connsiteY5" fmla="*/ 2432371 h 3371045"/>
              <a:gd name="connsiteX6" fmla="*/ 5626130 w 6340891"/>
              <a:gd name="connsiteY6" fmla="*/ 3067728 h 3371045"/>
              <a:gd name="connsiteX7" fmla="*/ 6132936 w 6340891"/>
              <a:gd name="connsiteY7" fmla="*/ 695744 h 3371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0891" h="3371045">
                <a:moveTo>
                  <a:pt x="6132936" y="695744"/>
                </a:moveTo>
                <a:cubicBezTo>
                  <a:pt x="5839187" y="186374"/>
                  <a:pt x="4751966" y="65196"/>
                  <a:pt x="3863635" y="11508"/>
                </a:cubicBezTo>
                <a:cubicBezTo>
                  <a:pt x="2975304" y="-42180"/>
                  <a:pt x="1365561" y="94244"/>
                  <a:pt x="802952" y="373619"/>
                </a:cubicBezTo>
                <a:cubicBezTo>
                  <a:pt x="240343" y="652994"/>
                  <a:pt x="500714" y="1320151"/>
                  <a:pt x="487982" y="1687758"/>
                </a:cubicBezTo>
                <a:cubicBezTo>
                  <a:pt x="352329" y="1891237"/>
                  <a:pt x="309273" y="1874798"/>
                  <a:pt x="0" y="2147725"/>
                </a:cubicBezTo>
                <a:cubicBezTo>
                  <a:pt x="405021" y="2298033"/>
                  <a:pt x="580106" y="2367762"/>
                  <a:pt x="730484" y="2432371"/>
                </a:cubicBezTo>
                <a:cubicBezTo>
                  <a:pt x="954478" y="3792721"/>
                  <a:pt x="4725721" y="3357166"/>
                  <a:pt x="5626130" y="3067728"/>
                </a:cubicBezTo>
                <a:cubicBezTo>
                  <a:pt x="6526539" y="2778290"/>
                  <a:pt x="6426685" y="1205114"/>
                  <a:pt x="6132936" y="695744"/>
                </a:cubicBezTo>
                <a:close/>
              </a:path>
            </a:pathLst>
          </a:custGeom>
          <a:noFill/>
          <a:ln w="25400" cap="rnd">
            <a:solidFill>
              <a:srgbClr val="697DA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grpSp>
        <p:nvGrpSpPr>
          <p:cNvPr id="186" name="组合 185"/>
          <p:cNvGrpSpPr/>
          <p:nvPr/>
        </p:nvGrpSpPr>
        <p:grpSpPr>
          <a:xfrm>
            <a:off x="2517990" y="5397598"/>
            <a:ext cx="2916000" cy="155561"/>
            <a:chOff x="1232575" y="5597856"/>
            <a:chExt cx="2916000" cy="155561"/>
          </a:xfrm>
        </p:grpSpPr>
        <p:sp>
          <p:nvSpPr>
            <p:cNvPr id="187" name="任意多边形 186"/>
            <p:cNvSpPr/>
            <p:nvPr/>
          </p:nvSpPr>
          <p:spPr>
            <a:xfrm>
              <a:off x="1232575" y="5597856"/>
              <a:ext cx="2916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88" name="任意多边形 187"/>
            <p:cNvSpPr/>
            <p:nvPr/>
          </p:nvSpPr>
          <p:spPr>
            <a:xfrm>
              <a:off x="1445773" y="5615641"/>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89" name="任意多边形 188"/>
            <p:cNvSpPr/>
            <p:nvPr/>
          </p:nvSpPr>
          <p:spPr>
            <a:xfrm>
              <a:off x="1739958" y="5620119"/>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0" name="任意多边形 189"/>
            <p:cNvSpPr/>
            <p:nvPr/>
          </p:nvSpPr>
          <p:spPr>
            <a:xfrm>
              <a:off x="2025081" y="5604211"/>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1" name="任意多边形 190"/>
            <p:cNvSpPr/>
            <p:nvPr/>
          </p:nvSpPr>
          <p:spPr>
            <a:xfrm>
              <a:off x="2258194" y="561664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2" name="任意多边形 191"/>
            <p:cNvSpPr/>
            <p:nvPr/>
          </p:nvSpPr>
          <p:spPr>
            <a:xfrm>
              <a:off x="2552379" y="562112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3" name="任意多边形 192"/>
            <p:cNvSpPr/>
            <p:nvPr/>
          </p:nvSpPr>
          <p:spPr>
            <a:xfrm>
              <a:off x="2837502" y="560521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4" name="任意多边形 193"/>
            <p:cNvSpPr/>
            <p:nvPr/>
          </p:nvSpPr>
          <p:spPr>
            <a:xfrm>
              <a:off x="3123414" y="562373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5" name="任意多边形 194"/>
            <p:cNvSpPr/>
            <p:nvPr/>
          </p:nvSpPr>
          <p:spPr>
            <a:xfrm>
              <a:off x="3417599" y="562821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6" name="任意多边形 195"/>
            <p:cNvSpPr/>
            <p:nvPr/>
          </p:nvSpPr>
          <p:spPr>
            <a:xfrm>
              <a:off x="3702722" y="561230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grpSp>
      <p:pic>
        <p:nvPicPr>
          <p:cNvPr id="217" name="图片 216"/>
          <p:cNvPicPr>
            <a:picLocks noChangeAspect="1"/>
          </p:cNvPicPr>
          <p:nvPr/>
        </p:nvPicPr>
        <p:blipFill>
          <a:blip r:embed="rId10"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2347913" y="2270820"/>
            <a:ext cx="3362325" cy="3362325"/>
          </a:xfrm>
          <a:prstGeom prst="rect">
            <a:avLst/>
          </a:prstGeom>
        </p:spPr>
      </p:pic>
    </p:spTree>
    <p:extLst>
      <p:ext uri="{BB962C8B-B14F-4D97-AF65-F5344CB8AC3E}">
        <p14:creationId xmlns:p14="http://schemas.microsoft.com/office/powerpoint/2010/main" val="7352230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184"/>
                                        </p:tgtEl>
                                        <p:attrNameLst>
                                          <p:attrName>style.visibility</p:attrName>
                                        </p:attrNameLst>
                                      </p:cBhvr>
                                      <p:to>
                                        <p:strVal val="visible"/>
                                      </p:to>
                                    </p:set>
                                    <p:anim calcmode="lin" valueType="num">
                                      <p:cBhvr additive="base">
                                        <p:cTn id="7" dur="1500" fill="hold"/>
                                        <p:tgtEl>
                                          <p:spTgt spid="184"/>
                                        </p:tgtEl>
                                        <p:attrNameLst>
                                          <p:attrName>ppt_x</p:attrName>
                                        </p:attrNameLst>
                                      </p:cBhvr>
                                      <p:tavLst>
                                        <p:tav tm="0">
                                          <p:val>
                                            <p:strVal val="1+#ppt_w/2"/>
                                          </p:val>
                                        </p:tav>
                                        <p:tav tm="100000">
                                          <p:val>
                                            <p:strVal val="#ppt_x"/>
                                          </p:val>
                                        </p:tav>
                                      </p:tavLst>
                                    </p:anim>
                                    <p:anim calcmode="lin" valueType="num">
                                      <p:cBhvr additive="base">
                                        <p:cTn id="8" dur="1500" fill="hold"/>
                                        <p:tgtEl>
                                          <p:spTgt spid="18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250"/>
                                  </p:stCondLst>
                                  <p:endCondLst>
                                    <p:cond evt="begin" delay="0">
                                      <p:tn val="9"/>
                                    </p:cond>
                                  </p:endCondLst>
                                  <p:childTnLst>
                                    <p:set>
                                      <p:cBhvr>
                                        <p:cTn id="10" dur="1" fill="hold">
                                          <p:stCondLst>
                                            <p:cond delay="0"/>
                                          </p:stCondLst>
                                        </p:cTn>
                                        <p:tgtEl>
                                          <p:spTgt spid="185">
                                            <p:txEl>
                                              <p:charRg st="4294967295" end="4294967295"/>
                                            </p:txEl>
                                          </p:spTgt>
                                        </p:tgtEl>
                                        <p:attrNameLst>
                                          <p:attrName>style.visibility</p:attrName>
                                        </p:attrNameLst>
                                      </p:cBhvr>
                                      <p:to>
                                        <p:strVal val="visible"/>
                                      </p:to>
                                    </p:set>
                                    <p:anim calcmode="lin" valueType="num">
                                      <p:cBhvr additive="base">
                                        <p:cTn id="11" dur="1500" fill="hold"/>
                                        <p:tgtEl>
                                          <p:spTgt spid="18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2" dur="1500" fill="hold"/>
                                        <p:tgtEl>
                                          <p:spTgt spid="185">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autoUpdateAnimBg="0"/>
      <p:bldP spid="18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124" name="组合 2123"/>
          <p:cNvGrpSpPr/>
          <p:nvPr/>
        </p:nvGrpSpPr>
        <p:grpSpPr>
          <a:xfrm>
            <a:off x="-7938" y="-109538"/>
            <a:ext cx="11569701" cy="2297114"/>
            <a:chOff x="-7938" y="-109538"/>
            <a:chExt cx="11569701" cy="2297114"/>
          </a:xfrm>
        </p:grpSpPr>
        <p:sp>
          <p:nvSpPr>
            <p:cNvPr id="2066" name="Oval 103"/>
            <p:cNvSpPr>
              <a:spLocks noChangeArrowheads="1"/>
            </p:cNvSpPr>
            <p:nvPr/>
          </p:nvSpPr>
          <p:spPr bwMode="auto">
            <a:xfrm>
              <a:off x="7938" y="796925"/>
              <a:ext cx="1317625" cy="132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7" name="Oval 104"/>
            <p:cNvSpPr>
              <a:spLocks noChangeArrowheads="1"/>
            </p:cNvSpPr>
            <p:nvPr/>
          </p:nvSpPr>
          <p:spPr bwMode="auto">
            <a:xfrm>
              <a:off x="82550" y="871538"/>
              <a:ext cx="1319213" cy="1316038"/>
            </a:xfrm>
            <a:prstGeom prst="ellipse">
              <a:avLst/>
            </a:prstGeom>
            <a:solidFill>
              <a:srgbClr val="CBE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8" name="Freeform 105"/>
            <p:cNvSpPr>
              <a:spLocks/>
            </p:cNvSpPr>
            <p:nvPr/>
          </p:nvSpPr>
          <p:spPr bwMode="auto">
            <a:xfrm>
              <a:off x="-7938" y="738188"/>
              <a:ext cx="1343025" cy="1441450"/>
            </a:xfrm>
            <a:custGeom>
              <a:avLst/>
              <a:gdLst>
                <a:gd name="T0" fmla="*/ 159 w 161"/>
                <a:gd name="T1" fmla="*/ 86 h 172"/>
                <a:gd name="T2" fmla="*/ 66 w 161"/>
                <a:gd name="T3" fmla="*/ 163 h 172"/>
                <a:gd name="T4" fmla="*/ 3 w 161"/>
                <a:gd name="T5" fmla="*/ 86 h 172"/>
                <a:gd name="T6" fmla="*/ 96 w 161"/>
                <a:gd name="T7" fmla="*/ 9 h 172"/>
                <a:gd name="T8" fmla="*/ 159 w 161"/>
                <a:gd name="T9" fmla="*/ 86 h 172"/>
                <a:gd name="T10" fmla="*/ 160 w 161"/>
                <a:gd name="T11" fmla="*/ 86 h 172"/>
                <a:gd name="T12" fmla="*/ 66 w 161"/>
                <a:gd name="T13" fmla="*/ 8 h 172"/>
                <a:gd name="T14" fmla="*/ 2 w 161"/>
                <a:gd name="T15" fmla="*/ 86 h 172"/>
                <a:gd name="T16" fmla="*/ 97 w 161"/>
                <a:gd name="T17" fmla="*/ 163 h 172"/>
                <a:gd name="T18" fmla="*/ 160 w 161"/>
                <a:gd name="T19" fmla="*/ 86 h 172"/>
                <a:gd name="T20" fmla="*/ 159 w 161"/>
                <a:gd name="T21" fmla="*/ 8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72">
                  <a:moveTo>
                    <a:pt x="159" y="86"/>
                  </a:moveTo>
                  <a:cubicBezTo>
                    <a:pt x="158" y="135"/>
                    <a:pt x="117" y="172"/>
                    <a:pt x="66" y="163"/>
                  </a:cubicBezTo>
                  <a:cubicBezTo>
                    <a:pt x="29" y="157"/>
                    <a:pt x="4" y="122"/>
                    <a:pt x="3" y="86"/>
                  </a:cubicBezTo>
                  <a:cubicBezTo>
                    <a:pt x="1" y="37"/>
                    <a:pt x="49" y="1"/>
                    <a:pt x="96" y="9"/>
                  </a:cubicBezTo>
                  <a:cubicBezTo>
                    <a:pt x="134" y="15"/>
                    <a:pt x="158" y="50"/>
                    <a:pt x="159" y="86"/>
                  </a:cubicBezTo>
                  <a:cubicBezTo>
                    <a:pt x="159" y="86"/>
                    <a:pt x="161" y="86"/>
                    <a:pt x="160" y="86"/>
                  </a:cubicBezTo>
                  <a:cubicBezTo>
                    <a:pt x="159" y="35"/>
                    <a:pt x="115" y="0"/>
                    <a:pt x="66" y="8"/>
                  </a:cubicBezTo>
                  <a:cubicBezTo>
                    <a:pt x="28" y="15"/>
                    <a:pt x="3" y="49"/>
                    <a:pt x="2" y="86"/>
                  </a:cubicBezTo>
                  <a:cubicBezTo>
                    <a:pt x="0" y="137"/>
                    <a:pt x="50" y="171"/>
                    <a:pt x="97" y="163"/>
                  </a:cubicBezTo>
                  <a:cubicBezTo>
                    <a:pt x="134" y="157"/>
                    <a:pt x="159" y="122"/>
                    <a:pt x="160" y="86"/>
                  </a:cubicBezTo>
                  <a:cubicBezTo>
                    <a:pt x="160" y="86"/>
                    <a:pt x="159" y="86"/>
                    <a:pt x="159" y="86"/>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9" name="Freeform 106"/>
            <p:cNvSpPr>
              <a:spLocks/>
            </p:cNvSpPr>
            <p:nvPr/>
          </p:nvSpPr>
          <p:spPr bwMode="auto">
            <a:xfrm>
              <a:off x="125413" y="981075"/>
              <a:ext cx="441325" cy="787400"/>
            </a:xfrm>
            <a:custGeom>
              <a:avLst/>
              <a:gdLst>
                <a:gd name="T0" fmla="*/ 2 w 53"/>
                <a:gd name="T1" fmla="*/ 74 h 94"/>
                <a:gd name="T2" fmla="*/ 1 w 53"/>
                <a:gd name="T3" fmla="*/ 55 h 94"/>
                <a:gd name="T4" fmla="*/ 14 w 53"/>
                <a:gd name="T5" fmla="*/ 20 h 94"/>
                <a:gd name="T6" fmla="*/ 33 w 53"/>
                <a:gd name="T7" fmla="*/ 5 h 94"/>
                <a:gd name="T8" fmla="*/ 51 w 53"/>
                <a:gd name="T9" fmla="*/ 5 h 94"/>
                <a:gd name="T10" fmla="*/ 44 w 53"/>
                <a:gd name="T11" fmla="*/ 18 h 94"/>
                <a:gd name="T12" fmla="*/ 34 w 53"/>
                <a:gd name="T13" fmla="*/ 25 h 94"/>
                <a:gd name="T14" fmla="*/ 19 w 53"/>
                <a:gd name="T15" fmla="*/ 49 h 94"/>
                <a:gd name="T16" fmla="*/ 20 w 53"/>
                <a:gd name="T17" fmla="*/ 74 h 94"/>
                <a:gd name="T18" fmla="*/ 20 w 53"/>
                <a:gd name="T19" fmla="*/ 92 h 94"/>
                <a:gd name="T20" fmla="*/ 6 w 53"/>
                <a:gd name="T21" fmla="*/ 84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1" y="67"/>
                    <a:pt x="0" y="60"/>
                    <a:pt x="1" y="55"/>
                  </a:cubicBezTo>
                  <a:cubicBezTo>
                    <a:pt x="2" y="43"/>
                    <a:pt x="6" y="28"/>
                    <a:pt x="14" y="20"/>
                  </a:cubicBezTo>
                  <a:cubicBezTo>
                    <a:pt x="20" y="14"/>
                    <a:pt x="26" y="9"/>
                    <a:pt x="33" y="5"/>
                  </a:cubicBezTo>
                  <a:cubicBezTo>
                    <a:pt x="38" y="3"/>
                    <a:pt x="47" y="0"/>
                    <a:pt x="51" y="5"/>
                  </a:cubicBezTo>
                  <a:cubicBezTo>
                    <a:pt x="53" y="9"/>
                    <a:pt x="46" y="16"/>
                    <a:pt x="44" y="18"/>
                  </a:cubicBezTo>
                  <a:cubicBezTo>
                    <a:pt x="41" y="21"/>
                    <a:pt x="37" y="23"/>
                    <a:pt x="34" y="25"/>
                  </a:cubicBezTo>
                  <a:cubicBezTo>
                    <a:pt x="26" y="31"/>
                    <a:pt x="21" y="39"/>
                    <a:pt x="19" y="49"/>
                  </a:cubicBezTo>
                  <a:cubicBezTo>
                    <a:pt x="17" y="57"/>
                    <a:pt x="18" y="66"/>
                    <a:pt x="20" y="74"/>
                  </a:cubicBezTo>
                  <a:cubicBezTo>
                    <a:pt x="21" y="77"/>
                    <a:pt x="25" y="90"/>
                    <a:pt x="20" y="92"/>
                  </a:cubicBezTo>
                  <a:cubicBezTo>
                    <a:pt x="15" y="94"/>
                    <a:pt x="8" y="87"/>
                    <a:pt x="6" y="84"/>
                  </a:cubicBezTo>
                  <a:cubicBezTo>
                    <a:pt x="5" y="81"/>
                    <a:pt x="3" y="77"/>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0" name="Freeform 107"/>
            <p:cNvSpPr>
              <a:spLocks/>
            </p:cNvSpPr>
            <p:nvPr/>
          </p:nvSpPr>
          <p:spPr bwMode="auto">
            <a:xfrm>
              <a:off x="166688" y="1022350"/>
              <a:ext cx="441325" cy="788988"/>
            </a:xfrm>
            <a:custGeom>
              <a:avLst/>
              <a:gdLst>
                <a:gd name="T0" fmla="*/ 2 w 53"/>
                <a:gd name="T1" fmla="*/ 74 h 94"/>
                <a:gd name="T2" fmla="*/ 0 w 53"/>
                <a:gd name="T3" fmla="*/ 55 h 94"/>
                <a:gd name="T4" fmla="*/ 14 w 53"/>
                <a:gd name="T5" fmla="*/ 20 h 94"/>
                <a:gd name="T6" fmla="*/ 32 w 53"/>
                <a:gd name="T7" fmla="*/ 6 h 94"/>
                <a:gd name="T8" fmla="*/ 50 w 53"/>
                <a:gd name="T9" fmla="*/ 6 h 94"/>
                <a:gd name="T10" fmla="*/ 43 w 53"/>
                <a:gd name="T11" fmla="*/ 18 h 94"/>
                <a:gd name="T12" fmla="*/ 34 w 53"/>
                <a:gd name="T13" fmla="*/ 26 h 94"/>
                <a:gd name="T14" fmla="*/ 18 w 53"/>
                <a:gd name="T15" fmla="*/ 49 h 94"/>
                <a:gd name="T16" fmla="*/ 19 w 53"/>
                <a:gd name="T17" fmla="*/ 74 h 94"/>
                <a:gd name="T18" fmla="*/ 19 w 53"/>
                <a:gd name="T19" fmla="*/ 93 h 94"/>
                <a:gd name="T20" fmla="*/ 6 w 53"/>
                <a:gd name="T21" fmla="*/ 85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0" y="68"/>
                    <a:pt x="0" y="61"/>
                    <a:pt x="0" y="55"/>
                  </a:cubicBezTo>
                  <a:cubicBezTo>
                    <a:pt x="1" y="43"/>
                    <a:pt x="6" y="29"/>
                    <a:pt x="14" y="20"/>
                  </a:cubicBezTo>
                  <a:cubicBezTo>
                    <a:pt x="19" y="15"/>
                    <a:pt x="25" y="9"/>
                    <a:pt x="32" y="6"/>
                  </a:cubicBezTo>
                  <a:cubicBezTo>
                    <a:pt x="37" y="4"/>
                    <a:pt x="47" y="0"/>
                    <a:pt x="50" y="6"/>
                  </a:cubicBezTo>
                  <a:cubicBezTo>
                    <a:pt x="53" y="9"/>
                    <a:pt x="45" y="17"/>
                    <a:pt x="43" y="18"/>
                  </a:cubicBezTo>
                  <a:cubicBezTo>
                    <a:pt x="40" y="21"/>
                    <a:pt x="37" y="23"/>
                    <a:pt x="34" y="26"/>
                  </a:cubicBezTo>
                  <a:cubicBezTo>
                    <a:pt x="26" y="32"/>
                    <a:pt x="21" y="40"/>
                    <a:pt x="18" y="49"/>
                  </a:cubicBezTo>
                  <a:cubicBezTo>
                    <a:pt x="16" y="58"/>
                    <a:pt x="17" y="66"/>
                    <a:pt x="19" y="74"/>
                  </a:cubicBezTo>
                  <a:cubicBezTo>
                    <a:pt x="20" y="78"/>
                    <a:pt x="24" y="91"/>
                    <a:pt x="19" y="93"/>
                  </a:cubicBezTo>
                  <a:cubicBezTo>
                    <a:pt x="14" y="94"/>
                    <a:pt x="8" y="88"/>
                    <a:pt x="6" y="85"/>
                  </a:cubicBezTo>
                  <a:cubicBezTo>
                    <a:pt x="4" y="82"/>
                    <a:pt x="3" y="78"/>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1" name="Freeform 108"/>
            <p:cNvSpPr>
              <a:spLocks/>
            </p:cNvSpPr>
            <p:nvPr/>
          </p:nvSpPr>
          <p:spPr bwMode="auto">
            <a:xfrm>
              <a:off x="92075" y="938213"/>
              <a:ext cx="508000" cy="863600"/>
            </a:xfrm>
            <a:custGeom>
              <a:avLst/>
              <a:gdLst>
                <a:gd name="T0" fmla="*/ 7 w 61"/>
                <a:gd name="T1" fmla="*/ 79 h 103"/>
                <a:gd name="T2" fmla="*/ 13 w 61"/>
                <a:gd name="T3" fmla="*/ 32 h 103"/>
                <a:gd name="T4" fmla="*/ 54 w 61"/>
                <a:gd name="T5" fmla="*/ 11 h 103"/>
                <a:gd name="T6" fmla="*/ 37 w 61"/>
                <a:gd name="T7" fmla="*/ 30 h 103"/>
                <a:gd name="T8" fmla="*/ 22 w 61"/>
                <a:gd name="T9" fmla="*/ 73 h 103"/>
                <a:gd name="T10" fmla="*/ 26 w 61"/>
                <a:gd name="T11" fmla="*/ 90 h 103"/>
                <a:gd name="T12" fmla="*/ 13 w 61"/>
                <a:gd name="T13" fmla="*/ 92 h 103"/>
                <a:gd name="T14" fmla="*/ 7 w 61"/>
                <a:gd name="T15" fmla="*/ 79 h 103"/>
                <a:gd name="T16" fmla="*/ 6 w 61"/>
                <a:gd name="T17" fmla="*/ 79 h 103"/>
                <a:gd name="T18" fmla="*/ 26 w 61"/>
                <a:gd name="T19" fmla="*/ 96 h 103"/>
                <a:gd name="T20" fmla="*/ 22 w 61"/>
                <a:gd name="T21" fmla="*/ 66 h 103"/>
                <a:gd name="T22" fmla="*/ 50 w 61"/>
                <a:gd name="T23" fmla="*/ 21 h 103"/>
                <a:gd name="T24" fmla="*/ 40 w 61"/>
                <a:gd name="T25" fmla="*/ 9 h 103"/>
                <a:gd name="T26" fmla="*/ 6 w 61"/>
                <a:gd name="T27" fmla="*/ 79 h 103"/>
                <a:gd name="T28" fmla="*/ 7 w 61"/>
                <a:gd name="T2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103">
                  <a:moveTo>
                    <a:pt x="7" y="79"/>
                  </a:moveTo>
                  <a:cubicBezTo>
                    <a:pt x="4" y="62"/>
                    <a:pt x="6" y="47"/>
                    <a:pt x="13" y="32"/>
                  </a:cubicBezTo>
                  <a:cubicBezTo>
                    <a:pt x="18" y="23"/>
                    <a:pt x="42" y="0"/>
                    <a:pt x="54" y="11"/>
                  </a:cubicBezTo>
                  <a:cubicBezTo>
                    <a:pt x="60" y="15"/>
                    <a:pt x="40" y="29"/>
                    <a:pt x="37" y="30"/>
                  </a:cubicBezTo>
                  <a:cubicBezTo>
                    <a:pt x="24" y="41"/>
                    <a:pt x="20" y="57"/>
                    <a:pt x="22" y="73"/>
                  </a:cubicBezTo>
                  <a:cubicBezTo>
                    <a:pt x="23" y="79"/>
                    <a:pt x="25" y="84"/>
                    <a:pt x="26" y="90"/>
                  </a:cubicBezTo>
                  <a:cubicBezTo>
                    <a:pt x="26" y="98"/>
                    <a:pt x="17" y="95"/>
                    <a:pt x="13" y="92"/>
                  </a:cubicBezTo>
                  <a:cubicBezTo>
                    <a:pt x="10" y="89"/>
                    <a:pt x="8" y="83"/>
                    <a:pt x="7" y="79"/>
                  </a:cubicBezTo>
                  <a:cubicBezTo>
                    <a:pt x="7" y="78"/>
                    <a:pt x="6" y="79"/>
                    <a:pt x="6" y="79"/>
                  </a:cubicBezTo>
                  <a:cubicBezTo>
                    <a:pt x="8" y="86"/>
                    <a:pt x="16" y="103"/>
                    <a:pt x="26" y="96"/>
                  </a:cubicBezTo>
                  <a:cubicBezTo>
                    <a:pt x="30" y="92"/>
                    <a:pt x="23" y="70"/>
                    <a:pt x="22" y="66"/>
                  </a:cubicBezTo>
                  <a:cubicBezTo>
                    <a:pt x="19" y="44"/>
                    <a:pt x="37" y="34"/>
                    <a:pt x="50" y="21"/>
                  </a:cubicBezTo>
                  <a:cubicBezTo>
                    <a:pt x="61" y="10"/>
                    <a:pt x="50" y="4"/>
                    <a:pt x="40" y="9"/>
                  </a:cubicBezTo>
                  <a:cubicBezTo>
                    <a:pt x="12" y="21"/>
                    <a:pt x="0" y="50"/>
                    <a:pt x="6" y="79"/>
                  </a:cubicBezTo>
                  <a:cubicBezTo>
                    <a:pt x="6" y="79"/>
                    <a:pt x="7" y="79"/>
                    <a:pt x="7" y="79"/>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2" name="Oval 109"/>
            <p:cNvSpPr>
              <a:spLocks noChangeArrowheads="1"/>
            </p:cNvSpPr>
            <p:nvPr/>
          </p:nvSpPr>
          <p:spPr bwMode="auto">
            <a:xfrm>
              <a:off x="684213" y="922338"/>
              <a:ext cx="149225" cy="150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3" name="Oval 110"/>
            <p:cNvSpPr>
              <a:spLocks noChangeArrowheads="1"/>
            </p:cNvSpPr>
            <p:nvPr/>
          </p:nvSpPr>
          <p:spPr bwMode="auto">
            <a:xfrm>
              <a:off x="708025" y="963613"/>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4" name="Freeform 111"/>
            <p:cNvSpPr>
              <a:spLocks/>
            </p:cNvSpPr>
            <p:nvPr/>
          </p:nvSpPr>
          <p:spPr bwMode="auto">
            <a:xfrm>
              <a:off x="674688" y="896938"/>
              <a:ext cx="168275" cy="201613"/>
            </a:xfrm>
            <a:custGeom>
              <a:avLst/>
              <a:gdLst>
                <a:gd name="T0" fmla="*/ 18 w 20"/>
                <a:gd name="T1" fmla="*/ 12 h 24"/>
                <a:gd name="T2" fmla="*/ 9 w 20"/>
                <a:gd name="T3" fmla="*/ 21 h 24"/>
                <a:gd name="T4" fmla="*/ 2 w 20"/>
                <a:gd name="T5" fmla="*/ 12 h 24"/>
                <a:gd name="T6" fmla="*/ 12 w 20"/>
                <a:gd name="T7" fmla="*/ 4 h 24"/>
                <a:gd name="T8" fmla="*/ 18 w 20"/>
                <a:gd name="T9" fmla="*/ 12 h 24"/>
                <a:gd name="T10" fmla="*/ 20 w 20"/>
                <a:gd name="T11" fmla="*/ 12 h 24"/>
                <a:gd name="T12" fmla="*/ 1 w 20"/>
                <a:gd name="T13" fmla="*/ 12 h 24"/>
                <a:gd name="T14" fmla="*/ 20 w 20"/>
                <a:gd name="T15" fmla="*/ 12 h 24"/>
                <a:gd name="T16" fmla="*/ 18 w 20"/>
                <a:gd name="T1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18" y="12"/>
                  </a:moveTo>
                  <a:cubicBezTo>
                    <a:pt x="18" y="17"/>
                    <a:pt x="14" y="22"/>
                    <a:pt x="9" y="21"/>
                  </a:cubicBezTo>
                  <a:cubicBezTo>
                    <a:pt x="5" y="20"/>
                    <a:pt x="2" y="16"/>
                    <a:pt x="2" y="12"/>
                  </a:cubicBezTo>
                  <a:cubicBezTo>
                    <a:pt x="2" y="7"/>
                    <a:pt x="7" y="3"/>
                    <a:pt x="12" y="4"/>
                  </a:cubicBezTo>
                  <a:cubicBezTo>
                    <a:pt x="16" y="5"/>
                    <a:pt x="18" y="8"/>
                    <a:pt x="18" y="12"/>
                  </a:cubicBezTo>
                  <a:cubicBezTo>
                    <a:pt x="18" y="12"/>
                    <a:pt x="20" y="12"/>
                    <a:pt x="20" y="12"/>
                  </a:cubicBezTo>
                  <a:cubicBezTo>
                    <a:pt x="19" y="0"/>
                    <a:pt x="1" y="1"/>
                    <a:pt x="1" y="12"/>
                  </a:cubicBezTo>
                  <a:cubicBezTo>
                    <a:pt x="0" y="24"/>
                    <a:pt x="19" y="23"/>
                    <a:pt x="20" y="12"/>
                  </a:cubicBezTo>
                  <a:cubicBezTo>
                    <a:pt x="20" y="12"/>
                    <a:pt x="18" y="12"/>
                    <a:pt x="18" y="1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4" name="Oval 121"/>
            <p:cNvSpPr>
              <a:spLocks noChangeArrowheads="1"/>
            </p:cNvSpPr>
            <p:nvPr/>
          </p:nvSpPr>
          <p:spPr bwMode="auto">
            <a:xfrm>
              <a:off x="1535113" y="0"/>
              <a:ext cx="700088" cy="7032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5" name="Oval 122"/>
            <p:cNvSpPr>
              <a:spLocks noChangeArrowheads="1"/>
            </p:cNvSpPr>
            <p:nvPr/>
          </p:nvSpPr>
          <p:spPr bwMode="auto">
            <a:xfrm>
              <a:off x="1576388" y="41275"/>
              <a:ext cx="700088" cy="704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6" name="Freeform 123"/>
            <p:cNvSpPr>
              <a:spLocks/>
            </p:cNvSpPr>
            <p:nvPr/>
          </p:nvSpPr>
          <p:spPr bwMode="auto">
            <a:xfrm>
              <a:off x="1509713" y="-109538"/>
              <a:ext cx="733425" cy="922338"/>
            </a:xfrm>
            <a:custGeom>
              <a:avLst/>
              <a:gdLst>
                <a:gd name="T0" fmla="*/ 86 w 88"/>
                <a:gd name="T1" fmla="*/ 55 h 110"/>
                <a:gd name="T2" fmla="*/ 37 w 88"/>
                <a:gd name="T3" fmla="*/ 96 h 110"/>
                <a:gd name="T4" fmla="*/ 4 w 88"/>
                <a:gd name="T5" fmla="*/ 55 h 110"/>
                <a:gd name="T6" fmla="*/ 54 w 88"/>
                <a:gd name="T7" fmla="*/ 14 h 110"/>
                <a:gd name="T8" fmla="*/ 86 w 88"/>
                <a:gd name="T9" fmla="*/ 55 h 110"/>
                <a:gd name="T10" fmla="*/ 88 w 88"/>
                <a:gd name="T11" fmla="*/ 55 h 110"/>
                <a:gd name="T12" fmla="*/ 3 w 88"/>
                <a:gd name="T13" fmla="*/ 55 h 110"/>
                <a:gd name="T14" fmla="*/ 88 w 88"/>
                <a:gd name="T15" fmla="*/ 55 h 110"/>
                <a:gd name="T16" fmla="*/ 86 w 88"/>
                <a:gd name="T17"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10">
                  <a:moveTo>
                    <a:pt x="86" y="55"/>
                  </a:moveTo>
                  <a:cubicBezTo>
                    <a:pt x="85" y="81"/>
                    <a:pt x="65" y="100"/>
                    <a:pt x="37" y="96"/>
                  </a:cubicBezTo>
                  <a:cubicBezTo>
                    <a:pt x="17" y="93"/>
                    <a:pt x="5" y="73"/>
                    <a:pt x="4" y="55"/>
                  </a:cubicBezTo>
                  <a:cubicBezTo>
                    <a:pt x="2" y="28"/>
                    <a:pt x="29" y="10"/>
                    <a:pt x="54" y="14"/>
                  </a:cubicBezTo>
                  <a:cubicBezTo>
                    <a:pt x="73" y="17"/>
                    <a:pt x="85" y="36"/>
                    <a:pt x="86" y="55"/>
                  </a:cubicBezTo>
                  <a:cubicBezTo>
                    <a:pt x="86" y="55"/>
                    <a:pt x="88" y="55"/>
                    <a:pt x="88" y="55"/>
                  </a:cubicBezTo>
                  <a:cubicBezTo>
                    <a:pt x="85" y="0"/>
                    <a:pt x="5" y="1"/>
                    <a:pt x="3" y="55"/>
                  </a:cubicBezTo>
                  <a:cubicBezTo>
                    <a:pt x="0" y="110"/>
                    <a:pt x="85" y="109"/>
                    <a:pt x="88" y="55"/>
                  </a:cubicBezTo>
                  <a:cubicBezTo>
                    <a:pt x="88" y="55"/>
                    <a:pt x="86" y="55"/>
                    <a:pt x="86" y="55"/>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7" name="Freeform 124"/>
            <p:cNvSpPr>
              <a:spLocks/>
            </p:cNvSpPr>
            <p:nvPr/>
          </p:nvSpPr>
          <p:spPr bwMode="auto">
            <a:xfrm>
              <a:off x="1601788" y="92075"/>
              <a:ext cx="233363" cy="427038"/>
            </a:xfrm>
            <a:custGeom>
              <a:avLst/>
              <a:gdLst>
                <a:gd name="T0" fmla="*/ 1 w 28"/>
                <a:gd name="T1" fmla="*/ 40 h 51"/>
                <a:gd name="T2" fmla="*/ 0 w 28"/>
                <a:gd name="T3" fmla="*/ 30 h 51"/>
                <a:gd name="T4" fmla="*/ 7 w 28"/>
                <a:gd name="T5" fmla="*/ 11 h 51"/>
                <a:gd name="T6" fmla="*/ 17 w 28"/>
                <a:gd name="T7" fmla="*/ 4 h 51"/>
                <a:gd name="T8" fmla="*/ 26 w 28"/>
                <a:gd name="T9" fmla="*/ 4 h 51"/>
                <a:gd name="T10" fmla="*/ 23 w 28"/>
                <a:gd name="T11" fmla="*/ 10 h 51"/>
                <a:gd name="T12" fmla="*/ 17 w 28"/>
                <a:gd name="T13" fmla="*/ 14 h 51"/>
                <a:gd name="T14" fmla="*/ 9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0" y="23"/>
                    <a:pt x="3" y="16"/>
                    <a:pt x="7" y="11"/>
                  </a:cubicBezTo>
                  <a:cubicBezTo>
                    <a:pt x="10" y="8"/>
                    <a:pt x="13" y="5"/>
                    <a:pt x="17" y="4"/>
                  </a:cubicBezTo>
                  <a:cubicBezTo>
                    <a:pt x="19" y="2"/>
                    <a:pt x="24" y="0"/>
                    <a:pt x="26" y="4"/>
                  </a:cubicBezTo>
                  <a:cubicBezTo>
                    <a:pt x="28" y="5"/>
                    <a:pt x="24" y="9"/>
                    <a:pt x="23" y="10"/>
                  </a:cubicBezTo>
                  <a:cubicBezTo>
                    <a:pt x="21" y="12"/>
                    <a:pt x="19" y="13"/>
                    <a:pt x="17" y="14"/>
                  </a:cubicBezTo>
                  <a:cubicBezTo>
                    <a:pt x="13" y="17"/>
                    <a:pt x="11" y="22"/>
                    <a:pt x="9" y="27"/>
                  </a:cubicBezTo>
                  <a:cubicBezTo>
                    <a:pt x="8" y="31"/>
                    <a:pt x="9" y="36"/>
                    <a:pt x="10" y="40"/>
                  </a:cubicBezTo>
                  <a:cubicBezTo>
                    <a:pt x="11" y="42"/>
                    <a:pt x="13" y="49"/>
                    <a:pt x="10" y="50"/>
                  </a:cubicBezTo>
                  <a:cubicBezTo>
                    <a:pt x="7" y="51"/>
                    <a:pt x="4" y="47"/>
                    <a:pt x="3" y="45"/>
                  </a:cubicBezTo>
                  <a:cubicBezTo>
                    <a:pt x="2" y="44"/>
                    <a:pt x="1"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2" name="Freeform 125"/>
            <p:cNvSpPr>
              <a:spLocks/>
            </p:cNvSpPr>
            <p:nvPr/>
          </p:nvSpPr>
          <p:spPr bwMode="auto">
            <a:xfrm>
              <a:off x="1617663" y="117475"/>
              <a:ext cx="233363" cy="427038"/>
            </a:xfrm>
            <a:custGeom>
              <a:avLst/>
              <a:gdLst>
                <a:gd name="T0" fmla="*/ 1 w 28"/>
                <a:gd name="T1" fmla="*/ 40 h 51"/>
                <a:gd name="T2" fmla="*/ 0 w 28"/>
                <a:gd name="T3" fmla="*/ 30 h 51"/>
                <a:gd name="T4" fmla="*/ 7 w 28"/>
                <a:gd name="T5" fmla="*/ 11 h 51"/>
                <a:gd name="T6" fmla="*/ 17 w 28"/>
                <a:gd name="T7" fmla="*/ 4 h 51"/>
                <a:gd name="T8" fmla="*/ 27 w 28"/>
                <a:gd name="T9" fmla="*/ 3 h 51"/>
                <a:gd name="T10" fmla="*/ 23 w 28"/>
                <a:gd name="T11" fmla="*/ 10 h 51"/>
                <a:gd name="T12" fmla="*/ 18 w 28"/>
                <a:gd name="T13" fmla="*/ 14 h 51"/>
                <a:gd name="T14" fmla="*/ 10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1" y="23"/>
                    <a:pt x="3" y="16"/>
                    <a:pt x="7" y="11"/>
                  </a:cubicBezTo>
                  <a:cubicBezTo>
                    <a:pt x="10" y="8"/>
                    <a:pt x="13" y="5"/>
                    <a:pt x="17" y="4"/>
                  </a:cubicBezTo>
                  <a:cubicBezTo>
                    <a:pt x="20" y="2"/>
                    <a:pt x="25" y="0"/>
                    <a:pt x="27" y="3"/>
                  </a:cubicBezTo>
                  <a:cubicBezTo>
                    <a:pt x="28" y="5"/>
                    <a:pt x="24" y="9"/>
                    <a:pt x="23" y="10"/>
                  </a:cubicBezTo>
                  <a:cubicBezTo>
                    <a:pt x="22" y="12"/>
                    <a:pt x="20" y="13"/>
                    <a:pt x="18" y="14"/>
                  </a:cubicBezTo>
                  <a:cubicBezTo>
                    <a:pt x="14" y="17"/>
                    <a:pt x="11" y="22"/>
                    <a:pt x="10" y="27"/>
                  </a:cubicBezTo>
                  <a:cubicBezTo>
                    <a:pt x="9" y="31"/>
                    <a:pt x="9" y="36"/>
                    <a:pt x="10" y="40"/>
                  </a:cubicBezTo>
                  <a:cubicBezTo>
                    <a:pt x="11" y="42"/>
                    <a:pt x="13" y="49"/>
                    <a:pt x="10" y="50"/>
                  </a:cubicBezTo>
                  <a:cubicBezTo>
                    <a:pt x="8" y="51"/>
                    <a:pt x="4" y="47"/>
                    <a:pt x="3" y="45"/>
                  </a:cubicBezTo>
                  <a:cubicBezTo>
                    <a:pt x="2" y="44"/>
                    <a:pt x="2"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3" name="Freeform 126"/>
            <p:cNvSpPr>
              <a:spLocks/>
            </p:cNvSpPr>
            <p:nvPr/>
          </p:nvSpPr>
          <p:spPr bwMode="auto">
            <a:xfrm>
              <a:off x="1576388" y="74613"/>
              <a:ext cx="284163" cy="461963"/>
            </a:xfrm>
            <a:custGeom>
              <a:avLst/>
              <a:gdLst>
                <a:gd name="T0" fmla="*/ 4 w 34"/>
                <a:gd name="T1" fmla="*/ 42 h 55"/>
                <a:gd name="T2" fmla="*/ 8 w 34"/>
                <a:gd name="T3" fmla="*/ 17 h 55"/>
                <a:gd name="T4" fmla="*/ 29 w 34"/>
                <a:gd name="T5" fmla="*/ 6 h 55"/>
                <a:gd name="T6" fmla="*/ 20 w 34"/>
                <a:gd name="T7" fmla="*/ 16 h 55"/>
                <a:gd name="T8" fmla="*/ 12 w 34"/>
                <a:gd name="T9" fmla="*/ 39 h 55"/>
                <a:gd name="T10" fmla="*/ 14 w 34"/>
                <a:gd name="T11" fmla="*/ 48 h 55"/>
                <a:gd name="T12" fmla="*/ 8 w 34"/>
                <a:gd name="T13" fmla="*/ 49 h 55"/>
                <a:gd name="T14" fmla="*/ 4 w 34"/>
                <a:gd name="T15" fmla="*/ 42 h 55"/>
                <a:gd name="T16" fmla="*/ 3 w 34"/>
                <a:gd name="T17" fmla="*/ 42 h 55"/>
                <a:gd name="T18" fmla="*/ 14 w 34"/>
                <a:gd name="T19" fmla="*/ 51 h 55"/>
                <a:gd name="T20" fmla="*/ 12 w 34"/>
                <a:gd name="T21" fmla="*/ 35 h 55"/>
                <a:gd name="T22" fmla="*/ 27 w 34"/>
                <a:gd name="T23" fmla="*/ 11 h 55"/>
                <a:gd name="T24" fmla="*/ 21 w 34"/>
                <a:gd name="T25" fmla="*/ 5 h 55"/>
                <a:gd name="T26" fmla="*/ 3 w 34"/>
                <a:gd name="T27" fmla="*/ 42 h 55"/>
                <a:gd name="T28" fmla="*/ 4 w 34"/>
                <a:gd name="T29"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55">
                  <a:moveTo>
                    <a:pt x="4" y="42"/>
                  </a:moveTo>
                  <a:cubicBezTo>
                    <a:pt x="3" y="33"/>
                    <a:pt x="4" y="25"/>
                    <a:pt x="8" y="17"/>
                  </a:cubicBezTo>
                  <a:cubicBezTo>
                    <a:pt x="10" y="12"/>
                    <a:pt x="22" y="0"/>
                    <a:pt x="29" y="6"/>
                  </a:cubicBezTo>
                  <a:cubicBezTo>
                    <a:pt x="32" y="8"/>
                    <a:pt x="21" y="15"/>
                    <a:pt x="20" y="16"/>
                  </a:cubicBezTo>
                  <a:cubicBezTo>
                    <a:pt x="13" y="22"/>
                    <a:pt x="11" y="30"/>
                    <a:pt x="12" y="39"/>
                  </a:cubicBezTo>
                  <a:cubicBezTo>
                    <a:pt x="12" y="42"/>
                    <a:pt x="13" y="45"/>
                    <a:pt x="14" y="48"/>
                  </a:cubicBezTo>
                  <a:cubicBezTo>
                    <a:pt x="14" y="52"/>
                    <a:pt x="9" y="50"/>
                    <a:pt x="8" y="49"/>
                  </a:cubicBezTo>
                  <a:cubicBezTo>
                    <a:pt x="6" y="47"/>
                    <a:pt x="5" y="44"/>
                    <a:pt x="4" y="42"/>
                  </a:cubicBezTo>
                  <a:cubicBezTo>
                    <a:pt x="4" y="42"/>
                    <a:pt x="3" y="42"/>
                    <a:pt x="3" y="42"/>
                  </a:cubicBezTo>
                  <a:cubicBezTo>
                    <a:pt x="4" y="46"/>
                    <a:pt x="9" y="55"/>
                    <a:pt x="14" y="51"/>
                  </a:cubicBezTo>
                  <a:cubicBezTo>
                    <a:pt x="17" y="49"/>
                    <a:pt x="13" y="37"/>
                    <a:pt x="12" y="35"/>
                  </a:cubicBezTo>
                  <a:cubicBezTo>
                    <a:pt x="11" y="24"/>
                    <a:pt x="20" y="18"/>
                    <a:pt x="27" y="11"/>
                  </a:cubicBezTo>
                  <a:cubicBezTo>
                    <a:pt x="34" y="5"/>
                    <a:pt x="27" y="2"/>
                    <a:pt x="21" y="5"/>
                  </a:cubicBezTo>
                  <a:cubicBezTo>
                    <a:pt x="6" y="11"/>
                    <a:pt x="0" y="27"/>
                    <a:pt x="3" y="42"/>
                  </a:cubicBezTo>
                  <a:cubicBezTo>
                    <a:pt x="3" y="42"/>
                    <a:pt x="4" y="42"/>
                    <a:pt x="4" y="4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nvGrpSpPr>
            <p:cNvPr id="2118" name="组合 2117"/>
            <p:cNvGrpSpPr/>
            <p:nvPr/>
          </p:nvGrpSpPr>
          <p:grpSpPr>
            <a:xfrm>
              <a:off x="1884363" y="50800"/>
              <a:ext cx="9677400" cy="1189038"/>
              <a:chOff x="1884363" y="50800"/>
              <a:chExt cx="9677400" cy="1189038"/>
            </a:xfrm>
          </p:grpSpPr>
          <p:sp>
            <p:nvSpPr>
              <p:cNvPr id="54" name="Freeform 75"/>
              <p:cNvSpPr>
                <a:spLocks/>
              </p:cNvSpPr>
              <p:nvPr/>
            </p:nvSpPr>
            <p:spPr bwMode="auto">
              <a:xfrm>
                <a:off x="2201863"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5" name="Freeform 76"/>
              <p:cNvSpPr>
                <a:spLocks/>
              </p:cNvSpPr>
              <p:nvPr/>
            </p:nvSpPr>
            <p:spPr bwMode="auto">
              <a:xfrm>
                <a:off x="2544763"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1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1"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6" name="Freeform 77"/>
              <p:cNvSpPr>
                <a:spLocks/>
              </p:cNvSpPr>
              <p:nvPr/>
            </p:nvSpPr>
            <p:spPr bwMode="auto">
              <a:xfrm>
                <a:off x="28940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7" name="Freeform 78"/>
              <p:cNvSpPr>
                <a:spLocks/>
              </p:cNvSpPr>
              <p:nvPr/>
            </p:nvSpPr>
            <p:spPr bwMode="auto">
              <a:xfrm>
                <a:off x="3244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8" name="Freeform 79"/>
              <p:cNvSpPr>
                <a:spLocks/>
              </p:cNvSpPr>
              <p:nvPr/>
            </p:nvSpPr>
            <p:spPr bwMode="auto">
              <a:xfrm>
                <a:off x="35956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9" name="Freeform 80"/>
              <p:cNvSpPr>
                <a:spLocks/>
              </p:cNvSpPr>
              <p:nvPr/>
            </p:nvSpPr>
            <p:spPr bwMode="auto">
              <a:xfrm>
                <a:off x="394493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0" name="Freeform 81"/>
              <p:cNvSpPr>
                <a:spLocks/>
              </p:cNvSpPr>
              <p:nvPr/>
            </p:nvSpPr>
            <p:spPr bwMode="auto">
              <a:xfrm>
                <a:off x="42957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1" name="Freeform 82"/>
              <p:cNvSpPr>
                <a:spLocks/>
              </p:cNvSpPr>
              <p:nvPr/>
            </p:nvSpPr>
            <p:spPr bwMode="auto">
              <a:xfrm>
                <a:off x="46386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2" name="Freeform 83"/>
              <p:cNvSpPr>
                <a:spLocks/>
              </p:cNvSpPr>
              <p:nvPr/>
            </p:nvSpPr>
            <p:spPr bwMode="auto">
              <a:xfrm>
                <a:off x="4987925"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2"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3" name="Freeform 84"/>
              <p:cNvSpPr>
                <a:spLocks/>
              </p:cNvSpPr>
              <p:nvPr/>
            </p:nvSpPr>
            <p:spPr bwMode="auto">
              <a:xfrm>
                <a:off x="5338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8" name="Freeform 85"/>
              <p:cNvSpPr>
                <a:spLocks/>
              </p:cNvSpPr>
              <p:nvPr/>
            </p:nvSpPr>
            <p:spPr bwMode="auto">
              <a:xfrm>
                <a:off x="568960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9" name="Freeform 86"/>
              <p:cNvSpPr>
                <a:spLocks/>
              </p:cNvSpPr>
              <p:nvPr/>
            </p:nvSpPr>
            <p:spPr bwMode="auto">
              <a:xfrm>
                <a:off x="6038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0" name="Freeform 87"/>
              <p:cNvSpPr>
                <a:spLocks/>
              </p:cNvSpPr>
              <p:nvPr/>
            </p:nvSpPr>
            <p:spPr bwMode="auto">
              <a:xfrm>
                <a:off x="6389688"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1" name="Freeform 88"/>
              <p:cNvSpPr>
                <a:spLocks/>
              </p:cNvSpPr>
              <p:nvPr/>
            </p:nvSpPr>
            <p:spPr bwMode="auto">
              <a:xfrm>
                <a:off x="6732588"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2" name="Freeform 89"/>
              <p:cNvSpPr>
                <a:spLocks/>
              </p:cNvSpPr>
              <p:nvPr/>
            </p:nvSpPr>
            <p:spPr bwMode="auto">
              <a:xfrm>
                <a:off x="7081838" y="971550"/>
                <a:ext cx="300038" cy="268288"/>
              </a:xfrm>
              <a:custGeom>
                <a:avLst/>
                <a:gdLst>
                  <a:gd name="T0" fmla="*/ 19 w 36"/>
                  <a:gd name="T1" fmla="*/ 32 h 32"/>
                  <a:gd name="T2" fmla="*/ 12 w 36"/>
                  <a:gd name="T3" fmla="*/ 6 h 32"/>
                  <a:gd name="T4" fmla="*/ 30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3" name="Freeform 90"/>
              <p:cNvSpPr>
                <a:spLocks/>
              </p:cNvSpPr>
              <p:nvPr/>
            </p:nvSpPr>
            <p:spPr bwMode="auto">
              <a:xfrm>
                <a:off x="743267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4" name="Freeform 91"/>
              <p:cNvSpPr>
                <a:spLocks/>
              </p:cNvSpPr>
              <p:nvPr/>
            </p:nvSpPr>
            <p:spPr bwMode="auto">
              <a:xfrm>
                <a:off x="778351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5" name="Freeform 92"/>
              <p:cNvSpPr>
                <a:spLocks/>
              </p:cNvSpPr>
              <p:nvPr/>
            </p:nvSpPr>
            <p:spPr bwMode="auto">
              <a:xfrm>
                <a:off x="8132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6" name="Freeform 93"/>
              <p:cNvSpPr>
                <a:spLocks/>
              </p:cNvSpPr>
              <p:nvPr/>
            </p:nvSpPr>
            <p:spPr bwMode="auto">
              <a:xfrm>
                <a:off x="8483600"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7" name="Freeform 94"/>
              <p:cNvSpPr>
                <a:spLocks/>
              </p:cNvSpPr>
              <p:nvPr/>
            </p:nvSpPr>
            <p:spPr bwMode="auto">
              <a:xfrm>
                <a:off x="8826500"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8" name="Freeform 95"/>
              <p:cNvSpPr>
                <a:spLocks/>
              </p:cNvSpPr>
              <p:nvPr/>
            </p:nvSpPr>
            <p:spPr bwMode="auto">
              <a:xfrm>
                <a:off x="91757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9" name="Freeform 96"/>
              <p:cNvSpPr>
                <a:spLocks/>
              </p:cNvSpPr>
              <p:nvPr/>
            </p:nvSpPr>
            <p:spPr bwMode="auto">
              <a:xfrm>
                <a:off x="95265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0" name="Freeform 97"/>
              <p:cNvSpPr>
                <a:spLocks/>
              </p:cNvSpPr>
              <p:nvPr/>
            </p:nvSpPr>
            <p:spPr bwMode="auto">
              <a:xfrm>
                <a:off x="987742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1" name="Freeform 98"/>
              <p:cNvSpPr>
                <a:spLocks/>
              </p:cNvSpPr>
              <p:nvPr/>
            </p:nvSpPr>
            <p:spPr bwMode="auto">
              <a:xfrm>
                <a:off x="102266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2" name="Freeform 99"/>
              <p:cNvSpPr>
                <a:spLocks/>
              </p:cNvSpPr>
              <p:nvPr/>
            </p:nvSpPr>
            <p:spPr bwMode="auto">
              <a:xfrm>
                <a:off x="105695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3" name="Freeform 100"/>
              <p:cNvSpPr>
                <a:spLocks/>
              </p:cNvSpPr>
              <p:nvPr/>
            </p:nvSpPr>
            <p:spPr bwMode="auto">
              <a:xfrm>
                <a:off x="109204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4" name="Freeform 101"/>
              <p:cNvSpPr>
                <a:spLocks/>
              </p:cNvSpPr>
              <p:nvPr/>
            </p:nvSpPr>
            <p:spPr bwMode="auto">
              <a:xfrm>
                <a:off x="112696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4" name="Oval 127"/>
              <p:cNvSpPr>
                <a:spLocks noChangeArrowheads="1"/>
              </p:cNvSpPr>
              <p:nvPr/>
            </p:nvSpPr>
            <p:spPr bwMode="auto">
              <a:xfrm>
                <a:off x="1893888" y="66675"/>
                <a:ext cx="8255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5" name="Oval 128"/>
              <p:cNvSpPr>
                <a:spLocks noChangeArrowheads="1"/>
              </p:cNvSpPr>
              <p:nvPr/>
            </p:nvSpPr>
            <p:spPr bwMode="auto">
              <a:xfrm>
                <a:off x="1909763" y="84138"/>
                <a:ext cx="74613"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6" name="Freeform 129"/>
              <p:cNvSpPr>
                <a:spLocks/>
              </p:cNvSpPr>
              <p:nvPr/>
            </p:nvSpPr>
            <p:spPr bwMode="auto">
              <a:xfrm>
                <a:off x="1884363" y="50800"/>
                <a:ext cx="92075" cy="117475"/>
              </a:xfrm>
              <a:custGeom>
                <a:avLst/>
                <a:gdLst>
                  <a:gd name="T0" fmla="*/ 10 w 11"/>
                  <a:gd name="T1" fmla="*/ 7 h 14"/>
                  <a:gd name="T2" fmla="*/ 5 w 11"/>
                  <a:gd name="T3" fmla="*/ 11 h 14"/>
                  <a:gd name="T4" fmla="*/ 2 w 11"/>
                  <a:gd name="T5" fmla="*/ 7 h 14"/>
                  <a:gd name="T6" fmla="*/ 6 w 11"/>
                  <a:gd name="T7" fmla="*/ 2 h 14"/>
                  <a:gd name="T8" fmla="*/ 10 w 11"/>
                  <a:gd name="T9" fmla="*/ 7 h 14"/>
                  <a:gd name="T10" fmla="*/ 11 w 11"/>
                  <a:gd name="T11" fmla="*/ 7 h 14"/>
                  <a:gd name="T12" fmla="*/ 1 w 11"/>
                  <a:gd name="T13" fmla="*/ 7 h 14"/>
                  <a:gd name="T14" fmla="*/ 11 w 11"/>
                  <a:gd name="T15" fmla="*/ 7 h 14"/>
                  <a:gd name="T16" fmla="*/ 10 w 11"/>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0" y="7"/>
                    </a:moveTo>
                    <a:cubicBezTo>
                      <a:pt x="10" y="9"/>
                      <a:pt x="8" y="12"/>
                      <a:pt x="5" y="11"/>
                    </a:cubicBezTo>
                    <a:cubicBezTo>
                      <a:pt x="3" y="11"/>
                      <a:pt x="2" y="9"/>
                      <a:pt x="2" y="7"/>
                    </a:cubicBezTo>
                    <a:cubicBezTo>
                      <a:pt x="2" y="4"/>
                      <a:pt x="4" y="2"/>
                      <a:pt x="6" y="2"/>
                    </a:cubicBezTo>
                    <a:cubicBezTo>
                      <a:pt x="9" y="3"/>
                      <a:pt x="10" y="5"/>
                      <a:pt x="10" y="7"/>
                    </a:cubicBezTo>
                    <a:cubicBezTo>
                      <a:pt x="10" y="7"/>
                      <a:pt x="11" y="7"/>
                      <a:pt x="11" y="7"/>
                    </a:cubicBezTo>
                    <a:cubicBezTo>
                      <a:pt x="11" y="0"/>
                      <a:pt x="1" y="1"/>
                      <a:pt x="1" y="7"/>
                    </a:cubicBezTo>
                    <a:cubicBezTo>
                      <a:pt x="0" y="14"/>
                      <a:pt x="11" y="13"/>
                      <a:pt x="11" y="7"/>
                    </a:cubicBezTo>
                    <a:cubicBezTo>
                      <a:pt x="11" y="7"/>
                      <a:pt x="10" y="7"/>
                      <a:pt x="10" y="7"/>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grpSp>
      <p:sp>
        <p:nvSpPr>
          <p:cNvPr id="3" name="TextBox 2">
            <a:extLst>
              <a:ext uri="{FF2B5EF4-FFF2-40B4-BE49-F238E27FC236}">
                <a16:creationId xmlns:a16="http://schemas.microsoft.com/office/drawing/2014/main" id="{AF8F6DE2-4E0E-4E68-8ABB-A89D6034E153}"/>
              </a:ext>
            </a:extLst>
          </p:cNvPr>
          <p:cNvSpPr txBox="1"/>
          <p:nvPr/>
        </p:nvSpPr>
        <p:spPr>
          <a:xfrm>
            <a:off x="2201863" y="351631"/>
            <a:ext cx="952330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70C0"/>
                </a:solidFill>
                <a:effectLst/>
                <a:uLnTx/>
                <a:uFillTx/>
                <a:latin typeface="Arial" panose="020B0604020202020204"/>
                <a:ea typeface="Times New Roman" panose="02020603050405020304" pitchFamily="18" charset="0"/>
                <a:cs typeface="+mn-cs"/>
              </a:rPr>
              <a:t>Em</a:t>
            </a:r>
            <a:r>
              <a:rPr kumimoji="0" lang="en-US" sz="2800" b="1" i="0" u="none" strike="noStrike" kern="1200" cap="none" spc="0" normalizeH="0" baseline="0" noProof="0" dirty="0">
                <a:ln>
                  <a:noFill/>
                </a:ln>
                <a:solidFill>
                  <a:srgbClr val="0070C0"/>
                </a:solidFill>
                <a:effectLst/>
                <a:uLnTx/>
                <a:uFillTx/>
                <a:latin typeface="Arial" panose="020B0604020202020204"/>
                <a:ea typeface="Times New Roman" panose="02020603050405020304" pitchFamily="18" charset="0"/>
                <a:cs typeface="+mn-cs"/>
              </a:rPr>
              <a:t> </a:t>
            </a:r>
            <a:r>
              <a:rPr kumimoji="0" lang="en-US" sz="2800" b="1" i="0" u="none" strike="noStrike" kern="1200" cap="none" spc="0" normalizeH="0" baseline="0" noProof="0" dirty="0" err="1">
                <a:ln>
                  <a:noFill/>
                </a:ln>
                <a:solidFill>
                  <a:srgbClr val="0070C0"/>
                </a:solidFill>
                <a:effectLst/>
                <a:uLnTx/>
                <a:uFillTx/>
                <a:latin typeface="Arial" panose="020B0604020202020204"/>
                <a:ea typeface="Times New Roman" panose="02020603050405020304" pitchFamily="18" charset="0"/>
                <a:cs typeface="+mn-cs"/>
              </a:rPr>
              <a:t>sẽ</a:t>
            </a:r>
            <a:r>
              <a:rPr kumimoji="0" lang="en-US" sz="2800" b="1" i="0" u="none" strike="noStrike" kern="1200" cap="none" spc="0" normalizeH="0" noProof="0" dirty="0">
                <a:ln>
                  <a:noFill/>
                </a:ln>
                <a:solidFill>
                  <a:srgbClr val="0070C0"/>
                </a:solidFill>
                <a:effectLst/>
                <a:uLnTx/>
                <a:uFillTx/>
                <a:latin typeface="Arial" panose="020B0604020202020204"/>
                <a:ea typeface="Times New Roman" panose="02020603050405020304" pitchFamily="18" charset="0"/>
                <a:cs typeface="+mn-cs"/>
              </a:rPr>
              <a:t> </a:t>
            </a:r>
            <a:r>
              <a:rPr kumimoji="0" lang="en-US" sz="2800" b="1" i="0" u="none" strike="noStrike" kern="1200" cap="none" spc="0" normalizeH="0" noProof="0" dirty="0" err="1">
                <a:ln>
                  <a:noFill/>
                </a:ln>
                <a:solidFill>
                  <a:srgbClr val="0070C0"/>
                </a:solidFill>
                <a:effectLst/>
                <a:uLnTx/>
                <a:uFillTx/>
                <a:latin typeface="Arial" panose="020B0604020202020204"/>
                <a:ea typeface="Times New Roman" panose="02020603050405020304" pitchFamily="18" charset="0"/>
                <a:cs typeface="+mn-cs"/>
              </a:rPr>
              <a:t>làm</a:t>
            </a:r>
            <a:r>
              <a:rPr kumimoji="0" lang="en-US" sz="2800" b="1" i="0" u="none" strike="noStrike" kern="1200" cap="none" spc="0" normalizeH="0" noProof="0" dirty="0">
                <a:ln>
                  <a:noFill/>
                </a:ln>
                <a:solidFill>
                  <a:srgbClr val="0070C0"/>
                </a:solidFill>
                <a:effectLst/>
                <a:uLnTx/>
                <a:uFillTx/>
                <a:latin typeface="Arial" panose="020B0604020202020204"/>
                <a:ea typeface="Times New Roman" panose="02020603050405020304" pitchFamily="18" charset="0"/>
                <a:cs typeface="+mn-cs"/>
              </a:rPr>
              <a:t> </a:t>
            </a:r>
            <a:r>
              <a:rPr kumimoji="0" lang="en-US" sz="2800" b="1" i="0" u="none" strike="noStrike" kern="1200" cap="none" spc="0" normalizeH="0" noProof="0" dirty="0" err="1">
                <a:ln>
                  <a:noFill/>
                </a:ln>
                <a:solidFill>
                  <a:srgbClr val="0070C0"/>
                </a:solidFill>
                <a:effectLst/>
                <a:uLnTx/>
                <a:uFillTx/>
                <a:latin typeface="Arial" panose="020B0604020202020204"/>
                <a:ea typeface="Times New Roman" panose="02020603050405020304" pitchFamily="18" charset="0"/>
                <a:cs typeface="+mn-cs"/>
              </a:rPr>
              <a:t>gì</a:t>
            </a:r>
            <a:r>
              <a:rPr kumimoji="0" lang="en-US" sz="2800" b="1" i="0" u="none" strike="noStrike" kern="1200" cap="none" spc="0" normalizeH="0" noProof="0" dirty="0">
                <a:ln>
                  <a:noFill/>
                </a:ln>
                <a:solidFill>
                  <a:srgbClr val="0070C0"/>
                </a:solidFill>
                <a:effectLst/>
                <a:uLnTx/>
                <a:uFillTx/>
                <a:latin typeface="Arial" panose="020B0604020202020204"/>
                <a:ea typeface="Times New Roman" panose="02020603050405020304" pitchFamily="18" charset="0"/>
                <a:cs typeface="+mn-cs"/>
              </a:rPr>
              <a:t> </a:t>
            </a:r>
            <a:r>
              <a:rPr kumimoji="0" lang="en-US" sz="2800" b="1" i="0" u="none" strike="noStrike" kern="1200" cap="none" spc="0" normalizeH="0" noProof="0" dirty="0" err="1">
                <a:ln>
                  <a:noFill/>
                </a:ln>
                <a:solidFill>
                  <a:srgbClr val="0070C0"/>
                </a:solidFill>
                <a:effectLst/>
                <a:uLnTx/>
                <a:uFillTx/>
                <a:latin typeface="Arial" panose="020B0604020202020204"/>
                <a:ea typeface="Times New Roman" panose="02020603050405020304" pitchFamily="18" charset="0"/>
                <a:cs typeface="+mn-cs"/>
              </a:rPr>
              <a:t>trong</a:t>
            </a:r>
            <a:r>
              <a:rPr kumimoji="0" lang="en-US" sz="2800" b="1" i="0" u="none" strike="noStrike" kern="1200" cap="none" spc="0" normalizeH="0" noProof="0" dirty="0">
                <a:ln>
                  <a:noFill/>
                </a:ln>
                <a:solidFill>
                  <a:srgbClr val="0070C0"/>
                </a:solidFill>
                <a:effectLst/>
                <a:uLnTx/>
                <a:uFillTx/>
                <a:latin typeface="Arial" panose="020B0604020202020204"/>
                <a:ea typeface="Times New Roman" panose="02020603050405020304" pitchFamily="18" charset="0"/>
                <a:cs typeface="+mn-cs"/>
              </a:rPr>
              <a:t> </a:t>
            </a:r>
            <a:r>
              <a:rPr kumimoji="0" lang="en-US" sz="2800" b="1" i="0" u="none" strike="noStrike" kern="1200" cap="none" spc="0" normalizeH="0" noProof="0" dirty="0" err="1">
                <a:ln>
                  <a:noFill/>
                </a:ln>
                <a:solidFill>
                  <a:srgbClr val="0070C0"/>
                </a:solidFill>
                <a:effectLst/>
                <a:uLnTx/>
                <a:uFillTx/>
                <a:latin typeface="Arial" panose="020B0604020202020204"/>
                <a:ea typeface="Times New Roman" panose="02020603050405020304" pitchFamily="18" charset="0"/>
                <a:cs typeface="+mn-cs"/>
              </a:rPr>
              <a:t>các</a:t>
            </a:r>
            <a:r>
              <a:rPr kumimoji="0" lang="en-US" sz="2800" b="1" i="0" u="none" strike="noStrike" kern="1200" cap="none" spc="0" normalizeH="0" noProof="0" dirty="0">
                <a:ln>
                  <a:noFill/>
                </a:ln>
                <a:solidFill>
                  <a:srgbClr val="0070C0"/>
                </a:solidFill>
                <a:effectLst/>
                <a:uLnTx/>
                <a:uFillTx/>
                <a:latin typeface="Arial" panose="020B0604020202020204"/>
                <a:ea typeface="Times New Roman" panose="02020603050405020304" pitchFamily="18" charset="0"/>
                <a:cs typeface="+mn-cs"/>
              </a:rPr>
              <a:t> </a:t>
            </a:r>
            <a:r>
              <a:rPr kumimoji="0" lang="en-US" sz="2800" b="1" i="0" u="none" strike="noStrike" kern="1200" cap="none" spc="0" normalizeH="0" noProof="0" dirty="0" err="1">
                <a:ln>
                  <a:noFill/>
                </a:ln>
                <a:solidFill>
                  <a:srgbClr val="0070C0"/>
                </a:solidFill>
                <a:effectLst/>
                <a:uLnTx/>
                <a:uFillTx/>
                <a:latin typeface="Arial" panose="020B0604020202020204"/>
                <a:ea typeface="Times New Roman" panose="02020603050405020304" pitchFamily="18" charset="0"/>
                <a:cs typeface="+mn-cs"/>
              </a:rPr>
              <a:t>tình</a:t>
            </a:r>
            <a:r>
              <a:rPr kumimoji="0" lang="en-US" sz="2800" b="1" i="0" u="none" strike="noStrike" kern="1200" cap="none" spc="0" normalizeH="0" noProof="0" dirty="0">
                <a:ln>
                  <a:noFill/>
                </a:ln>
                <a:solidFill>
                  <a:srgbClr val="0070C0"/>
                </a:solidFill>
                <a:effectLst/>
                <a:uLnTx/>
                <a:uFillTx/>
                <a:latin typeface="Arial" panose="020B0604020202020204"/>
                <a:ea typeface="Times New Roman" panose="02020603050405020304" pitchFamily="18" charset="0"/>
                <a:cs typeface="+mn-cs"/>
              </a:rPr>
              <a:t> </a:t>
            </a:r>
            <a:r>
              <a:rPr kumimoji="0" lang="en-US" sz="2800" b="1" i="0" u="none" strike="noStrike" kern="1200" cap="none" spc="0" normalizeH="0" noProof="0" dirty="0" err="1">
                <a:ln>
                  <a:noFill/>
                </a:ln>
                <a:solidFill>
                  <a:srgbClr val="0070C0"/>
                </a:solidFill>
                <a:effectLst/>
                <a:uLnTx/>
                <a:uFillTx/>
                <a:latin typeface="Arial" panose="020B0604020202020204"/>
                <a:ea typeface="Times New Roman" panose="02020603050405020304" pitchFamily="18" charset="0"/>
                <a:cs typeface="+mn-cs"/>
              </a:rPr>
              <a:t>huống</a:t>
            </a:r>
            <a:r>
              <a:rPr kumimoji="0" lang="en-US" sz="2800" b="1" i="0" u="none" strike="noStrike" kern="1200" cap="none" spc="0" normalizeH="0" noProof="0" dirty="0">
                <a:ln>
                  <a:noFill/>
                </a:ln>
                <a:solidFill>
                  <a:srgbClr val="0070C0"/>
                </a:solidFill>
                <a:effectLst/>
                <a:uLnTx/>
                <a:uFillTx/>
                <a:latin typeface="Arial" panose="020B0604020202020204"/>
                <a:ea typeface="Times New Roman" panose="02020603050405020304" pitchFamily="18" charset="0"/>
                <a:cs typeface="+mn-cs"/>
              </a:rPr>
              <a:t> </a:t>
            </a:r>
            <a:r>
              <a:rPr kumimoji="0" lang="en-US" sz="2800" b="1" i="0" u="none" strike="noStrike" kern="1200" cap="none" spc="0" normalizeH="0" noProof="0" dirty="0" err="1">
                <a:ln>
                  <a:noFill/>
                </a:ln>
                <a:solidFill>
                  <a:srgbClr val="0070C0"/>
                </a:solidFill>
                <a:effectLst/>
                <a:uLnTx/>
                <a:uFillTx/>
                <a:latin typeface="Arial" panose="020B0604020202020204"/>
                <a:ea typeface="Times New Roman" panose="02020603050405020304" pitchFamily="18" charset="0"/>
                <a:cs typeface="+mn-cs"/>
              </a:rPr>
              <a:t>dưới</a:t>
            </a:r>
            <a:r>
              <a:rPr kumimoji="0" lang="en-US" sz="2800" b="1" i="0" u="none" strike="noStrike" kern="1200" cap="none" spc="0" normalizeH="0" noProof="0" dirty="0">
                <a:ln>
                  <a:noFill/>
                </a:ln>
                <a:solidFill>
                  <a:srgbClr val="0070C0"/>
                </a:solidFill>
                <a:effectLst/>
                <a:uLnTx/>
                <a:uFillTx/>
                <a:latin typeface="Arial" panose="020B0604020202020204"/>
                <a:ea typeface="Times New Roman" panose="02020603050405020304" pitchFamily="18" charset="0"/>
                <a:cs typeface="+mn-cs"/>
              </a:rPr>
              <a:t> </a:t>
            </a:r>
            <a:r>
              <a:rPr kumimoji="0" lang="en-US" sz="2800" b="1" i="0" u="none" strike="noStrike" kern="1200" cap="none" spc="0" normalizeH="0" noProof="0" dirty="0" err="1">
                <a:ln>
                  <a:noFill/>
                </a:ln>
                <a:solidFill>
                  <a:srgbClr val="0070C0"/>
                </a:solidFill>
                <a:effectLst/>
                <a:uLnTx/>
                <a:uFillTx/>
                <a:latin typeface="Arial" panose="020B0604020202020204"/>
                <a:ea typeface="Times New Roman" panose="02020603050405020304" pitchFamily="18" charset="0"/>
                <a:cs typeface="+mn-cs"/>
              </a:rPr>
              <a:t>đây</a:t>
            </a:r>
            <a:r>
              <a:rPr kumimoji="0" lang="en-US" sz="2800" b="1" i="0" u="none" strike="noStrike" kern="1200" cap="none" spc="0" normalizeH="0" noProof="0" dirty="0">
                <a:ln>
                  <a:noFill/>
                </a:ln>
                <a:solidFill>
                  <a:srgbClr val="0070C0"/>
                </a:solidFill>
                <a:effectLst/>
                <a:uLnTx/>
                <a:uFillTx/>
                <a:latin typeface="Arial" panose="020B0604020202020204"/>
                <a:ea typeface="Times New Roman" panose="02020603050405020304" pitchFamily="18" charset="0"/>
                <a:cs typeface="+mn-cs"/>
              </a:rPr>
              <a:t>?</a:t>
            </a:r>
            <a:endParaRPr kumimoji="0" lang="en-US" sz="2800" b="1" i="0" u="none" strike="noStrike" kern="1200" cap="none" spc="0" normalizeH="0" baseline="0" noProof="0" dirty="0">
              <a:ln>
                <a:noFill/>
              </a:ln>
              <a:solidFill>
                <a:srgbClr val="0070C0"/>
              </a:solidFill>
              <a:effectLst/>
              <a:uLnTx/>
              <a:uFillTx/>
              <a:latin typeface="Arial" panose="020B0604020202020204"/>
              <a:ea typeface="Calibri" panose="020F0502020204030204" pitchFamily="34" charset="0"/>
              <a:cs typeface="+mn-cs"/>
            </a:endParaRPr>
          </a:p>
        </p:txBody>
      </p:sp>
      <p:pic>
        <p:nvPicPr>
          <p:cNvPr id="5" name="Picture 4">
            <a:extLst>
              <a:ext uri="{FF2B5EF4-FFF2-40B4-BE49-F238E27FC236}">
                <a16:creationId xmlns:a16="http://schemas.microsoft.com/office/drawing/2014/main" id="{963BA515-9B75-4978-9597-5675023CAB41}"/>
              </a:ext>
            </a:extLst>
          </p:cNvPr>
          <p:cNvPicPr>
            <a:picLocks noChangeAspect="1"/>
          </p:cNvPicPr>
          <p:nvPr/>
        </p:nvPicPr>
        <p:blipFill>
          <a:blip r:embed="rId4"/>
          <a:stretch>
            <a:fillRect/>
          </a:stretch>
        </p:blipFill>
        <p:spPr>
          <a:xfrm>
            <a:off x="74613" y="1868487"/>
            <a:ext cx="5968440" cy="4067175"/>
          </a:xfrm>
          <a:prstGeom prst="rect">
            <a:avLst/>
          </a:prstGeom>
        </p:spPr>
      </p:pic>
      <p:pic>
        <p:nvPicPr>
          <p:cNvPr id="7" name="Picture 6">
            <a:extLst>
              <a:ext uri="{FF2B5EF4-FFF2-40B4-BE49-F238E27FC236}">
                <a16:creationId xmlns:a16="http://schemas.microsoft.com/office/drawing/2014/main" id="{8111E08D-A04A-4415-94DC-7EBF58D00E06}"/>
              </a:ext>
            </a:extLst>
          </p:cNvPr>
          <p:cNvPicPr>
            <a:picLocks noChangeAspect="1"/>
          </p:cNvPicPr>
          <p:nvPr/>
        </p:nvPicPr>
        <p:blipFill>
          <a:blip r:embed="rId5"/>
          <a:stretch>
            <a:fillRect/>
          </a:stretch>
        </p:blipFill>
        <p:spPr>
          <a:xfrm>
            <a:off x="6148949" y="1868487"/>
            <a:ext cx="5582101" cy="4151286"/>
          </a:xfrm>
          <a:prstGeom prst="rect">
            <a:avLst/>
          </a:prstGeom>
        </p:spPr>
      </p:pic>
      <p:pic>
        <p:nvPicPr>
          <p:cNvPr id="65" name="Picture 9">
            <a:extLst>
              <a:ext uri="{FF2B5EF4-FFF2-40B4-BE49-F238E27FC236}">
                <a16:creationId xmlns:a16="http://schemas.microsoft.com/office/drawing/2014/main" id="{7F066228-1EB3-4154-A09E-8DE8D406191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64038" y="4892646"/>
            <a:ext cx="3413125" cy="173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03201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additive="base">
                                        <p:cTn id="17" dur="500" fill="hold"/>
                                        <p:tgtEl>
                                          <p:spTgt spid="65"/>
                                        </p:tgtEl>
                                        <p:attrNameLst>
                                          <p:attrName>ppt_x</p:attrName>
                                        </p:attrNameLst>
                                      </p:cBhvr>
                                      <p:tavLst>
                                        <p:tav tm="0">
                                          <p:val>
                                            <p:strVal val="#ppt_x"/>
                                          </p:val>
                                        </p:tav>
                                        <p:tav tm="100000">
                                          <p:val>
                                            <p:strVal val="#ppt_x"/>
                                          </p:val>
                                        </p:tav>
                                      </p:tavLst>
                                    </p:anim>
                                    <p:anim calcmode="lin" valueType="num">
                                      <p:cBhvr additive="base">
                                        <p:cTn id="18"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64" name="Group 63">
            <a:extLst>
              <a:ext uri="{FF2B5EF4-FFF2-40B4-BE49-F238E27FC236}">
                <a16:creationId xmlns:a16="http://schemas.microsoft.com/office/drawing/2014/main" id="{4E155583-4D60-4DBF-80D6-12829BF29026}"/>
              </a:ext>
            </a:extLst>
          </p:cNvPr>
          <p:cNvGrpSpPr/>
          <p:nvPr/>
        </p:nvGrpSpPr>
        <p:grpSpPr>
          <a:xfrm>
            <a:off x="2496273" y="1110846"/>
            <a:ext cx="7545380" cy="3664585"/>
            <a:chOff x="4457" y="2084"/>
            <a:chExt cx="9858" cy="5771"/>
          </a:xfrm>
          <a:solidFill>
            <a:schemeClr val="accent4">
              <a:lumMod val="60000"/>
              <a:lumOff val="40000"/>
            </a:schemeClr>
          </a:solidFill>
        </p:grpSpPr>
        <p:sp>
          <p:nvSpPr>
            <p:cNvPr id="66" name="椭圆 42">
              <a:extLst>
                <a:ext uri="{FF2B5EF4-FFF2-40B4-BE49-F238E27FC236}">
                  <a16:creationId xmlns:a16="http://schemas.microsoft.com/office/drawing/2014/main" id="{FEC0FE17-47AE-426D-80A3-970F979AF2BB}"/>
                </a:ext>
              </a:extLst>
            </p:cNvPr>
            <p:cNvSpPr/>
            <p:nvPr/>
          </p:nvSpPr>
          <p:spPr>
            <a:xfrm>
              <a:off x="4457" y="3799"/>
              <a:ext cx="4057" cy="4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67" name="椭圆 42">
              <a:extLst>
                <a:ext uri="{FF2B5EF4-FFF2-40B4-BE49-F238E27FC236}">
                  <a16:creationId xmlns:a16="http://schemas.microsoft.com/office/drawing/2014/main" id="{E9A71F63-01B2-45C6-A9A0-0A289FB268FE}"/>
                </a:ext>
              </a:extLst>
            </p:cNvPr>
            <p:cNvSpPr/>
            <p:nvPr/>
          </p:nvSpPr>
          <p:spPr>
            <a:xfrm>
              <a:off x="6632" y="2084"/>
              <a:ext cx="4057" cy="4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68" name="椭圆 42">
              <a:extLst>
                <a:ext uri="{FF2B5EF4-FFF2-40B4-BE49-F238E27FC236}">
                  <a16:creationId xmlns:a16="http://schemas.microsoft.com/office/drawing/2014/main" id="{551D0268-18CB-4CF7-8976-191A24AE2E13}"/>
                </a:ext>
              </a:extLst>
            </p:cNvPr>
            <p:cNvSpPr/>
            <p:nvPr/>
          </p:nvSpPr>
          <p:spPr>
            <a:xfrm>
              <a:off x="7938" y="3799"/>
              <a:ext cx="4057" cy="4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69" name="椭圆 42">
              <a:extLst>
                <a:ext uri="{FF2B5EF4-FFF2-40B4-BE49-F238E27FC236}">
                  <a16:creationId xmlns:a16="http://schemas.microsoft.com/office/drawing/2014/main" id="{A4CF6260-A313-4038-BAE1-6ECC97A0DDA0}"/>
                </a:ext>
              </a:extLst>
            </p:cNvPr>
            <p:cNvSpPr/>
            <p:nvPr/>
          </p:nvSpPr>
          <p:spPr>
            <a:xfrm>
              <a:off x="10259" y="3659"/>
              <a:ext cx="4057" cy="4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0" name="椭圆 42">
              <a:extLst>
                <a:ext uri="{FF2B5EF4-FFF2-40B4-BE49-F238E27FC236}">
                  <a16:creationId xmlns:a16="http://schemas.microsoft.com/office/drawing/2014/main" id="{E7B07322-5529-4798-B27D-3F7C87E4293F}"/>
                </a:ext>
              </a:extLst>
            </p:cNvPr>
            <p:cNvSpPr/>
            <p:nvPr/>
          </p:nvSpPr>
          <p:spPr>
            <a:xfrm>
              <a:off x="8912" y="2246"/>
              <a:ext cx="4057" cy="4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grpSp>
      <p:pic>
        <p:nvPicPr>
          <p:cNvPr id="4" name="Picture 3">
            <a:extLst>
              <a:ext uri="{FF2B5EF4-FFF2-40B4-BE49-F238E27FC236}">
                <a16:creationId xmlns:a16="http://schemas.microsoft.com/office/drawing/2014/main" id="{78251C75-8573-455A-9E8A-3D3B578DF521}"/>
              </a:ext>
            </a:extLst>
          </p:cNvPr>
          <p:cNvPicPr>
            <a:picLocks noChangeAspect="1"/>
          </p:cNvPicPr>
          <p:nvPr/>
        </p:nvPicPr>
        <p:blipFill>
          <a:blip r:embed="rId4"/>
          <a:stretch>
            <a:fillRect/>
          </a:stretch>
        </p:blipFill>
        <p:spPr>
          <a:xfrm>
            <a:off x="3471033" y="2555008"/>
            <a:ext cx="5749026" cy="1676545"/>
          </a:xfrm>
          <a:prstGeom prst="rect">
            <a:avLst/>
          </a:prstGeom>
        </p:spPr>
      </p:pic>
      <p:pic>
        <p:nvPicPr>
          <p:cNvPr id="71" name="图片 2124">
            <a:extLst>
              <a:ext uri="{FF2B5EF4-FFF2-40B4-BE49-F238E27FC236}">
                <a16:creationId xmlns:a16="http://schemas.microsoft.com/office/drawing/2014/main" id="{D001D670-500C-4E31-B72C-FB636E2062B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550" y="3789911"/>
            <a:ext cx="4175012" cy="2783341"/>
          </a:xfrm>
          <a:prstGeom prst="rect">
            <a:avLst/>
          </a:prstGeom>
        </p:spPr>
      </p:pic>
    </p:spTree>
    <p:extLst>
      <p:ext uri="{BB962C8B-B14F-4D97-AF65-F5344CB8AC3E}">
        <p14:creationId xmlns:p14="http://schemas.microsoft.com/office/powerpoint/2010/main" val="1596597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124" name="组合 2123"/>
          <p:cNvGrpSpPr/>
          <p:nvPr/>
        </p:nvGrpSpPr>
        <p:grpSpPr>
          <a:xfrm>
            <a:off x="-7938" y="-109538"/>
            <a:ext cx="11569701" cy="2297114"/>
            <a:chOff x="-7938" y="-109538"/>
            <a:chExt cx="11569701" cy="2297114"/>
          </a:xfrm>
        </p:grpSpPr>
        <p:sp>
          <p:nvSpPr>
            <p:cNvPr id="2066" name="Oval 103"/>
            <p:cNvSpPr>
              <a:spLocks noChangeArrowheads="1"/>
            </p:cNvSpPr>
            <p:nvPr/>
          </p:nvSpPr>
          <p:spPr bwMode="auto">
            <a:xfrm>
              <a:off x="7938" y="796925"/>
              <a:ext cx="1317625" cy="132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7" name="Oval 104"/>
            <p:cNvSpPr>
              <a:spLocks noChangeArrowheads="1"/>
            </p:cNvSpPr>
            <p:nvPr/>
          </p:nvSpPr>
          <p:spPr bwMode="auto">
            <a:xfrm>
              <a:off x="82550" y="871538"/>
              <a:ext cx="1319213" cy="1316038"/>
            </a:xfrm>
            <a:prstGeom prst="ellipse">
              <a:avLst/>
            </a:prstGeom>
            <a:solidFill>
              <a:srgbClr val="CBE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8" name="Freeform 105"/>
            <p:cNvSpPr>
              <a:spLocks/>
            </p:cNvSpPr>
            <p:nvPr/>
          </p:nvSpPr>
          <p:spPr bwMode="auto">
            <a:xfrm>
              <a:off x="-7938" y="738188"/>
              <a:ext cx="1343025" cy="1441450"/>
            </a:xfrm>
            <a:custGeom>
              <a:avLst/>
              <a:gdLst>
                <a:gd name="T0" fmla="*/ 159 w 161"/>
                <a:gd name="T1" fmla="*/ 86 h 172"/>
                <a:gd name="T2" fmla="*/ 66 w 161"/>
                <a:gd name="T3" fmla="*/ 163 h 172"/>
                <a:gd name="T4" fmla="*/ 3 w 161"/>
                <a:gd name="T5" fmla="*/ 86 h 172"/>
                <a:gd name="T6" fmla="*/ 96 w 161"/>
                <a:gd name="T7" fmla="*/ 9 h 172"/>
                <a:gd name="T8" fmla="*/ 159 w 161"/>
                <a:gd name="T9" fmla="*/ 86 h 172"/>
                <a:gd name="T10" fmla="*/ 160 w 161"/>
                <a:gd name="T11" fmla="*/ 86 h 172"/>
                <a:gd name="T12" fmla="*/ 66 w 161"/>
                <a:gd name="T13" fmla="*/ 8 h 172"/>
                <a:gd name="T14" fmla="*/ 2 w 161"/>
                <a:gd name="T15" fmla="*/ 86 h 172"/>
                <a:gd name="T16" fmla="*/ 97 w 161"/>
                <a:gd name="T17" fmla="*/ 163 h 172"/>
                <a:gd name="T18" fmla="*/ 160 w 161"/>
                <a:gd name="T19" fmla="*/ 86 h 172"/>
                <a:gd name="T20" fmla="*/ 159 w 161"/>
                <a:gd name="T21" fmla="*/ 8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72">
                  <a:moveTo>
                    <a:pt x="159" y="86"/>
                  </a:moveTo>
                  <a:cubicBezTo>
                    <a:pt x="158" y="135"/>
                    <a:pt x="117" y="172"/>
                    <a:pt x="66" y="163"/>
                  </a:cubicBezTo>
                  <a:cubicBezTo>
                    <a:pt x="29" y="157"/>
                    <a:pt x="4" y="122"/>
                    <a:pt x="3" y="86"/>
                  </a:cubicBezTo>
                  <a:cubicBezTo>
                    <a:pt x="1" y="37"/>
                    <a:pt x="49" y="1"/>
                    <a:pt x="96" y="9"/>
                  </a:cubicBezTo>
                  <a:cubicBezTo>
                    <a:pt x="134" y="15"/>
                    <a:pt x="158" y="50"/>
                    <a:pt x="159" y="86"/>
                  </a:cubicBezTo>
                  <a:cubicBezTo>
                    <a:pt x="159" y="86"/>
                    <a:pt x="161" y="86"/>
                    <a:pt x="160" y="86"/>
                  </a:cubicBezTo>
                  <a:cubicBezTo>
                    <a:pt x="159" y="35"/>
                    <a:pt x="115" y="0"/>
                    <a:pt x="66" y="8"/>
                  </a:cubicBezTo>
                  <a:cubicBezTo>
                    <a:pt x="28" y="15"/>
                    <a:pt x="3" y="49"/>
                    <a:pt x="2" y="86"/>
                  </a:cubicBezTo>
                  <a:cubicBezTo>
                    <a:pt x="0" y="137"/>
                    <a:pt x="50" y="171"/>
                    <a:pt x="97" y="163"/>
                  </a:cubicBezTo>
                  <a:cubicBezTo>
                    <a:pt x="134" y="157"/>
                    <a:pt x="159" y="122"/>
                    <a:pt x="160" y="86"/>
                  </a:cubicBezTo>
                  <a:cubicBezTo>
                    <a:pt x="160" y="86"/>
                    <a:pt x="159" y="86"/>
                    <a:pt x="159" y="86"/>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9" name="Freeform 106"/>
            <p:cNvSpPr>
              <a:spLocks/>
            </p:cNvSpPr>
            <p:nvPr/>
          </p:nvSpPr>
          <p:spPr bwMode="auto">
            <a:xfrm>
              <a:off x="125413" y="981075"/>
              <a:ext cx="441325" cy="787400"/>
            </a:xfrm>
            <a:custGeom>
              <a:avLst/>
              <a:gdLst>
                <a:gd name="T0" fmla="*/ 2 w 53"/>
                <a:gd name="T1" fmla="*/ 74 h 94"/>
                <a:gd name="T2" fmla="*/ 1 w 53"/>
                <a:gd name="T3" fmla="*/ 55 h 94"/>
                <a:gd name="T4" fmla="*/ 14 w 53"/>
                <a:gd name="T5" fmla="*/ 20 h 94"/>
                <a:gd name="T6" fmla="*/ 33 w 53"/>
                <a:gd name="T7" fmla="*/ 5 h 94"/>
                <a:gd name="T8" fmla="*/ 51 w 53"/>
                <a:gd name="T9" fmla="*/ 5 h 94"/>
                <a:gd name="T10" fmla="*/ 44 w 53"/>
                <a:gd name="T11" fmla="*/ 18 h 94"/>
                <a:gd name="T12" fmla="*/ 34 w 53"/>
                <a:gd name="T13" fmla="*/ 25 h 94"/>
                <a:gd name="T14" fmla="*/ 19 w 53"/>
                <a:gd name="T15" fmla="*/ 49 h 94"/>
                <a:gd name="T16" fmla="*/ 20 w 53"/>
                <a:gd name="T17" fmla="*/ 74 h 94"/>
                <a:gd name="T18" fmla="*/ 20 w 53"/>
                <a:gd name="T19" fmla="*/ 92 h 94"/>
                <a:gd name="T20" fmla="*/ 6 w 53"/>
                <a:gd name="T21" fmla="*/ 84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1" y="67"/>
                    <a:pt x="0" y="60"/>
                    <a:pt x="1" y="55"/>
                  </a:cubicBezTo>
                  <a:cubicBezTo>
                    <a:pt x="2" y="43"/>
                    <a:pt x="6" y="28"/>
                    <a:pt x="14" y="20"/>
                  </a:cubicBezTo>
                  <a:cubicBezTo>
                    <a:pt x="20" y="14"/>
                    <a:pt x="26" y="9"/>
                    <a:pt x="33" y="5"/>
                  </a:cubicBezTo>
                  <a:cubicBezTo>
                    <a:pt x="38" y="3"/>
                    <a:pt x="47" y="0"/>
                    <a:pt x="51" y="5"/>
                  </a:cubicBezTo>
                  <a:cubicBezTo>
                    <a:pt x="53" y="9"/>
                    <a:pt x="46" y="16"/>
                    <a:pt x="44" y="18"/>
                  </a:cubicBezTo>
                  <a:cubicBezTo>
                    <a:pt x="41" y="21"/>
                    <a:pt x="37" y="23"/>
                    <a:pt x="34" y="25"/>
                  </a:cubicBezTo>
                  <a:cubicBezTo>
                    <a:pt x="26" y="31"/>
                    <a:pt x="21" y="39"/>
                    <a:pt x="19" y="49"/>
                  </a:cubicBezTo>
                  <a:cubicBezTo>
                    <a:pt x="17" y="57"/>
                    <a:pt x="18" y="66"/>
                    <a:pt x="20" y="74"/>
                  </a:cubicBezTo>
                  <a:cubicBezTo>
                    <a:pt x="21" y="77"/>
                    <a:pt x="25" y="90"/>
                    <a:pt x="20" y="92"/>
                  </a:cubicBezTo>
                  <a:cubicBezTo>
                    <a:pt x="15" y="94"/>
                    <a:pt x="8" y="87"/>
                    <a:pt x="6" y="84"/>
                  </a:cubicBezTo>
                  <a:cubicBezTo>
                    <a:pt x="5" y="81"/>
                    <a:pt x="3" y="77"/>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0" name="Freeform 107"/>
            <p:cNvSpPr>
              <a:spLocks/>
            </p:cNvSpPr>
            <p:nvPr/>
          </p:nvSpPr>
          <p:spPr bwMode="auto">
            <a:xfrm>
              <a:off x="166688" y="1022350"/>
              <a:ext cx="441325" cy="788988"/>
            </a:xfrm>
            <a:custGeom>
              <a:avLst/>
              <a:gdLst>
                <a:gd name="T0" fmla="*/ 2 w 53"/>
                <a:gd name="T1" fmla="*/ 74 h 94"/>
                <a:gd name="T2" fmla="*/ 0 w 53"/>
                <a:gd name="T3" fmla="*/ 55 h 94"/>
                <a:gd name="T4" fmla="*/ 14 w 53"/>
                <a:gd name="T5" fmla="*/ 20 h 94"/>
                <a:gd name="T6" fmla="*/ 32 w 53"/>
                <a:gd name="T7" fmla="*/ 6 h 94"/>
                <a:gd name="T8" fmla="*/ 50 w 53"/>
                <a:gd name="T9" fmla="*/ 6 h 94"/>
                <a:gd name="T10" fmla="*/ 43 w 53"/>
                <a:gd name="T11" fmla="*/ 18 h 94"/>
                <a:gd name="T12" fmla="*/ 34 w 53"/>
                <a:gd name="T13" fmla="*/ 26 h 94"/>
                <a:gd name="T14" fmla="*/ 18 w 53"/>
                <a:gd name="T15" fmla="*/ 49 h 94"/>
                <a:gd name="T16" fmla="*/ 19 w 53"/>
                <a:gd name="T17" fmla="*/ 74 h 94"/>
                <a:gd name="T18" fmla="*/ 19 w 53"/>
                <a:gd name="T19" fmla="*/ 93 h 94"/>
                <a:gd name="T20" fmla="*/ 6 w 53"/>
                <a:gd name="T21" fmla="*/ 85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0" y="68"/>
                    <a:pt x="0" y="61"/>
                    <a:pt x="0" y="55"/>
                  </a:cubicBezTo>
                  <a:cubicBezTo>
                    <a:pt x="1" y="43"/>
                    <a:pt x="6" y="29"/>
                    <a:pt x="14" y="20"/>
                  </a:cubicBezTo>
                  <a:cubicBezTo>
                    <a:pt x="19" y="15"/>
                    <a:pt x="25" y="9"/>
                    <a:pt x="32" y="6"/>
                  </a:cubicBezTo>
                  <a:cubicBezTo>
                    <a:pt x="37" y="4"/>
                    <a:pt x="47" y="0"/>
                    <a:pt x="50" y="6"/>
                  </a:cubicBezTo>
                  <a:cubicBezTo>
                    <a:pt x="53" y="9"/>
                    <a:pt x="45" y="17"/>
                    <a:pt x="43" y="18"/>
                  </a:cubicBezTo>
                  <a:cubicBezTo>
                    <a:pt x="40" y="21"/>
                    <a:pt x="37" y="23"/>
                    <a:pt x="34" y="26"/>
                  </a:cubicBezTo>
                  <a:cubicBezTo>
                    <a:pt x="26" y="32"/>
                    <a:pt x="21" y="40"/>
                    <a:pt x="18" y="49"/>
                  </a:cubicBezTo>
                  <a:cubicBezTo>
                    <a:pt x="16" y="58"/>
                    <a:pt x="17" y="66"/>
                    <a:pt x="19" y="74"/>
                  </a:cubicBezTo>
                  <a:cubicBezTo>
                    <a:pt x="20" y="78"/>
                    <a:pt x="24" y="91"/>
                    <a:pt x="19" y="93"/>
                  </a:cubicBezTo>
                  <a:cubicBezTo>
                    <a:pt x="14" y="94"/>
                    <a:pt x="8" y="88"/>
                    <a:pt x="6" y="85"/>
                  </a:cubicBezTo>
                  <a:cubicBezTo>
                    <a:pt x="4" y="82"/>
                    <a:pt x="3" y="78"/>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1" name="Freeform 108"/>
            <p:cNvSpPr>
              <a:spLocks/>
            </p:cNvSpPr>
            <p:nvPr/>
          </p:nvSpPr>
          <p:spPr bwMode="auto">
            <a:xfrm>
              <a:off x="92075" y="938213"/>
              <a:ext cx="508000" cy="863600"/>
            </a:xfrm>
            <a:custGeom>
              <a:avLst/>
              <a:gdLst>
                <a:gd name="T0" fmla="*/ 7 w 61"/>
                <a:gd name="T1" fmla="*/ 79 h 103"/>
                <a:gd name="T2" fmla="*/ 13 w 61"/>
                <a:gd name="T3" fmla="*/ 32 h 103"/>
                <a:gd name="T4" fmla="*/ 54 w 61"/>
                <a:gd name="T5" fmla="*/ 11 h 103"/>
                <a:gd name="T6" fmla="*/ 37 w 61"/>
                <a:gd name="T7" fmla="*/ 30 h 103"/>
                <a:gd name="T8" fmla="*/ 22 w 61"/>
                <a:gd name="T9" fmla="*/ 73 h 103"/>
                <a:gd name="T10" fmla="*/ 26 w 61"/>
                <a:gd name="T11" fmla="*/ 90 h 103"/>
                <a:gd name="T12" fmla="*/ 13 w 61"/>
                <a:gd name="T13" fmla="*/ 92 h 103"/>
                <a:gd name="T14" fmla="*/ 7 w 61"/>
                <a:gd name="T15" fmla="*/ 79 h 103"/>
                <a:gd name="T16" fmla="*/ 6 w 61"/>
                <a:gd name="T17" fmla="*/ 79 h 103"/>
                <a:gd name="T18" fmla="*/ 26 w 61"/>
                <a:gd name="T19" fmla="*/ 96 h 103"/>
                <a:gd name="T20" fmla="*/ 22 w 61"/>
                <a:gd name="T21" fmla="*/ 66 h 103"/>
                <a:gd name="T22" fmla="*/ 50 w 61"/>
                <a:gd name="T23" fmla="*/ 21 h 103"/>
                <a:gd name="T24" fmla="*/ 40 w 61"/>
                <a:gd name="T25" fmla="*/ 9 h 103"/>
                <a:gd name="T26" fmla="*/ 6 w 61"/>
                <a:gd name="T27" fmla="*/ 79 h 103"/>
                <a:gd name="T28" fmla="*/ 7 w 61"/>
                <a:gd name="T2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103">
                  <a:moveTo>
                    <a:pt x="7" y="79"/>
                  </a:moveTo>
                  <a:cubicBezTo>
                    <a:pt x="4" y="62"/>
                    <a:pt x="6" y="47"/>
                    <a:pt x="13" y="32"/>
                  </a:cubicBezTo>
                  <a:cubicBezTo>
                    <a:pt x="18" y="23"/>
                    <a:pt x="42" y="0"/>
                    <a:pt x="54" y="11"/>
                  </a:cubicBezTo>
                  <a:cubicBezTo>
                    <a:pt x="60" y="15"/>
                    <a:pt x="40" y="29"/>
                    <a:pt x="37" y="30"/>
                  </a:cubicBezTo>
                  <a:cubicBezTo>
                    <a:pt x="24" y="41"/>
                    <a:pt x="20" y="57"/>
                    <a:pt x="22" y="73"/>
                  </a:cubicBezTo>
                  <a:cubicBezTo>
                    <a:pt x="23" y="79"/>
                    <a:pt x="25" y="84"/>
                    <a:pt x="26" y="90"/>
                  </a:cubicBezTo>
                  <a:cubicBezTo>
                    <a:pt x="26" y="98"/>
                    <a:pt x="17" y="95"/>
                    <a:pt x="13" y="92"/>
                  </a:cubicBezTo>
                  <a:cubicBezTo>
                    <a:pt x="10" y="89"/>
                    <a:pt x="8" y="83"/>
                    <a:pt x="7" y="79"/>
                  </a:cubicBezTo>
                  <a:cubicBezTo>
                    <a:pt x="7" y="78"/>
                    <a:pt x="6" y="79"/>
                    <a:pt x="6" y="79"/>
                  </a:cubicBezTo>
                  <a:cubicBezTo>
                    <a:pt x="8" y="86"/>
                    <a:pt x="16" y="103"/>
                    <a:pt x="26" y="96"/>
                  </a:cubicBezTo>
                  <a:cubicBezTo>
                    <a:pt x="30" y="92"/>
                    <a:pt x="23" y="70"/>
                    <a:pt x="22" y="66"/>
                  </a:cubicBezTo>
                  <a:cubicBezTo>
                    <a:pt x="19" y="44"/>
                    <a:pt x="37" y="34"/>
                    <a:pt x="50" y="21"/>
                  </a:cubicBezTo>
                  <a:cubicBezTo>
                    <a:pt x="61" y="10"/>
                    <a:pt x="50" y="4"/>
                    <a:pt x="40" y="9"/>
                  </a:cubicBezTo>
                  <a:cubicBezTo>
                    <a:pt x="12" y="21"/>
                    <a:pt x="0" y="50"/>
                    <a:pt x="6" y="79"/>
                  </a:cubicBezTo>
                  <a:cubicBezTo>
                    <a:pt x="6" y="79"/>
                    <a:pt x="7" y="79"/>
                    <a:pt x="7" y="79"/>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2" name="Oval 109"/>
            <p:cNvSpPr>
              <a:spLocks noChangeArrowheads="1"/>
            </p:cNvSpPr>
            <p:nvPr/>
          </p:nvSpPr>
          <p:spPr bwMode="auto">
            <a:xfrm>
              <a:off x="684213" y="922338"/>
              <a:ext cx="149225" cy="150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3" name="Oval 110"/>
            <p:cNvSpPr>
              <a:spLocks noChangeArrowheads="1"/>
            </p:cNvSpPr>
            <p:nvPr/>
          </p:nvSpPr>
          <p:spPr bwMode="auto">
            <a:xfrm>
              <a:off x="708025" y="963613"/>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4" name="Freeform 111"/>
            <p:cNvSpPr>
              <a:spLocks/>
            </p:cNvSpPr>
            <p:nvPr/>
          </p:nvSpPr>
          <p:spPr bwMode="auto">
            <a:xfrm>
              <a:off x="674688" y="896938"/>
              <a:ext cx="168275" cy="201613"/>
            </a:xfrm>
            <a:custGeom>
              <a:avLst/>
              <a:gdLst>
                <a:gd name="T0" fmla="*/ 18 w 20"/>
                <a:gd name="T1" fmla="*/ 12 h 24"/>
                <a:gd name="T2" fmla="*/ 9 w 20"/>
                <a:gd name="T3" fmla="*/ 21 h 24"/>
                <a:gd name="T4" fmla="*/ 2 w 20"/>
                <a:gd name="T5" fmla="*/ 12 h 24"/>
                <a:gd name="T6" fmla="*/ 12 w 20"/>
                <a:gd name="T7" fmla="*/ 4 h 24"/>
                <a:gd name="T8" fmla="*/ 18 w 20"/>
                <a:gd name="T9" fmla="*/ 12 h 24"/>
                <a:gd name="T10" fmla="*/ 20 w 20"/>
                <a:gd name="T11" fmla="*/ 12 h 24"/>
                <a:gd name="T12" fmla="*/ 1 w 20"/>
                <a:gd name="T13" fmla="*/ 12 h 24"/>
                <a:gd name="T14" fmla="*/ 20 w 20"/>
                <a:gd name="T15" fmla="*/ 12 h 24"/>
                <a:gd name="T16" fmla="*/ 18 w 20"/>
                <a:gd name="T1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18" y="12"/>
                  </a:moveTo>
                  <a:cubicBezTo>
                    <a:pt x="18" y="17"/>
                    <a:pt x="14" y="22"/>
                    <a:pt x="9" y="21"/>
                  </a:cubicBezTo>
                  <a:cubicBezTo>
                    <a:pt x="5" y="20"/>
                    <a:pt x="2" y="16"/>
                    <a:pt x="2" y="12"/>
                  </a:cubicBezTo>
                  <a:cubicBezTo>
                    <a:pt x="2" y="7"/>
                    <a:pt x="7" y="3"/>
                    <a:pt x="12" y="4"/>
                  </a:cubicBezTo>
                  <a:cubicBezTo>
                    <a:pt x="16" y="5"/>
                    <a:pt x="18" y="8"/>
                    <a:pt x="18" y="12"/>
                  </a:cubicBezTo>
                  <a:cubicBezTo>
                    <a:pt x="18" y="12"/>
                    <a:pt x="20" y="12"/>
                    <a:pt x="20" y="12"/>
                  </a:cubicBezTo>
                  <a:cubicBezTo>
                    <a:pt x="19" y="0"/>
                    <a:pt x="1" y="1"/>
                    <a:pt x="1" y="12"/>
                  </a:cubicBezTo>
                  <a:cubicBezTo>
                    <a:pt x="0" y="24"/>
                    <a:pt x="19" y="23"/>
                    <a:pt x="20" y="12"/>
                  </a:cubicBezTo>
                  <a:cubicBezTo>
                    <a:pt x="20" y="12"/>
                    <a:pt x="18" y="12"/>
                    <a:pt x="18" y="1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4" name="Oval 121"/>
            <p:cNvSpPr>
              <a:spLocks noChangeArrowheads="1"/>
            </p:cNvSpPr>
            <p:nvPr/>
          </p:nvSpPr>
          <p:spPr bwMode="auto">
            <a:xfrm>
              <a:off x="1535113" y="0"/>
              <a:ext cx="700088" cy="7032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5" name="Oval 122"/>
            <p:cNvSpPr>
              <a:spLocks noChangeArrowheads="1"/>
            </p:cNvSpPr>
            <p:nvPr/>
          </p:nvSpPr>
          <p:spPr bwMode="auto">
            <a:xfrm>
              <a:off x="1576388" y="41275"/>
              <a:ext cx="700088" cy="704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6" name="Freeform 123"/>
            <p:cNvSpPr>
              <a:spLocks/>
            </p:cNvSpPr>
            <p:nvPr/>
          </p:nvSpPr>
          <p:spPr bwMode="auto">
            <a:xfrm>
              <a:off x="1509713" y="-109538"/>
              <a:ext cx="733425" cy="922338"/>
            </a:xfrm>
            <a:custGeom>
              <a:avLst/>
              <a:gdLst>
                <a:gd name="T0" fmla="*/ 86 w 88"/>
                <a:gd name="T1" fmla="*/ 55 h 110"/>
                <a:gd name="T2" fmla="*/ 37 w 88"/>
                <a:gd name="T3" fmla="*/ 96 h 110"/>
                <a:gd name="T4" fmla="*/ 4 w 88"/>
                <a:gd name="T5" fmla="*/ 55 h 110"/>
                <a:gd name="T6" fmla="*/ 54 w 88"/>
                <a:gd name="T7" fmla="*/ 14 h 110"/>
                <a:gd name="T8" fmla="*/ 86 w 88"/>
                <a:gd name="T9" fmla="*/ 55 h 110"/>
                <a:gd name="T10" fmla="*/ 88 w 88"/>
                <a:gd name="T11" fmla="*/ 55 h 110"/>
                <a:gd name="T12" fmla="*/ 3 w 88"/>
                <a:gd name="T13" fmla="*/ 55 h 110"/>
                <a:gd name="T14" fmla="*/ 88 w 88"/>
                <a:gd name="T15" fmla="*/ 55 h 110"/>
                <a:gd name="T16" fmla="*/ 86 w 88"/>
                <a:gd name="T17"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10">
                  <a:moveTo>
                    <a:pt x="86" y="55"/>
                  </a:moveTo>
                  <a:cubicBezTo>
                    <a:pt x="85" y="81"/>
                    <a:pt x="65" y="100"/>
                    <a:pt x="37" y="96"/>
                  </a:cubicBezTo>
                  <a:cubicBezTo>
                    <a:pt x="17" y="93"/>
                    <a:pt x="5" y="73"/>
                    <a:pt x="4" y="55"/>
                  </a:cubicBezTo>
                  <a:cubicBezTo>
                    <a:pt x="2" y="28"/>
                    <a:pt x="29" y="10"/>
                    <a:pt x="54" y="14"/>
                  </a:cubicBezTo>
                  <a:cubicBezTo>
                    <a:pt x="73" y="17"/>
                    <a:pt x="85" y="36"/>
                    <a:pt x="86" y="55"/>
                  </a:cubicBezTo>
                  <a:cubicBezTo>
                    <a:pt x="86" y="55"/>
                    <a:pt x="88" y="55"/>
                    <a:pt x="88" y="55"/>
                  </a:cubicBezTo>
                  <a:cubicBezTo>
                    <a:pt x="85" y="0"/>
                    <a:pt x="5" y="1"/>
                    <a:pt x="3" y="55"/>
                  </a:cubicBezTo>
                  <a:cubicBezTo>
                    <a:pt x="0" y="110"/>
                    <a:pt x="85" y="109"/>
                    <a:pt x="88" y="55"/>
                  </a:cubicBezTo>
                  <a:cubicBezTo>
                    <a:pt x="88" y="55"/>
                    <a:pt x="86" y="55"/>
                    <a:pt x="86" y="55"/>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7" name="Freeform 124"/>
            <p:cNvSpPr>
              <a:spLocks/>
            </p:cNvSpPr>
            <p:nvPr/>
          </p:nvSpPr>
          <p:spPr bwMode="auto">
            <a:xfrm>
              <a:off x="1601788" y="92075"/>
              <a:ext cx="233363" cy="427038"/>
            </a:xfrm>
            <a:custGeom>
              <a:avLst/>
              <a:gdLst>
                <a:gd name="T0" fmla="*/ 1 w 28"/>
                <a:gd name="T1" fmla="*/ 40 h 51"/>
                <a:gd name="T2" fmla="*/ 0 w 28"/>
                <a:gd name="T3" fmla="*/ 30 h 51"/>
                <a:gd name="T4" fmla="*/ 7 w 28"/>
                <a:gd name="T5" fmla="*/ 11 h 51"/>
                <a:gd name="T6" fmla="*/ 17 w 28"/>
                <a:gd name="T7" fmla="*/ 4 h 51"/>
                <a:gd name="T8" fmla="*/ 26 w 28"/>
                <a:gd name="T9" fmla="*/ 4 h 51"/>
                <a:gd name="T10" fmla="*/ 23 w 28"/>
                <a:gd name="T11" fmla="*/ 10 h 51"/>
                <a:gd name="T12" fmla="*/ 17 w 28"/>
                <a:gd name="T13" fmla="*/ 14 h 51"/>
                <a:gd name="T14" fmla="*/ 9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0" y="23"/>
                    <a:pt x="3" y="16"/>
                    <a:pt x="7" y="11"/>
                  </a:cubicBezTo>
                  <a:cubicBezTo>
                    <a:pt x="10" y="8"/>
                    <a:pt x="13" y="5"/>
                    <a:pt x="17" y="4"/>
                  </a:cubicBezTo>
                  <a:cubicBezTo>
                    <a:pt x="19" y="2"/>
                    <a:pt x="24" y="0"/>
                    <a:pt x="26" y="4"/>
                  </a:cubicBezTo>
                  <a:cubicBezTo>
                    <a:pt x="28" y="5"/>
                    <a:pt x="24" y="9"/>
                    <a:pt x="23" y="10"/>
                  </a:cubicBezTo>
                  <a:cubicBezTo>
                    <a:pt x="21" y="12"/>
                    <a:pt x="19" y="13"/>
                    <a:pt x="17" y="14"/>
                  </a:cubicBezTo>
                  <a:cubicBezTo>
                    <a:pt x="13" y="17"/>
                    <a:pt x="11" y="22"/>
                    <a:pt x="9" y="27"/>
                  </a:cubicBezTo>
                  <a:cubicBezTo>
                    <a:pt x="8" y="31"/>
                    <a:pt x="9" y="36"/>
                    <a:pt x="10" y="40"/>
                  </a:cubicBezTo>
                  <a:cubicBezTo>
                    <a:pt x="11" y="42"/>
                    <a:pt x="13" y="49"/>
                    <a:pt x="10" y="50"/>
                  </a:cubicBezTo>
                  <a:cubicBezTo>
                    <a:pt x="7" y="51"/>
                    <a:pt x="4" y="47"/>
                    <a:pt x="3" y="45"/>
                  </a:cubicBezTo>
                  <a:cubicBezTo>
                    <a:pt x="2" y="44"/>
                    <a:pt x="1"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2" name="Freeform 125"/>
            <p:cNvSpPr>
              <a:spLocks/>
            </p:cNvSpPr>
            <p:nvPr/>
          </p:nvSpPr>
          <p:spPr bwMode="auto">
            <a:xfrm>
              <a:off x="1617663" y="117475"/>
              <a:ext cx="233363" cy="427038"/>
            </a:xfrm>
            <a:custGeom>
              <a:avLst/>
              <a:gdLst>
                <a:gd name="T0" fmla="*/ 1 w 28"/>
                <a:gd name="T1" fmla="*/ 40 h 51"/>
                <a:gd name="T2" fmla="*/ 0 w 28"/>
                <a:gd name="T3" fmla="*/ 30 h 51"/>
                <a:gd name="T4" fmla="*/ 7 w 28"/>
                <a:gd name="T5" fmla="*/ 11 h 51"/>
                <a:gd name="T6" fmla="*/ 17 w 28"/>
                <a:gd name="T7" fmla="*/ 4 h 51"/>
                <a:gd name="T8" fmla="*/ 27 w 28"/>
                <a:gd name="T9" fmla="*/ 3 h 51"/>
                <a:gd name="T10" fmla="*/ 23 w 28"/>
                <a:gd name="T11" fmla="*/ 10 h 51"/>
                <a:gd name="T12" fmla="*/ 18 w 28"/>
                <a:gd name="T13" fmla="*/ 14 h 51"/>
                <a:gd name="T14" fmla="*/ 10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1" y="23"/>
                    <a:pt x="3" y="16"/>
                    <a:pt x="7" y="11"/>
                  </a:cubicBezTo>
                  <a:cubicBezTo>
                    <a:pt x="10" y="8"/>
                    <a:pt x="13" y="5"/>
                    <a:pt x="17" y="4"/>
                  </a:cubicBezTo>
                  <a:cubicBezTo>
                    <a:pt x="20" y="2"/>
                    <a:pt x="25" y="0"/>
                    <a:pt x="27" y="3"/>
                  </a:cubicBezTo>
                  <a:cubicBezTo>
                    <a:pt x="28" y="5"/>
                    <a:pt x="24" y="9"/>
                    <a:pt x="23" y="10"/>
                  </a:cubicBezTo>
                  <a:cubicBezTo>
                    <a:pt x="22" y="12"/>
                    <a:pt x="20" y="13"/>
                    <a:pt x="18" y="14"/>
                  </a:cubicBezTo>
                  <a:cubicBezTo>
                    <a:pt x="14" y="17"/>
                    <a:pt x="11" y="22"/>
                    <a:pt x="10" y="27"/>
                  </a:cubicBezTo>
                  <a:cubicBezTo>
                    <a:pt x="9" y="31"/>
                    <a:pt x="9" y="36"/>
                    <a:pt x="10" y="40"/>
                  </a:cubicBezTo>
                  <a:cubicBezTo>
                    <a:pt x="11" y="42"/>
                    <a:pt x="13" y="49"/>
                    <a:pt x="10" y="50"/>
                  </a:cubicBezTo>
                  <a:cubicBezTo>
                    <a:pt x="8" y="51"/>
                    <a:pt x="4" y="47"/>
                    <a:pt x="3" y="45"/>
                  </a:cubicBezTo>
                  <a:cubicBezTo>
                    <a:pt x="2" y="44"/>
                    <a:pt x="2"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3" name="Freeform 126"/>
            <p:cNvSpPr>
              <a:spLocks/>
            </p:cNvSpPr>
            <p:nvPr/>
          </p:nvSpPr>
          <p:spPr bwMode="auto">
            <a:xfrm>
              <a:off x="1576388" y="74613"/>
              <a:ext cx="284163" cy="461963"/>
            </a:xfrm>
            <a:custGeom>
              <a:avLst/>
              <a:gdLst>
                <a:gd name="T0" fmla="*/ 4 w 34"/>
                <a:gd name="T1" fmla="*/ 42 h 55"/>
                <a:gd name="T2" fmla="*/ 8 w 34"/>
                <a:gd name="T3" fmla="*/ 17 h 55"/>
                <a:gd name="T4" fmla="*/ 29 w 34"/>
                <a:gd name="T5" fmla="*/ 6 h 55"/>
                <a:gd name="T6" fmla="*/ 20 w 34"/>
                <a:gd name="T7" fmla="*/ 16 h 55"/>
                <a:gd name="T8" fmla="*/ 12 w 34"/>
                <a:gd name="T9" fmla="*/ 39 h 55"/>
                <a:gd name="T10" fmla="*/ 14 w 34"/>
                <a:gd name="T11" fmla="*/ 48 h 55"/>
                <a:gd name="T12" fmla="*/ 8 w 34"/>
                <a:gd name="T13" fmla="*/ 49 h 55"/>
                <a:gd name="T14" fmla="*/ 4 w 34"/>
                <a:gd name="T15" fmla="*/ 42 h 55"/>
                <a:gd name="T16" fmla="*/ 3 w 34"/>
                <a:gd name="T17" fmla="*/ 42 h 55"/>
                <a:gd name="T18" fmla="*/ 14 w 34"/>
                <a:gd name="T19" fmla="*/ 51 h 55"/>
                <a:gd name="T20" fmla="*/ 12 w 34"/>
                <a:gd name="T21" fmla="*/ 35 h 55"/>
                <a:gd name="T22" fmla="*/ 27 w 34"/>
                <a:gd name="T23" fmla="*/ 11 h 55"/>
                <a:gd name="T24" fmla="*/ 21 w 34"/>
                <a:gd name="T25" fmla="*/ 5 h 55"/>
                <a:gd name="T26" fmla="*/ 3 w 34"/>
                <a:gd name="T27" fmla="*/ 42 h 55"/>
                <a:gd name="T28" fmla="*/ 4 w 34"/>
                <a:gd name="T29"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55">
                  <a:moveTo>
                    <a:pt x="4" y="42"/>
                  </a:moveTo>
                  <a:cubicBezTo>
                    <a:pt x="3" y="33"/>
                    <a:pt x="4" y="25"/>
                    <a:pt x="8" y="17"/>
                  </a:cubicBezTo>
                  <a:cubicBezTo>
                    <a:pt x="10" y="12"/>
                    <a:pt x="22" y="0"/>
                    <a:pt x="29" y="6"/>
                  </a:cubicBezTo>
                  <a:cubicBezTo>
                    <a:pt x="32" y="8"/>
                    <a:pt x="21" y="15"/>
                    <a:pt x="20" y="16"/>
                  </a:cubicBezTo>
                  <a:cubicBezTo>
                    <a:pt x="13" y="22"/>
                    <a:pt x="11" y="30"/>
                    <a:pt x="12" y="39"/>
                  </a:cubicBezTo>
                  <a:cubicBezTo>
                    <a:pt x="12" y="42"/>
                    <a:pt x="13" y="45"/>
                    <a:pt x="14" y="48"/>
                  </a:cubicBezTo>
                  <a:cubicBezTo>
                    <a:pt x="14" y="52"/>
                    <a:pt x="9" y="50"/>
                    <a:pt x="8" y="49"/>
                  </a:cubicBezTo>
                  <a:cubicBezTo>
                    <a:pt x="6" y="47"/>
                    <a:pt x="5" y="44"/>
                    <a:pt x="4" y="42"/>
                  </a:cubicBezTo>
                  <a:cubicBezTo>
                    <a:pt x="4" y="42"/>
                    <a:pt x="3" y="42"/>
                    <a:pt x="3" y="42"/>
                  </a:cubicBezTo>
                  <a:cubicBezTo>
                    <a:pt x="4" y="46"/>
                    <a:pt x="9" y="55"/>
                    <a:pt x="14" y="51"/>
                  </a:cubicBezTo>
                  <a:cubicBezTo>
                    <a:pt x="17" y="49"/>
                    <a:pt x="13" y="37"/>
                    <a:pt x="12" y="35"/>
                  </a:cubicBezTo>
                  <a:cubicBezTo>
                    <a:pt x="11" y="24"/>
                    <a:pt x="20" y="18"/>
                    <a:pt x="27" y="11"/>
                  </a:cubicBezTo>
                  <a:cubicBezTo>
                    <a:pt x="34" y="5"/>
                    <a:pt x="27" y="2"/>
                    <a:pt x="21" y="5"/>
                  </a:cubicBezTo>
                  <a:cubicBezTo>
                    <a:pt x="6" y="11"/>
                    <a:pt x="0" y="27"/>
                    <a:pt x="3" y="42"/>
                  </a:cubicBezTo>
                  <a:cubicBezTo>
                    <a:pt x="3" y="42"/>
                    <a:pt x="4" y="42"/>
                    <a:pt x="4" y="4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nvGrpSpPr>
            <p:cNvPr id="2118" name="组合 2117"/>
            <p:cNvGrpSpPr/>
            <p:nvPr/>
          </p:nvGrpSpPr>
          <p:grpSpPr>
            <a:xfrm>
              <a:off x="1884363" y="50800"/>
              <a:ext cx="9677400" cy="1189038"/>
              <a:chOff x="1884363" y="50800"/>
              <a:chExt cx="9677400" cy="1189038"/>
            </a:xfrm>
          </p:grpSpPr>
          <p:sp>
            <p:nvSpPr>
              <p:cNvPr id="54" name="Freeform 75"/>
              <p:cNvSpPr>
                <a:spLocks/>
              </p:cNvSpPr>
              <p:nvPr/>
            </p:nvSpPr>
            <p:spPr bwMode="auto">
              <a:xfrm>
                <a:off x="2201863"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5" name="Freeform 76"/>
              <p:cNvSpPr>
                <a:spLocks/>
              </p:cNvSpPr>
              <p:nvPr/>
            </p:nvSpPr>
            <p:spPr bwMode="auto">
              <a:xfrm>
                <a:off x="2544763"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1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1"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6" name="Freeform 77"/>
              <p:cNvSpPr>
                <a:spLocks/>
              </p:cNvSpPr>
              <p:nvPr/>
            </p:nvSpPr>
            <p:spPr bwMode="auto">
              <a:xfrm>
                <a:off x="28940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7" name="Freeform 78"/>
              <p:cNvSpPr>
                <a:spLocks/>
              </p:cNvSpPr>
              <p:nvPr/>
            </p:nvSpPr>
            <p:spPr bwMode="auto">
              <a:xfrm>
                <a:off x="3244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8" name="Freeform 79"/>
              <p:cNvSpPr>
                <a:spLocks/>
              </p:cNvSpPr>
              <p:nvPr/>
            </p:nvSpPr>
            <p:spPr bwMode="auto">
              <a:xfrm>
                <a:off x="35956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9" name="Freeform 80"/>
              <p:cNvSpPr>
                <a:spLocks/>
              </p:cNvSpPr>
              <p:nvPr/>
            </p:nvSpPr>
            <p:spPr bwMode="auto">
              <a:xfrm>
                <a:off x="394493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0" name="Freeform 81"/>
              <p:cNvSpPr>
                <a:spLocks/>
              </p:cNvSpPr>
              <p:nvPr/>
            </p:nvSpPr>
            <p:spPr bwMode="auto">
              <a:xfrm>
                <a:off x="42957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1" name="Freeform 82"/>
              <p:cNvSpPr>
                <a:spLocks/>
              </p:cNvSpPr>
              <p:nvPr/>
            </p:nvSpPr>
            <p:spPr bwMode="auto">
              <a:xfrm>
                <a:off x="46386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2" name="Freeform 83"/>
              <p:cNvSpPr>
                <a:spLocks/>
              </p:cNvSpPr>
              <p:nvPr/>
            </p:nvSpPr>
            <p:spPr bwMode="auto">
              <a:xfrm>
                <a:off x="4987925"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2"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3" name="Freeform 84"/>
              <p:cNvSpPr>
                <a:spLocks/>
              </p:cNvSpPr>
              <p:nvPr/>
            </p:nvSpPr>
            <p:spPr bwMode="auto">
              <a:xfrm>
                <a:off x="5338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8" name="Freeform 85"/>
              <p:cNvSpPr>
                <a:spLocks/>
              </p:cNvSpPr>
              <p:nvPr/>
            </p:nvSpPr>
            <p:spPr bwMode="auto">
              <a:xfrm>
                <a:off x="568960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9" name="Freeform 86"/>
              <p:cNvSpPr>
                <a:spLocks/>
              </p:cNvSpPr>
              <p:nvPr/>
            </p:nvSpPr>
            <p:spPr bwMode="auto">
              <a:xfrm>
                <a:off x="6038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0" name="Freeform 87"/>
              <p:cNvSpPr>
                <a:spLocks/>
              </p:cNvSpPr>
              <p:nvPr/>
            </p:nvSpPr>
            <p:spPr bwMode="auto">
              <a:xfrm>
                <a:off x="6389688"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1" name="Freeform 88"/>
              <p:cNvSpPr>
                <a:spLocks/>
              </p:cNvSpPr>
              <p:nvPr/>
            </p:nvSpPr>
            <p:spPr bwMode="auto">
              <a:xfrm>
                <a:off x="6732588"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2" name="Freeform 89"/>
              <p:cNvSpPr>
                <a:spLocks/>
              </p:cNvSpPr>
              <p:nvPr/>
            </p:nvSpPr>
            <p:spPr bwMode="auto">
              <a:xfrm>
                <a:off x="7081838" y="971550"/>
                <a:ext cx="300038" cy="268288"/>
              </a:xfrm>
              <a:custGeom>
                <a:avLst/>
                <a:gdLst>
                  <a:gd name="T0" fmla="*/ 19 w 36"/>
                  <a:gd name="T1" fmla="*/ 32 h 32"/>
                  <a:gd name="T2" fmla="*/ 12 w 36"/>
                  <a:gd name="T3" fmla="*/ 6 h 32"/>
                  <a:gd name="T4" fmla="*/ 30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3" name="Freeform 90"/>
              <p:cNvSpPr>
                <a:spLocks/>
              </p:cNvSpPr>
              <p:nvPr/>
            </p:nvSpPr>
            <p:spPr bwMode="auto">
              <a:xfrm>
                <a:off x="743267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4" name="Freeform 91"/>
              <p:cNvSpPr>
                <a:spLocks/>
              </p:cNvSpPr>
              <p:nvPr/>
            </p:nvSpPr>
            <p:spPr bwMode="auto">
              <a:xfrm>
                <a:off x="778351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5" name="Freeform 92"/>
              <p:cNvSpPr>
                <a:spLocks/>
              </p:cNvSpPr>
              <p:nvPr/>
            </p:nvSpPr>
            <p:spPr bwMode="auto">
              <a:xfrm>
                <a:off x="8132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6" name="Freeform 93"/>
              <p:cNvSpPr>
                <a:spLocks/>
              </p:cNvSpPr>
              <p:nvPr/>
            </p:nvSpPr>
            <p:spPr bwMode="auto">
              <a:xfrm>
                <a:off x="8483600"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7" name="Freeform 94"/>
              <p:cNvSpPr>
                <a:spLocks/>
              </p:cNvSpPr>
              <p:nvPr/>
            </p:nvSpPr>
            <p:spPr bwMode="auto">
              <a:xfrm>
                <a:off x="8826500"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8" name="Freeform 95"/>
              <p:cNvSpPr>
                <a:spLocks/>
              </p:cNvSpPr>
              <p:nvPr/>
            </p:nvSpPr>
            <p:spPr bwMode="auto">
              <a:xfrm>
                <a:off x="91757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9" name="Freeform 96"/>
              <p:cNvSpPr>
                <a:spLocks/>
              </p:cNvSpPr>
              <p:nvPr/>
            </p:nvSpPr>
            <p:spPr bwMode="auto">
              <a:xfrm>
                <a:off x="95265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0" name="Freeform 97"/>
              <p:cNvSpPr>
                <a:spLocks/>
              </p:cNvSpPr>
              <p:nvPr/>
            </p:nvSpPr>
            <p:spPr bwMode="auto">
              <a:xfrm>
                <a:off x="987742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1" name="Freeform 98"/>
              <p:cNvSpPr>
                <a:spLocks/>
              </p:cNvSpPr>
              <p:nvPr/>
            </p:nvSpPr>
            <p:spPr bwMode="auto">
              <a:xfrm>
                <a:off x="102266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2" name="Freeform 99"/>
              <p:cNvSpPr>
                <a:spLocks/>
              </p:cNvSpPr>
              <p:nvPr/>
            </p:nvSpPr>
            <p:spPr bwMode="auto">
              <a:xfrm>
                <a:off x="105695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3" name="Freeform 100"/>
              <p:cNvSpPr>
                <a:spLocks/>
              </p:cNvSpPr>
              <p:nvPr/>
            </p:nvSpPr>
            <p:spPr bwMode="auto">
              <a:xfrm>
                <a:off x="109204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4" name="Freeform 101"/>
              <p:cNvSpPr>
                <a:spLocks/>
              </p:cNvSpPr>
              <p:nvPr/>
            </p:nvSpPr>
            <p:spPr bwMode="auto">
              <a:xfrm>
                <a:off x="112696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4" name="Oval 127"/>
              <p:cNvSpPr>
                <a:spLocks noChangeArrowheads="1"/>
              </p:cNvSpPr>
              <p:nvPr/>
            </p:nvSpPr>
            <p:spPr bwMode="auto">
              <a:xfrm>
                <a:off x="1893888" y="66675"/>
                <a:ext cx="8255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5" name="Oval 128"/>
              <p:cNvSpPr>
                <a:spLocks noChangeArrowheads="1"/>
              </p:cNvSpPr>
              <p:nvPr/>
            </p:nvSpPr>
            <p:spPr bwMode="auto">
              <a:xfrm>
                <a:off x="1909763" y="84138"/>
                <a:ext cx="74613"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6" name="Freeform 129"/>
              <p:cNvSpPr>
                <a:spLocks/>
              </p:cNvSpPr>
              <p:nvPr/>
            </p:nvSpPr>
            <p:spPr bwMode="auto">
              <a:xfrm>
                <a:off x="1884363" y="50800"/>
                <a:ext cx="92075" cy="117475"/>
              </a:xfrm>
              <a:custGeom>
                <a:avLst/>
                <a:gdLst>
                  <a:gd name="T0" fmla="*/ 10 w 11"/>
                  <a:gd name="T1" fmla="*/ 7 h 14"/>
                  <a:gd name="T2" fmla="*/ 5 w 11"/>
                  <a:gd name="T3" fmla="*/ 11 h 14"/>
                  <a:gd name="T4" fmla="*/ 2 w 11"/>
                  <a:gd name="T5" fmla="*/ 7 h 14"/>
                  <a:gd name="T6" fmla="*/ 6 w 11"/>
                  <a:gd name="T7" fmla="*/ 2 h 14"/>
                  <a:gd name="T8" fmla="*/ 10 w 11"/>
                  <a:gd name="T9" fmla="*/ 7 h 14"/>
                  <a:gd name="T10" fmla="*/ 11 w 11"/>
                  <a:gd name="T11" fmla="*/ 7 h 14"/>
                  <a:gd name="T12" fmla="*/ 1 w 11"/>
                  <a:gd name="T13" fmla="*/ 7 h 14"/>
                  <a:gd name="T14" fmla="*/ 11 w 11"/>
                  <a:gd name="T15" fmla="*/ 7 h 14"/>
                  <a:gd name="T16" fmla="*/ 10 w 11"/>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0" y="7"/>
                    </a:moveTo>
                    <a:cubicBezTo>
                      <a:pt x="10" y="9"/>
                      <a:pt x="8" y="12"/>
                      <a:pt x="5" y="11"/>
                    </a:cubicBezTo>
                    <a:cubicBezTo>
                      <a:pt x="3" y="11"/>
                      <a:pt x="2" y="9"/>
                      <a:pt x="2" y="7"/>
                    </a:cubicBezTo>
                    <a:cubicBezTo>
                      <a:pt x="2" y="4"/>
                      <a:pt x="4" y="2"/>
                      <a:pt x="6" y="2"/>
                    </a:cubicBezTo>
                    <a:cubicBezTo>
                      <a:pt x="9" y="3"/>
                      <a:pt x="10" y="5"/>
                      <a:pt x="10" y="7"/>
                    </a:cubicBezTo>
                    <a:cubicBezTo>
                      <a:pt x="10" y="7"/>
                      <a:pt x="11" y="7"/>
                      <a:pt x="11" y="7"/>
                    </a:cubicBezTo>
                    <a:cubicBezTo>
                      <a:pt x="11" y="0"/>
                      <a:pt x="1" y="1"/>
                      <a:pt x="1" y="7"/>
                    </a:cubicBezTo>
                    <a:cubicBezTo>
                      <a:pt x="0" y="14"/>
                      <a:pt x="11" y="13"/>
                      <a:pt x="11" y="7"/>
                    </a:cubicBezTo>
                    <a:cubicBezTo>
                      <a:pt x="11" y="7"/>
                      <a:pt x="10" y="7"/>
                      <a:pt x="10" y="7"/>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grpSp>
      <p:pic>
        <p:nvPicPr>
          <p:cNvPr id="4" name="Picture 3">
            <a:extLst>
              <a:ext uri="{FF2B5EF4-FFF2-40B4-BE49-F238E27FC236}">
                <a16:creationId xmlns:a16="http://schemas.microsoft.com/office/drawing/2014/main" id="{4A860FF1-97A8-4CDB-8727-D854E6DFCB59}"/>
              </a:ext>
            </a:extLst>
          </p:cNvPr>
          <p:cNvPicPr>
            <a:picLocks noChangeAspect="1"/>
          </p:cNvPicPr>
          <p:nvPr/>
        </p:nvPicPr>
        <p:blipFill>
          <a:blip r:embed="rId4"/>
          <a:stretch>
            <a:fillRect/>
          </a:stretch>
        </p:blipFill>
        <p:spPr>
          <a:xfrm>
            <a:off x="631826" y="2162175"/>
            <a:ext cx="11156885" cy="2481263"/>
          </a:xfrm>
          <a:prstGeom prst="rect">
            <a:avLst/>
          </a:prstGeom>
        </p:spPr>
      </p:pic>
    </p:spTree>
    <p:extLst>
      <p:ext uri="{BB962C8B-B14F-4D97-AF65-F5344CB8AC3E}">
        <p14:creationId xmlns:p14="http://schemas.microsoft.com/office/powerpoint/2010/main" val="1672164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2032" y="0"/>
            <a:ext cx="12200021" cy="6858000"/>
          </a:xfrm>
          <a:prstGeom prst="rect">
            <a:avLst/>
          </a:prstGeom>
        </p:spPr>
      </p:pic>
      <p:sp>
        <p:nvSpPr>
          <p:cNvPr id="8" name="PA_库_椭圆 7"/>
          <p:cNvSpPr/>
          <p:nvPr>
            <p:custDataLst>
              <p:tags r:id="rId1"/>
            </p:custDataLst>
          </p:nvPr>
        </p:nvSpPr>
        <p:spPr>
          <a:xfrm>
            <a:off x="6096000" y="1155032"/>
            <a:ext cx="4608095" cy="46080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pic>
        <p:nvPicPr>
          <p:cNvPr id="9" name="PA_库_图片 8"/>
          <p:cNvPicPr>
            <a:picLocks noChangeAspect="1"/>
          </p:cNvPicPr>
          <p:nvPr>
            <p:custDataLst>
              <p:tags r:id="rId2"/>
            </p:custDataLst>
          </p:nvPr>
        </p:nvPicPr>
        <p:blipFill>
          <a:blip r:embed="rId8" cstate="screen">
            <a:extLst>
              <a:ext uri="{28A0092B-C50C-407E-A947-70E740481C1C}">
                <a14:useLocalDpi xmlns:a14="http://schemas.microsoft.com/office/drawing/2010/main"/>
              </a:ext>
            </a:extLst>
          </a:blip>
          <a:stretch>
            <a:fillRect/>
          </a:stretch>
        </p:blipFill>
        <p:spPr>
          <a:xfrm>
            <a:off x="6222332" y="1281364"/>
            <a:ext cx="4481763" cy="4481763"/>
          </a:xfrm>
          <a:prstGeom prst="rect">
            <a:avLst/>
          </a:prstGeom>
        </p:spPr>
      </p:pic>
      <p:sp>
        <p:nvSpPr>
          <p:cNvPr id="10" name="PA_库_文本框 9"/>
          <p:cNvSpPr txBox="1"/>
          <p:nvPr>
            <p:custDataLst>
              <p:tags r:id="rId3"/>
            </p:custDataLst>
          </p:nvPr>
        </p:nvSpPr>
        <p:spPr>
          <a:xfrm>
            <a:off x="2441636" y="2742246"/>
            <a:ext cx="3260829" cy="193899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err="1">
                <a:ln>
                  <a:noFill/>
                </a:ln>
                <a:solidFill>
                  <a:prstClr val="black"/>
                </a:solidFill>
                <a:effectLst/>
                <a:uLnTx/>
                <a:uFillTx/>
                <a:latin typeface="Arial" panose="020B0604020202020204" pitchFamily="34" charset="0"/>
                <a:ea typeface="方正静蕾简体" panose="02000000000000000000" pitchFamily="2" charset="-122"/>
                <a:cs typeface="+mn-cs"/>
              </a:rPr>
              <a:t>Củng</a:t>
            </a:r>
            <a:r>
              <a:rPr kumimoji="0" lang="en-US" altLang="zh-CN" sz="6000" b="1" i="0" u="none" strike="noStrike" kern="1200" cap="none" spc="0" normalizeH="0" baseline="0" noProof="0" dirty="0">
                <a:ln>
                  <a:noFill/>
                </a:ln>
                <a:solidFill>
                  <a:prstClr val="black"/>
                </a:solidFill>
                <a:effectLst/>
                <a:uLnTx/>
                <a:uFillTx/>
                <a:latin typeface="Arial" panose="020B0604020202020204" pitchFamily="34" charset="0"/>
                <a:ea typeface="方正静蕾简体" panose="02000000000000000000" pitchFamily="2" charset="-122"/>
                <a:cs typeface="+mn-cs"/>
              </a:rPr>
              <a:t> </a:t>
            </a:r>
            <a:r>
              <a:rPr kumimoji="0" lang="en-US" altLang="zh-CN" sz="6000" b="1" i="0" u="none" strike="noStrike" kern="1200" cap="none" spc="0" normalizeH="0" baseline="0" noProof="0" dirty="0" err="1">
                <a:ln>
                  <a:noFill/>
                </a:ln>
                <a:solidFill>
                  <a:prstClr val="black"/>
                </a:solidFill>
                <a:effectLst/>
                <a:uLnTx/>
                <a:uFillTx/>
                <a:latin typeface="Arial" panose="020B0604020202020204" pitchFamily="34" charset="0"/>
                <a:ea typeface="方正静蕾简体" panose="02000000000000000000" pitchFamily="2" charset="-122"/>
                <a:cs typeface="+mn-cs"/>
              </a:rPr>
              <a:t>cố</a:t>
            </a:r>
            <a:endParaRPr kumimoji="0" lang="en-US" altLang="zh-CN" sz="6000" b="1" i="0" u="none" strike="noStrike" kern="1200" cap="none" spc="0" normalizeH="0" baseline="0" noProof="0" dirty="0">
              <a:ln>
                <a:noFill/>
              </a:ln>
              <a:solidFill>
                <a:prstClr val="black"/>
              </a:solidFill>
              <a:effectLst/>
              <a:uLnTx/>
              <a:uFillTx/>
              <a:latin typeface="Arial" panose="020B0604020202020204" pitchFamily="34" charset="0"/>
              <a:ea typeface="方正静蕾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prstClr val="black"/>
                </a:solidFill>
                <a:effectLst/>
                <a:uLnTx/>
                <a:uFillTx/>
                <a:latin typeface="Arial" panose="020B0604020202020204" pitchFamily="34" charset="0"/>
                <a:ea typeface="方正静蕾简体" panose="02000000000000000000" pitchFamily="2" charset="-122"/>
                <a:cs typeface="+mn-cs"/>
              </a:rPr>
              <a:t> </a:t>
            </a:r>
            <a:r>
              <a:rPr kumimoji="0" lang="en-US" altLang="zh-CN" sz="6000" b="1" i="0" u="none" strike="noStrike" kern="1200" cap="none" spc="0" normalizeH="0" baseline="0" noProof="0" dirty="0" err="1">
                <a:ln>
                  <a:noFill/>
                </a:ln>
                <a:solidFill>
                  <a:prstClr val="black"/>
                </a:solidFill>
                <a:effectLst/>
                <a:uLnTx/>
                <a:uFillTx/>
                <a:latin typeface="Arial" panose="020B0604020202020204" pitchFamily="34" charset="0"/>
                <a:ea typeface="方正静蕾简体" panose="02000000000000000000" pitchFamily="2" charset="-122"/>
                <a:cs typeface="+mn-cs"/>
              </a:rPr>
              <a:t>bài</a:t>
            </a:r>
            <a:r>
              <a:rPr kumimoji="0" lang="en-US" altLang="zh-CN" sz="6000" b="1" i="0" u="none" strike="noStrike" kern="1200" cap="none" spc="0" normalizeH="0" baseline="0" noProof="0" dirty="0">
                <a:ln>
                  <a:noFill/>
                </a:ln>
                <a:solidFill>
                  <a:prstClr val="black"/>
                </a:solidFill>
                <a:effectLst/>
                <a:uLnTx/>
                <a:uFillTx/>
                <a:latin typeface="Arial" panose="020B0604020202020204" pitchFamily="34" charset="0"/>
                <a:ea typeface="方正静蕾简体" panose="02000000000000000000" pitchFamily="2" charset="-122"/>
                <a:cs typeface="+mn-cs"/>
              </a:rPr>
              <a:t> </a:t>
            </a:r>
            <a:r>
              <a:rPr kumimoji="0" lang="en-US" altLang="zh-CN" sz="6000" b="1" i="0" u="none" strike="noStrike" kern="1200" cap="none" spc="0" normalizeH="0" baseline="0" noProof="0" dirty="0" err="1">
                <a:ln>
                  <a:noFill/>
                </a:ln>
                <a:solidFill>
                  <a:prstClr val="black"/>
                </a:solidFill>
                <a:effectLst/>
                <a:uLnTx/>
                <a:uFillTx/>
                <a:latin typeface="Arial" panose="020B0604020202020204" pitchFamily="34" charset="0"/>
                <a:ea typeface="方正静蕾简体" panose="02000000000000000000" pitchFamily="2" charset="-122"/>
                <a:cs typeface="+mn-cs"/>
              </a:rPr>
              <a:t>học</a:t>
            </a:r>
            <a:endParaRPr kumimoji="0" lang="en-US" altLang="zh-CN" sz="6000" b="1" i="0" u="none" strike="noStrike" kern="1200" cap="none" spc="0" normalizeH="0" baseline="0" noProof="0" dirty="0">
              <a:ln>
                <a:noFill/>
              </a:ln>
              <a:solidFill>
                <a:prstClr val="black"/>
              </a:solidFill>
              <a:effectLst/>
              <a:uLnTx/>
              <a:uFillTx/>
              <a:latin typeface="Arial" panose="020B0604020202020204" pitchFamily="34" charset="0"/>
              <a:ea typeface="方正静蕾简体" panose="02000000000000000000" pitchFamily="2" charset="-122"/>
              <a:cs typeface="+mn-cs"/>
            </a:endParaRPr>
          </a:p>
        </p:txBody>
      </p:sp>
      <p:sp>
        <p:nvSpPr>
          <p:cNvPr id="11" name="PA_库_任意多边形 10"/>
          <p:cNvSpPr/>
          <p:nvPr>
            <p:custDataLst>
              <p:tags r:id="rId4"/>
            </p:custDataLst>
          </p:nvPr>
        </p:nvSpPr>
        <p:spPr>
          <a:xfrm>
            <a:off x="1962566" y="3560527"/>
            <a:ext cx="3886200" cy="169262"/>
          </a:xfrm>
          <a:custGeom>
            <a:avLst/>
            <a:gdLst>
              <a:gd name="connsiteX0" fmla="*/ 0 w 3886200"/>
              <a:gd name="connsiteY0" fmla="*/ 169262 h 169262"/>
              <a:gd name="connsiteX1" fmla="*/ 1106905 w 3886200"/>
              <a:gd name="connsiteY1" fmla="*/ 133168 h 169262"/>
              <a:gd name="connsiteX2" fmla="*/ 2731168 w 3886200"/>
              <a:gd name="connsiteY2" fmla="*/ 145199 h 169262"/>
              <a:gd name="connsiteX3" fmla="*/ 3693695 w 3886200"/>
              <a:gd name="connsiteY3" fmla="*/ 820 h 169262"/>
              <a:gd name="connsiteX4" fmla="*/ 3886200 w 3886200"/>
              <a:gd name="connsiteY4" fmla="*/ 97073 h 169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6200" h="169262">
                <a:moveTo>
                  <a:pt x="0" y="169262"/>
                </a:moveTo>
                <a:cubicBezTo>
                  <a:pt x="325855" y="153220"/>
                  <a:pt x="1106905" y="133168"/>
                  <a:pt x="1106905" y="133168"/>
                </a:cubicBezTo>
                <a:cubicBezTo>
                  <a:pt x="1562100" y="129157"/>
                  <a:pt x="2300036" y="167257"/>
                  <a:pt x="2731168" y="145199"/>
                </a:cubicBezTo>
                <a:cubicBezTo>
                  <a:pt x="3162300" y="123141"/>
                  <a:pt x="3501190" y="8841"/>
                  <a:pt x="3693695" y="820"/>
                </a:cubicBezTo>
                <a:cubicBezTo>
                  <a:pt x="3886200" y="-7201"/>
                  <a:pt x="3886200" y="44936"/>
                  <a:pt x="3886200" y="97073"/>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7" name="TextBox 6">
            <a:extLst>
              <a:ext uri="{FF2B5EF4-FFF2-40B4-BE49-F238E27FC236}">
                <a16:creationId xmlns:a16="http://schemas.microsoft.com/office/drawing/2014/main" id="{5A29F4CB-A23E-4E9C-91FF-614129BB1480}"/>
              </a:ext>
            </a:extLst>
          </p:cNvPr>
          <p:cNvSpPr txBox="1"/>
          <p:nvPr/>
        </p:nvSpPr>
        <p:spPr>
          <a:xfrm>
            <a:off x="3655583" y="6120137"/>
            <a:ext cx="9057883" cy="369332"/>
          </a:xfrm>
          <a:prstGeom prst="rect">
            <a:avLst/>
          </a:prstGeom>
          <a:noFill/>
        </p:spPr>
        <p:txBody>
          <a:bodyPr wrap="square" rtlCol="0">
            <a:spAutoFit/>
          </a:bodyPr>
          <a:lstStyle/>
          <a:p>
            <a:r>
              <a:rPr lang="en-US" dirty="0"/>
              <a:t>Design by: </a:t>
            </a:r>
            <a:r>
              <a:rPr lang="en-US" dirty="0" err="1"/>
              <a:t>Hương</a:t>
            </a:r>
            <a:r>
              <a:rPr lang="en-US" dirty="0"/>
              <a:t> </a:t>
            </a:r>
            <a:r>
              <a:rPr lang="en-US" dirty="0" err="1"/>
              <a:t>Thảo</a:t>
            </a:r>
            <a:r>
              <a:rPr lang="en-US" dirty="0"/>
              <a:t>: Tranthao121004@gmail.com</a:t>
            </a:r>
          </a:p>
        </p:txBody>
      </p:sp>
    </p:spTree>
    <p:extLst>
      <p:ext uri="{BB962C8B-B14F-4D97-AF65-F5344CB8AC3E}">
        <p14:creationId xmlns:p14="http://schemas.microsoft.com/office/powerpoint/2010/main" val="20142256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3*#ppt_h"/>
                                          </p:val>
                                        </p:tav>
                                        <p:tav tm="100000">
                                          <p:val>
                                            <p:strVal val="#ppt_h"/>
                                          </p:val>
                                        </p:tav>
                                      </p:tavLst>
                                    </p:anim>
                                  </p:childTnLst>
                                </p:cTn>
                              </p:par>
                              <p:par>
                                <p:cTn id="9" presetID="23" presetClass="entr" presetSubtype="288" fill="hold"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strVal val="4*#ppt_w"/>
                                          </p:val>
                                        </p:tav>
                                        <p:tav tm="100000">
                                          <p:val>
                                            <p:strVal val="#ppt_w"/>
                                          </p:val>
                                        </p:tav>
                                      </p:tavLst>
                                    </p:anim>
                                    <p:anim calcmode="lin" valueType="num">
                                      <p:cBhvr>
                                        <p:cTn id="12" dur="500" fill="hold"/>
                                        <p:tgtEl>
                                          <p:spTgt spid="9"/>
                                        </p:tgtEl>
                                        <p:attrNameLst>
                                          <p:attrName>ppt_h</p:attrName>
                                        </p:attrNameLst>
                                      </p:cBhvr>
                                      <p:tavLst>
                                        <p:tav tm="0">
                                          <p:val>
                                            <p:strVal val="4/3*#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000"/>
                                        <p:tgtEl>
                                          <p:spTgt spid="10"/>
                                        </p:tgtEl>
                                      </p:cBhvr>
                                    </p:animEffect>
                                  </p:childTnLst>
                                </p:cTn>
                              </p:par>
                              <p:par>
                                <p:cTn id="18" presetID="22" presetClass="entr" presetSubtype="8" fill="hold" grpId="0" nodeType="withEffect" nodePh="1">
                                  <p:stCondLst>
                                    <p:cond delay="250"/>
                                  </p:stCondLst>
                                  <p:endCondLst>
                                    <p:cond evt="begin" delay="0">
                                      <p:tn val="18"/>
                                    </p:cond>
                                  </p:endCondLst>
                                  <p:childTnLst>
                                    <p:set>
                                      <p:cBhvr>
                                        <p:cTn id="19" dur="1" fill="hold">
                                          <p:stCondLst>
                                            <p:cond delay="0"/>
                                          </p:stCondLst>
                                        </p:cTn>
                                        <p:tgtEl>
                                          <p:spTgt spid="11">
                                            <p:txEl>
                                              <p:charRg st="4294967295" end="4294967295"/>
                                            </p:txEl>
                                          </p:spTgt>
                                        </p:tgtEl>
                                        <p:attrNameLst>
                                          <p:attrName>style.visibility</p:attrName>
                                        </p:attrNameLst>
                                      </p:cBhvr>
                                      <p:to>
                                        <p:strVal val="visible"/>
                                      </p:to>
                                    </p:set>
                                    <p:animEffect transition="in" filter="wipe(left)">
                                      <p:cBhvr>
                                        <p:cTn id="20" dur="1000"/>
                                        <p:tgtEl>
                                          <p:spTgt spid="11">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utoUpdateAnimBg="0"/>
      <p:bldP spid="11"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000" b="-2000"/>
          </a:stretch>
        </a:blipFill>
        <a:effectLst/>
      </p:bgPr>
    </p:bg>
    <p:spTree>
      <p:nvGrpSpPr>
        <p:cNvPr id="1" name=""/>
        <p:cNvGrpSpPr/>
        <p:nvPr/>
      </p:nvGrpSpPr>
      <p:grpSpPr>
        <a:xfrm>
          <a:off x="0" y="0"/>
          <a:ext cx="0" cy="0"/>
          <a:chOff x="0" y="0"/>
          <a:chExt cx="0" cy="0"/>
        </a:xfrm>
      </p:grpSpPr>
      <p:pic>
        <p:nvPicPr>
          <p:cNvPr id="4" name="Picture 3" descr="C:\Users\ADMIN\Desktop\Tai nguyen thiet ke tro choi\Angry birds epic birds\1505573783630 (2).png">
            <a:hlinkClick r:id="" action="ppaction://noaction"/>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81888" y="6107047"/>
            <a:ext cx="1371599" cy="750952"/>
          </a:xfrm>
          <a:prstGeom prst="rect">
            <a:avLst/>
          </a:prstGeom>
          <a:noFill/>
          <a:extLst>
            <a:ext uri="{909E8E84-426E-40DD-AFC4-6F175D3DCCD1}">
              <a14:hiddenFill xmlns:a14="http://schemas.microsoft.com/office/drawing/2010/main">
                <a:solidFill>
                  <a:srgbClr val="FFFFFF"/>
                </a:solidFill>
              </a14:hiddenFill>
            </a:ext>
          </a:extLst>
        </p:spPr>
      </p:pic>
      <p:pic>
        <p:nvPicPr>
          <p:cNvPr id="5" name="BaiHatTrongCayBeatInstrumental-DoanXuanMy-292897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828800" y="1981200"/>
            <a:ext cx="609600" cy="609600"/>
          </a:xfrm>
          <a:prstGeom prst="rect">
            <a:avLst/>
          </a:prstGeom>
        </p:spPr>
      </p:pic>
      <p:sp>
        <p:nvSpPr>
          <p:cNvPr id="3" name="Cloud Callout 2"/>
          <p:cNvSpPr/>
          <p:nvPr/>
        </p:nvSpPr>
        <p:spPr>
          <a:xfrm rot="956664">
            <a:off x="7750684" y="372752"/>
            <a:ext cx="4495800" cy="2219889"/>
          </a:xfrm>
          <a:prstGeom prst="cloudCallout">
            <a:avLst>
              <a:gd name="adj1" fmla="val -175320"/>
              <a:gd name="adj2" fmla="val 130943"/>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w="11430"/>
                <a:gradFill>
                  <a:gsLst>
                    <a:gs pos="0">
                      <a:srgbClr val="C0504D">
                        <a:tint val="70000"/>
                        <a:satMod val="245000"/>
                      </a:srgbClr>
                    </a:gs>
                    <a:gs pos="75000">
                      <a:srgbClr val="C0504D">
                        <a:tint val="90000"/>
                        <a:shade val="60000"/>
                        <a:satMod val="240000"/>
                      </a:srgbClr>
                    </a:gs>
                    <a:gs pos="100000">
                      <a:srgbClr val="C0504D">
                        <a:tint val="100000"/>
                        <a:shade val="50000"/>
                        <a:satMod val="240000"/>
                      </a:srgbClr>
                    </a:gs>
                  </a:gsLst>
                  <a:lin ang="5400000"/>
                </a:gradFill>
                <a:effectLst>
                  <a:outerShdw blurRad="50800" dist="39000" dir="5460000" algn="tl">
                    <a:srgbClr val="000000">
                      <a:alpha val="38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1. Ôn và khởi động nhé lớp 2...</a:t>
            </a:r>
            <a:endParaRPr kumimoji="0" lang="en-US"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7" name="AutoShape 2" descr="C:\Users\MyPC\Downloads\TRANH %E1%BA%A2NH NG%E1%BB%98 NGH%C4%A8NH\teacher-woman-260nw-532686670.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8" name="Picture 7"/>
          <p:cNvPicPr>
            <a:picLocks noChangeAspect="1"/>
          </p:cNvPicPr>
          <p:nvPr/>
        </p:nvPicPr>
        <p:blipFill>
          <a:blip r:embed="rId7">
            <a:extLst>
              <a:ext uri="{BEBA8EAE-BF5A-486C-A8C5-ECC9F3942E4B}">
                <a14:imgProps xmlns:a14="http://schemas.microsoft.com/office/drawing/2010/main">
                  <a14:imgLayer r:embed="rId8">
                    <a14:imgEffect>
                      <a14:backgroundRemoval t="2857" b="90000" l="10000" r="90000">
                        <a14:foregroundMark x1="47692" y1="25357" x2="48846" y2="28929"/>
                        <a14:foregroundMark x1="61154" y1="27500" x2="61923" y2="30000"/>
                        <a14:foregroundMark x1="53462" y1="38214" x2="53462" y2="38214"/>
                      </a14:backgroundRemoval>
                    </a14:imgEffect>
                  </a14:imgLayer>
                </a14:imgProps>
              </a:ext>
            </a:extLst>
          </a:blip>
          <a:stretch>
            <a:fillRect/>
          </a:stretch>
        </p:blipFill>
        <p:spPr>
          <a:xfrm>
            <a:off x="-685800" y="0"/>
            <a:ext cx="3962400" cy="36998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31" presetClass="exit" presetSubtype="0" fill="hold" grpId="0" nodeType="clickEffect">
                                  <p:stCondLst>
                                    <p:cond delay="0"/>
                                  </p:stCondLst>
                                  <p:childTnLst>
                                    <p:anim calcmode="lin" valueType="num">
                                      <p:cBhvr>
                                        <p:cTn id="10" dur="1000"/>
                                        <p:tgtEl>
                                          <p:spTgt spid="3"/>
                                        </p:tgtEl>
                                        <p:attrNameLst>
                                          <p:attrName>ppt_w</p:attrName>
                                        </p:attrNameLst>
                                      </p:cBhvr>
                                      <p:tavLst>
                                        <p:tav tm="0">
                                          <p:val>
                                            <p:strVal val="ppt_w"/>
                                          </p:val>
                                        </p:tav>
                                        <p:tav tm="100000">
                                          <p:val>
                                            <p:fltVal val="0"/>
                                          </p:val>
                                        </p:tav>
                                      </p:tavLst>
                                    </p:anim>
                                    <p:anim calcmode="lin" valueType="num">
                                      <p:cBhvr>
                                        <p:cTn id="11" dur="1000"/>
                                        <p:tgtEl>
                                          <p:spTgt spid="3"/>
                                        </p:tgtEl>
                                        <p:attrNameLst>
                                          <p:attrName>ppt_h</p:attrName>
                                        </p:attrNameLst>
                                      </p:cBhvr>
                                      <p:tavLst>
                                        <p:tav tm="0">
                                          <p:val>
                                            <p:strVal val="ppt_h"/>
                                          </p:val>
                                        </p:tav>
                                        <p:tav tm="100000">
                                          <p:val>
                                            <p:fltVal val="0"/>
                                          </p:val>
                                        </p:tav>
                                      </p:tavLst>
                                    </p:anim>
                                    <p:anim calcmode="lin" valueType="num">
                                      <p:cBhvr>
                                        <p:cTn id="12" dur="1000"/>
                                        <p:tgtEl>
                                          <p:spTgt spid="3"/>
                                        </p:tgtEl>
                                        <p:attrNameLst>
                                          <p:attrName>style.rotation</p:attrName>
                                        </p:attrNameLst>
                                      </p:cBhvr>
                                      <p:tavLst>
                                        <p:tav tm="0">
                                          <p:val>
                                            <p:fltVal val="0"/>
                                          </p:val>
                                        </p:tav>
                                        <p:tav tm="100000">
                                          <p:val>
                                            <p:fltVal val="90"/>
                                          </p:val>
                                        </p:tav>
                                      </p:tavLst>
                                    </p:anim>
                                    <p:animEffect transition="out" filter="fade">
                                      <p:cBhvr>
                                        <p:cTn id="13" dur="1000"/>
                                        <p:tgtEl>
                                          <p:spTgt spid="3"/>
                                        </p:tgtEl>
                                      </p:cBhvr>
                                    </p:animEffect>
                                    <p:set>
                                      <p:cBhvr>
                                        <p:cTn id="14" dur="1" fill="hold">
                                          <p:stCondLst>
                                            <p:cond delay="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7">
                <p:cTn id="15" repeatCount="indefinite" fill="hold" display="0">
                  <p:stCondLst>
                    <p:cond delay="indefinite"/>
                  </p:stCondLst>
                  <p:endCondLst>
                    <p:cond evt="onStopAudio" delay="0">
                      <p:tgtEl>
                        <p:sldTgt/>
                      </p:tgtEl>
                    </p:cond>
                  </p:endCondLst>
                </p:cTn>
                <p:tgtEl>
                  <p:spTgt spid="5"/>
                </p:tgtEl>
              </p:cMediaNode>
            </p:audio>
          </p:childTnLst>
        </p:cTn>
      </p:par>
    </p:tnLst>
    <p:bldLst>
      <p:bldP spid="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0"/>
                <a:lumOff val="80000"/>
              </a:schemeClr>
            </a:gs>
            <a:gs pos="35000">
              <a:schemeClr val="accent6">
                <a:lumMod val="60000"/>
                <a:lumOff val="40000"/>
              </a:schemeClr>
            </a:gs>
            <a:gs pos="100000">
              <a:schemeClr val="accent6">
                <a:lumMod val="75000"/>
              </a:schemeClr>
            </a:gs>
          </a:gsLst>
          <a:lin ang="5400000" scaled="0"/>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rotWithShape="1">
          <a:blip r:embed="rId3">
            <a:extLst>
              <a:ext uri="{BEBA8EAE-BF5A-486C-A8C5-ECC9F3942E4B}">
                <a14:imgProps xmlns:a14="http://schemas.microsoft.com/office/drawing/2010/main">
                  <a14:imgLayer r:embed="rId4">
                    <a14:imgEffect>
                      <a14:backgroundRemoval t="0" b="99659" l="0" r="100000">
                        <a14:foregroundMark x1="4248" y1="52218" x2="4085" y2="59727"/>
                        <a14:backgroundMark x1="47876" y1="74744" x2="61928" y2="80546"/>
                        <a14:backgroundMark x1="3595" y1="7850" x2="13725" y2="4778"/>
                      </a14:backgroundRemoval>
                    </a14:imgEffect>
                  </a14:imgLayer>
                </a14:imgProps>
              </a:ext>
              <a:ext uri="{28A0092B-C50C-407E-A947-70E740481C1C}">
                <a14:useLocalDpi xmlns:a14="http://schemas.microsoft.com/office/drawing/2010/main" val="0"/>
              </a:ext>
            </a:extLst>
          </a:blip>
          <a:srcRect b="22090"/>
          <a:stretch>
            <a:fillRect/>
          </a:stretch>
        </p:blipFill>
        <p:spPr>
          <a:xfrm>
            <a:off x="-42226" y="217546"/>
            <a:ext cx="12462825" cy="1729625"/>
          </a:xfrm>
          <a:prstGeom prst="rect">
            <a:avLst/>
          </a:prstGeom>
        </p:spPr>
      </p:pic>
      <p:pic>
        <p:nvPicPr>
          <p:cNvPr id="4" name="Picture 3"/>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648" b="91667" l="0" r="75500">
                        <a14:foregroundMark x1="59400" y1="67500" x2="63100" y2="76204"/>
                        <a14:foregroundMark x1="43500" y1="18148" x2="48300" y2="23241"/>
                        <a14:foregroundMark x1="52200" y1="21389" x2="56800" y2="26019"/>
                        <a14:foregroundMark x1="16400" y1="73333" x2="10300" y2="87315"/>
                        <a14:foregroundMark x1="17500" y1="80370" x2="12500" y2="86481"/>
                        <a14:foregroundMark x1="16400" y1="78796" x2="16800" y2="82593"/>
                        <a14:foregroundMark x1="16800" y1="82593" x2="20100" y2="83796"/>
                        <a14:foregroundMark x1="14700" y1="71111" x2="11400" y2="78148"/>
                        <a14:foregroundMark x1="11400" y1="77593" x2="10300" y2="82222"/>
                        <a14:foregroundMark x1="10100" y1="82037" x2="10300" y2="86019"/>
                        <a14:foregroundMark x1="39771" y1="19504" x2="49140" y2="27482"/>
                        <a14:backgroundMark x1="65900" y1="28704" x2="62900" y2="43426"/>
                      </a14:backgroundRemoval>
                    </a14:imgEffect>
                  </a14:imgLayer>
                </a14:imgProps>
              </a:ext>
              <a:ext uri="{28A0092B-C50C-407E-A947-70E740481C1C}">
                <a14:useLocalDpi xmlns:a14="http://schemas.microsoft.com/office/drawing/2010/main" val="0"/>
              </a:ext>
            </a:extLst>
          </a:blip>
          <a:srcRect l="7237" r="24691" b="9091"/>
          <a:stretch>
            <a:fillRect/>
          </a:stretch>
        </p:blipFill>
        <p:spPr>
          <a:xfrm>
            <a:off x="1788705" y="4144519"/>
            <a:ext cx="1479221" cy="2133492"/>
          </a:xfrm>
          <a:prstGeom prst="rect">
            <a:avLst/>
          </a:prstGeom>
        </p:spPr>
      </p:pic>
      <p:pic>
        <p:nvPicPr>
          <p:cNvPr id="6" name="Picture 5"/>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2574" b="87512" l="30543" r="96957"/>
                    </a14:imgEffect>
                  </a14:imgLayer>
                </a14:imgProps>
              </a:ext>
              <a:ext uri="{28A0092B-C50C-407E-A947-70E740481C1C}">
                <a14:useLocalDpi xmlns:a14="http://schemas.microsoft.com/office/drawing/2010/main" val="0"/>
              </a:ext>
            </a:extLst>
          </a:blip>
          <a:srcRect l="29269" t="3030" r="5313" b="14116"/>
          <a:stretch>
            <a:fillRect/>
          </a:stretch>
        </p:blipFill>
        <p:spPr>
          <a:xfrm>
            <a:off x="6608855" y="1539291"/>
            <a:ext cx="800092" cy="1155414"/>
          </a:xfrm>
          <a:prstGeom prst="rect">
            <a:avLst/>
          </a:prstGeom>
        </p:spPr>
      </p:pic>
      <p:pic>
        <p:nvPicPr>
          <p:cNvPr id="8" name="Picture 7"/>
          <p:cNvPicPr>
            <a:picLocks noChangeAspect="1"/>
          </p:cNvPicPr>
          <p:nvPr/>
        </p:nvPicPr>
        <p:blipFill rotWithShape="1">
          <a:blip r:embed="rId9">
            <a:extLst>
              <a:ext uri="{BEBA8EAE-BF5A-486C-A8C5-ECC9F3942E4B}">
                <a14:imgProps xmlns:a14="http://schemas.microsoft.com/office/drawing/2010/main">
                  <a14:imgLayer r:embed="rId10">
                    <a14:imgEffect>
                      <a14:backgroundRemoval t="3333" b="90000" l="10000" r="99000">
                        <a14:foregroundMark x1="31000" y1="86667" x2="34333" y2="85667"/>
                        <a14:foregroundMark x1="42333" y1="84333" x2="49333" y2="87000"/>
                        <a14:foregroundMark x1="56333" y1="76667" x2="57333" y2="80667"/>
                        <a14:foregroundMark x1="40333" y1="82333" x2="40333" y2="83000"/>
                        <a14:foregroundMark x1="40000" y1="80333" x2="40000" y2="82000"/>
                        <a14:foregroundMark x1="40333" y1="78667" x2="40333" y2="79667"/>
                        <a14:foregroundMark x1="41000" y1="78333" x2="41333" y2="81000"/>
                        <a14:foregroundMark x1="33667" y1="82667" x2="33667" y2="84000"/>
                        <a14:foregroundMark x1="34000" y1="81000" x2="34000" y2="82333"/>
                        <a14:foregroundMark x1="33333" y1="80667" x2="33333" y2="82333"/>
                        <a14:foregroundMark x1="33333" y1="80000" x2="33333" y2="80333"/>
                        <a14:backgroundMark x1="37000" y1="71000" x2="37000" y2="72333"/>
                        <a14:backgroundMark x1="37000" y1="84000" x2="37667" y2="73333"/>
                        <a14:backgroundMark x1="37667" y1="85333" x2="37667" y2="86667"/>
                        <a14:backgroundMark x1="27333" y1="85333" x2="25000" y2="86333"/>
                        <a14:backgroundMark x1="49000" y1="86333" x2="49000" y2="88000"/>
                        <a14:backgroundMark x1="50000" y1="54667" x2="50667" y2="54667"/>
                        <a14:backgroundMark x1="37000" y1="68333" x2="37000" y2="69333"/>
                      </a14:backgroundRemoval>
                    </a14:imgEffect>
                  </a14:imgLayer>
                </a14:imgProps>
              </a:ext>
              <a:ext uri="{28A0092B-C50C-407E-A947-70E740481C1C}">
                <a14:useLocalDpi xmlns:a14="http://schemas.microsoft.com/office/drawing/2010/main" val="0"/>
              </a:ext>
            </a:extLst>
          </a:blip>
          <a:srcRect l="17895" r="35138" b="6172"/>
          <a:stretch>
            <a:fillRect/>
          </a:stretch>
        </p:blipFill>
        <p:spPr>
          <a:xfrm>
            <a:off x="5173162" y="1186439"/>
            <a:ext cx="762001" cy="1522307"/>
          </a:xfrm>
          <a:prstGeom prst="rect">
            <a:avLst/>
          </a:prstGeom>
        </p:spPr>
      </p:pic>
      <p:pic>
        <p:nvPicPr>
          <p:cNvPr id="9" name="Picture 8"/>
          <p:cNvPicPr>
            <a:picLocks noChangeAspect="1"/>
          </p:cNvPicPr>
          <p:nvPr/>
        </p:nvPicPr>
        <p:blipFill rotWithShape="1">
          <a:blip r:embed="rId11">
            <a:extLst>
              <a:ext uri="{BEBA8EAE-BF5A-486C-A8C5-ECC9F3942E4B}">
                <a14:imgProps xmlns:a14="http://schemas.microsoft.com/office/drawing/2010/main">
                  <a14:imgLayer r:embed="rId12">
                    <a14:imgEffect>
                      <a14:backgroundRemoval t="6000" b="94333" l="8000" r="90667">
                        <a14:foregroundMark x1="44667" y1="53333" x2="49000" y2="62000"/>
                        <a14:foregroundMark x1="48667" y1="48333" x2="48667" y2="52000"/>
                        <a14:foregroundMark x1="52333" y1="51000" x2="51000" y2="53333"/>
                        <a14:backgroundMark x1="30333" y1="35000" x2="30333" y2="35000"/>
                        <a14:backgroundMark x1="25000" y1="11000" x2="30667" y2="58000"/>
                        <a14:backgroundMark x1="22000" y1="54333" x2="31333" y2="70333"/>
                        <a14:backgroundMark x1="37333" y1="14333" x2="35000" y2="53667"/>
                        <a14:backgroundMark x1="21000" y1="49333" x2="27000" y2="61000"/>
                        <a14:backgroundMark x1="31333" y1="25333" x2="54333" y2="23333"/>
                        <a14:backgroundMark x1="32667" y1="55333" x2="39667" y2="58667"/>
                        <a14:backgroundMark x1="34667" y1="66333" x2="35333" y2="74000"/>
                        <a14:backgroundMark x1="42333" y1="61333" x2="45000" y2="62000"/>
                        <a14:backgroundMark x1="43000" y1="54333" x2="52667" y2="61000"/>
                        <a14:backgroundMark x1="44667" y1="61333" x2="51667" y2="64667"/>
                        <a14:backgroundMark x1="45000" y1="43667" x2="57000" y2="57667"/>
                        <a14:backgroundMark x1="40667" y1="45000" x2="50667" y2="53667"/>
                        <a14:backgroundMark x1="49000" y1="49333" x2="48333" y2="59667"/>
                        <a14:backgroundMark x1="48333" y1="46333" x2="42333" y2="54667"/>
                        <a14:backgroundMark x1="52667" y1="45000" x2="44667" y2="57667"/>
                        <a14:backgroundMark x1="44667" y1="49333" x2="44667" y2="57667"/>
                        <a14:backgroundMark x1="44667" y1="44333" x2="48000" y2="59333"/>
                        <a14:backgroundMark x1="54333" y1="45333" x2="48000" y2="63667"/>
                        <a14:backgroundMark x1="50667" y1="45000" x2="47333" y2="57667"/>
                        <a14:backgroundMark x1="39333" y1="41667" x2="45667" y2="63667"/>
                      </a14:backgroundRemoval>
                    </a14:imgEffect>
                  </a14:imgLayer>
                </a14:imgProps>
              </a:ext>
              <a:ext uri="{28A0092B-C50C-407E-A947-70E740481C1C}">
                <a14:useLocalDpi xmlns:a14="http://schemas.microsoft.com/office/drawing/2010/main" val="0"/>
              </a:ext>
            </a:extLst>
          </a:blip>
          <a:srcRect l="29252" t="64194" r="18485"/>
          <a:stretch>
            <a:fillRect/>
          </a:stretch>
        </p:blipFill>
        <p:spPr>
          <a:xfrm>
            <a:off x="2136080" y="2676931"/>
            <a:ext cx="1295400" cy="769337"/>
          </a:xfrm>
          <a:prstGeom prst="rect">
            <a:avLst/>
          </a:prstGeom>
        </p:spPr>
      </p:pic>
      <p:pic>
        <p:nvPicPr>
          <p:cNvPr id="10" name="Picture 9"/>
          <p:cNvPicPr>
            <a:picLocks noChangeAspect="1"/>
          </p:cNvPicPr>
          <p:nvPr/>
        </p:nvPicPr>
        <p:blipFill rotWithShape="1">
          <a:blip r:embed="rId13">
            <a:extLst>
              <a:ext uri="{BEBA8EAE-BF5A-486C-A8C5-ECC9F3942E4B}">
                <a14:imgProps xmlns:a14="http://schemas.microsoft.com/office/drawing/2010/main">
                  <a14:imgLayer r:embed="rId14">
                    <a14:imgEffect>
                      <a14:backgroundRemoval t="0" b="98667" l="10000" r="99333">
                        <a14:foregroundMark x1="65667" y1="76333" x2="64667" y2="85667"/>
                        <a14:foregroundMark x1="70000" y1="75333" x2="77000" y2="83667"/>
                      </a14:backgroundRemoval>
                    </a14:imgEffect>
                  </a14:imgLayer>
                </a14:imgProps>
              </a:ext>
              <a:ext uri="{28A0092B-C50C-407E-A947-70E740481C1C}">
                <a14:useLocalDpi xmlns:a14="http://schemas.microsoft.com/office/drawing/2010/main" val="0"/>
              </a:ext>
            </a:extLst>
          </a:blip>
          <a:srcRect l="38431" t="3451" r="2588" b="3720"/>
          <a:stretch>
            <a:fillRect/>
          </a:stretch>
        </p:blipFill>
        <p:spPr>
          <a:xfrm>
            <a:off x="4213955" y="3991137"/>
            <a:ext cx="1463168" cy="2302868"/>
          </a:xfrm>
          <a:prstGeom prst="rect">
            <a:avLst/>
          </a:prstGeom>
        </p:spPr>
      </p:pic>
      <p:pic>
        <p:nvPicPr>
          <p:cNvPr id="12" name="Picture 11"/>
          <p:cNvPicPr>
            <a:picLocks noChangeAspect="1"/>
          </p:cNvPicPr>
          <p:nvPr/>
        </p:nvPicPr>
        <p:blipFill>
          <a:blip r:embed="rId15" cstate="print">
            <a:extLst>
              <a:ext uri="{BEBA8EAE-BF5A-486C-A8C5-ECC9F3942E4B}">
                <a14:imgProps xmlns:a14="http://schemas.microsoft.com/office/drawing/2010/main">
                  <a14:imgLayer r:embed="rId16">
                    <a14:imgEffect>
                      <a14:backgroundRemoval t="791" b="98201" l="3769" r="94769">
                        <a14:foregroundMark x1="23154" y1="39496" x2="39846" y2="43669"/>
                        <a14:foregroundMark x1="43231" y1="43669" x2="45231" y2="46835"/>
                        <a14:backgroundMark x1="67615" y1="63453" x2="70692" y2="67266"/>
                        <a14:backgroundMark x1="71692" y1="76115" x2="74077" y2="77050"/>
                        <a14:backgroundMark x1="13034" y1="75840" x2="14831" y2="87185"/>
                        <a14:backgroundMark x1="17079" y1="71218" x2="18876" y2="85714"/>
                        <a14:backgroundMark x1="42247" y1="87815" x2="41348" y2="87605"/>
                        <a14:backgroundMark x1="43820" y1="81092" x2="93034" y2="77311"/>
                        <a14:backgroundMark x1="62697" y1="83403" x2="90112" y2="81513"/>
                        <a14:backgroundMark x1="40449" y1="74160" x2="39101" y2="86765"/>
                        <a14:backgroundMark x1="18427" y1="84454" x2="43146" y2="85504"/>
                      </a14:backgroundRemoval>
                    </a14:imgEffect>
                  </a14:imgLayer>
                </a14:imgProps>
              </a:ext>
              <a:ext uri="{28A0092B-C50C-407E-A947-70E740481C1C}">
                <a14:useLocalDpi xmlns:a14="http://schemas.microsoft.com/office/drawing/2010/main" val="0"/>
              </a:ext>
            </a:extLst>
          </a:blip>
          <a:stretch>
            <a:fillRect/>
          </a:stretch>
        </p:blipFill>
        <p:spPr>
          <a:xfrm>
            <a:off x="8160683" y="1992626"/>
            <a:ext cx="1849722" cy="1977779"/>
          </a:xfrm>
          <a:prstGeom prst="rect">
            <a:avLst/>
          </a:prstGeom>
        </p:spPr>
      </p:pic>
      <p:pic>
        <p:nvPicPr>
          <p:cNvPr id="14" name="Picture 13"/>
          <p:cNvPicPr>
            <a:picLocks noChangeAspect="1"/>
          </p:cNvPicPr>
          <p:nvPr/>
        </p:nvPicPr>
        <p:blipFill rotWithShape="1">
          <a:blip r:embed="rId17" cstate="print">
            <a:extLst>
              <a:ext uri="{BEBA8EAE-BF5A-486C-A8C5-ECC9F3942E4B}">
                <a14:imgProps xmlns:a14="http://schemas.microsoft.com/office/drawing/2010/main">
                  <a14:imgLayer r:embed="rId18">
                    <a14:imgEffect>
                      <a14:backgroundRemoval t="9149" b="92526" l="4625" r="45750">
                        <a14:foregroundMark x1="19750" y1="79768" x2="19750" y2="85954"/>
                        <a14:foregroundMark x1="34500" y1="79124" x2="34000" y2="88144"/>
                        <a14:foregroundMark x1="37250" y1="84665" x2="40250" y2="85309"/>
                        <a14:foregroundMark x1="17625" y1="79768" x2="18875" y2="82861"/>
                        <a14:foregroundMark x1="22750" y1="80670" x2="22500" y2="84021"/>
                        <a14:foregroundMark x1="36375" y1="80928" x2="36375" y2="85567"/>
                        <a14:backgroundMark x1="25875" y1="82474" x2="28250" y2="90593"/>
                      </a14:backgroundRemoval>
                    </a14:imgEffect>
                  </a14:imgLayer>
                </a14:imgProps>
              </a:ext>
              <a:ext uri="{28A0092B-C50C-407E-A947-70E740481C1C}">
                <a14:useLocalDpi xmlns:a14="http://schemas.microsoft.com/office/drawing/2010/main" val="0"/>
              </a:ext>
            </a:extLst>
          </a:blip>
          <a:srcRect r="53690" b="8440"/>
          <a:stretch>
            <a:fillRect/>
          </a:stretch>
        </p:blipFill>
        <p:spPr>
          <a:xfrm>
            <a:off x="9756695" y="1842840"/>
            <a:ext cx="911305" cy="1747678"/>
          </a:xfrm>
          <a:prstGeom prst="rect">
            <a:avLst/>
          </a:prstGeom>
        </p:spPr>
      </p:pic>
      <p:pic>
        <p:nvPicPr>
          <p:cNvPr id="15" name="Picture 14"/>
          <p:cNvPicPr>
            <a:picLocks noChangeAspect="1"/>
          </p:cNvPicPr>
          <p:nvPr/>
        </p:nvPicPr>
        <p:blipFill rotWithShape="1">
          <a:blip r:embed="rId19" cstate="print">
            <a:extLst>
              <a:ext uri="{BEBA8EAE-BF5A-486C-A8C5-ECC9F3942E4B}">
                <a14:imgProps xmlns:a14="http://schemas.microsoft.com/office/drawing/2010/main">
                  <a14:imgLayer r:embed="rId20">
                    <a14:imgEffect>
                      <a14:backgroundRemoval t="5589" b="100000" l="53125" r="98875">
                        <a14:foregroundMark x1="78375" y1="31936" x2="81250" y2="51098"/>
                        <a14:foregroundMark x1="81250" y1="51098" x2="81250" y2="51098"/>
                        <a14:foregroundMark x1="72625" y1="54291" x2="74625" y2="65469"/>
                        <a14:foregroundMark x1="76625" y1="83832" x2="76625" y2="88423"/>
                        <a14:foregroundMark x1="86750" y1="82435" x2="87875" y2="89820"/>
                        <a14:foregroundMark x1="82750" y1="88423" x2="87625" y2="87824"/>
                        <a14:foregroundMark x1="85875" y1="82036" x2="86750" y2="87425"/>
                        <a14:foregroundMark x1="86750" y1="87425" x2="86750" y2="87425"/>
                        <a14:foregroundMark x1="88125" y1="83234" x2="88500" y2="87026"/>
                        <a14:foregroundMark x1="77250" y1="82834" x2="77500" y2="88423"/>
                        <a14:foregroundMark x1="76125" y1="82036" x2="76125" y2="86427"/>
                        <a14:foregroundMark x1="74625" y1="82435" x2="75750" y2="88423"/>
                        <a14:foregroundMark x1="85625" y1="82435" x2="85625" y2="86028"/>
                        <a14:foregroundMark x1="84750" y1="81836" x2="85625" y2="84830"/>
                        <a14:backgroundMark x1="63750" y1="88822" x2="64375" y2="93812"/>
                        <a14:backgroundMark x1="80744" y1="76364" x2="80906" y2="80260"/>
                      </a14:backgroundRemoval>
                    </a14:imgEffect>
                  </a14:imgLayer>
                </a14:imgProps>
              </a:ext>
              <a:ext uri="{28A0092B-C50C-407E-A947-70E740481C1C}">
                <a14:useLocalDpi xmlns:a14="http://schemas.microsoft.com/office/drawing/2010/main" val="0"/>
              </a:ext>
            </a:extLst>
          </a:blip>
          <a:srcRect l="57383" b="5267"/>
          <a:stretch>
            <a:fillRect/>
          </a:stretch>
        </p:blipFill>
        <p:spPr>
          <a:xfrm flipH="1">
            <a:off x="1620130" y="1661775"/>
            <a:ext cx="962806" cy="1520994"/>
          </a:xfrm>
          <a:prstGeom prst="rect">
            <a:avLst/>
          </a:prstGeom>
        </p:spPr>
      </p:pic>
      <p:pic>
        <p:nvPicPr>
          <p:cNvPr id="17" name="Picture 16"/>
          <p:cNvPicPr>
            <a:picLocks noChangeAspect="1"/>
          </p:cNvPicPr>
          <p:nvPr/>
        </p:nvPicPr>
        <p:blipFill rotWithShape="1">
          <a:blip r:embed="rId21" cstate="print">
            <a:extLst>
              <a:ext uri="{BEBA8EAE-BF5A-486C-A8C5-ECC9F3942E4B}">
                <a14:imgProps xmlns:a14="http://schemas.microsoft.com/office/drawing/2010/main">
                  <a14:imgLayer r:embed="rId22">
                    <a14:imgEffect>
                      <a14:backgroundRemoval t="758" b="89899" l="9959" r="92224">
                        <a14:foregroundMark x1="49250" y1="27146" x2="49250" y2="41919"/>
                        <a14:foregroundMark x1="40928" y1="31818" x2="60164" y2="25505"/>
                        <a14:foregroundMark x1="36971" y1="28535" x2="37381" y2="36869"/>
                      </a14:backgroundRemoval>
                    </a14:imgEffect>
                  </a14:imgLayer>
                </a14:imgProps>
              </a:ext>
              <a:ext uri="{28A0092B-C50C-407E-A947-70E740481C1C}">
                <a14:useLocalDpi xmlns:a14="http://schemas.microsoft.com/office/drawing/2010/main" val="0"/>
              </a:ext>
            </a:extLst>
          </a:blip>
          <a:srcRect l="8614" r="19096" b="10002"/>
          <a:stretch>
            <a:fillRect/>
          </a:stretch>
        </p:blipFill>
        <p:spPr>
          <a:xfrm flipH="1">
            <a:off x="3141527" y="1773641"/>
            <a:ext cx="1072428" cy="1441948"/>
          </a:xfrm>
          <a:prstGeom prst="rect">
            <a:avLst/>
          </a:prstGeom>
        </p:spPr>
      </p:pic>
      <p:sp>
        <p:nvSpPr>
          <p:cNvPr id="20" name="Cloud 19"/>
          <p:cNvSpPr/>
          <p:nvPr/>
        </p:nvSpPr>
        <p:spPr>
          <a:xfrm>
            <a:off x="1788705" y="60083"/>
            <a:ext cx="1794484" cy="514577"/>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1" name="Cloud 20"/>
          <p:cNvSpPr/>
          <p:nvPr/>
        </p:nvSpPr>
        <p:spPr>
          <a:xfrm>
            <a:off x="6827548" y="45487"/>
            <a:ext cx="1445601" cy="630985"/>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Cloud 21"/>
          <p:cNvSpPr/>
          <p:nvPr/>
        </p:nvSpPr>
        <p:spPr>
          <a:xfrm>
            <a:off x="8740988" y="60083"/>
            <a:ext cx="1126918" cy="61639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4" name="Picture 23"/>
          <p:cNvPicPr>
            <a:picLocks noChangeAspect="1"/>
          </p:cNvPicPr>
          <p:nvPr/>
        </p:nvPicPr>
        <p:blipFill rotWithShape="1">
          <a:blip r:embed="rId11">
            <a:extLst>
              <a:ext uri="{BEBA8EAE-BF5A-486C-A8C5-ECC9F3942E4B}">
                <a14:imgProps xmlns:a14="http://schemas.microsoft.com/office/drawing/2010/main">
                  <a14:imgLayer r:embed="rId12">
                    <a14:imgEffect>
                      <a14:backgroundRemoval t="6000" b="94333" l="8000" r="90667">
                        <a14:foregroundMark x1="44667" y1="53333" x2="49000" y2="62000"/>
                        <a14:foregroundMark x1="48667" y1="48333" x2="48667" y2="52000"/>
                        <a14:foregroundMark x1="52333" y1="51000" x2="51000" y2="53333"/>
                        <a14:backgroundMark x1="30333" y1="35000" x2="30333" y2="35000"/>
                        <a14:backgroundMark x1="25000" y1="11000" x2="30667" y2="58000"/>
                        <a14:backgroundMark x1="22000" y1="54333" x2="31333" y2="70333"/>
                        <a14:backgroundMark x1="37333" y1="14333" x2="35000" y2="53667"/>
                        <a14:backgroundMark x1="21000" y1="49333" x2="27000" y2="61000"/>
                        <a14:backgroundMark x1="31333" y1="25333" x2="54333" y2="23333"/>
                        <a14:backgroundMark x1="32667" y1="55333" x2="39667" y2="58667"/>
                        <a14:backgroundMark x1="34667" y1="66333" x2="35333" y2="74000"/>
                        <a14:backgroundMark x1="42333" y1="61333" x2="45000" y2="62000"/>
                        <a14:backgroundMark x1="43000" y1="54333" x2="52667" y2="61000"/>
                        <a14:backgroundMark x1="44667" y1="61333" x2="51667" y2="64667"/>
                        <a14:backgroundMark x1="45000" y1="43667" x2="57000" y2="57667"/>
                        <a14:backgroundMark x1="40667" y1="45000" x2="50667" y2="53667"/>
                        <a14:backgroundMark x1="49000" y1="49333" x2="48333" y2="59667"/>
                        <a14:backgroundMark x1="48333" y1="46333" x2="42333" y2="54667"/>
                        <a14:backgroundMark x1="52667" y1="45000" x2="44667" y2="57667"/>
                        <a14:backgroundMark x1="44667" y1="49333" x2="44667" y2="57667"/>
                        <a14:backgroundMark x1="44667" y1="44333" x2="48000" y2="59333"/>
                        <a14:backgroundMark x1="54333" y1="45333" x2="48000" y2="63667"/>
                        <a14:backgroundMark x1="50667" y1="45000" x2="47333" y2="57667"/>
                        <a14:backgroundMark x1="39333" y1="41667" x2="45667" y2="63667"/>
                      </a14:backgroundRemoval>
                    </a14:imgEffect>
                  </a14:imgLayer>
                </a14:imgProps>
              </a:ext>
              <a:ext uri="{28A0092B-C50C-407E-A947-70E740481C1C}">
                <a14:useLocalDpi xmlns:a14="http://schemas.microsoft.com/office/drawing/2010/main" val="0"/>
              </a:ext>
            </a:extLst>
          </a:blip>
          <a:srcRect l="29252" t="64194" r="18485"/>
          <a:stretch>
            <a:fillRect/>
          </a:stretch>
        </p:blipFill>
        <p:spPr>
          <a:xfrm>
            <a:off x="3141527" y="5580680"/>
            <a:ext cx="1256076" cy="745983"/>
          </a:xfrm>
          <a:prstGeom prst="rect">
            <a:avLst/>
          </a:prstGeom>
        </p:spPr>
      </p:pic>
      <p:pic>
        <p:nvPicPr>
          <p:cNvPr id="25" name="Picture 24"/>
          <p:cNvPicPr>
            <a:picLocks noChangeAspect="1"/>
          </p:cNvPicPr>
          <p:nvPr/>
        </p:nvPicPr>
        <p:blipFill rotWithShape="1">
          <a:blip r:embed="rId11">
            <a:extLst>
              <a:ext uri="{BEBA8EAE-BF5A-486C-A8C5-ECC9F3942E4B}">
                <a14:imgProps xmlns:a14="http://schemas.microsoft.com/office/drawing/2010/main">
                  <a14:imgLayer r:embed="rId12">
                    <a14:imgEffect>
                      <a14:backgroundRemoval t="6000" b="94333" l="8000" r="90667">
                        <a14:foregroundMark x1="44667" y1="53333" x2="49000" y2="62000"/>
                        <a14:foregroundMark x1="48667" y1="48333" x2="48667" y2="52000"/>
                        <a14:foregroundMark x1="52333" y1="51000" x2="51000" y2="53333"/>
                        <a14:backgroundMark x1="30333" y1="35000" x2="30333" y2="35000"/>
                        <a14:backgroundMark x1="25000" y1="11000" x2="30667" y2="58000"/>
                        <a14:backgroundMark x1="22000" y1="54333" x2="31333" y2="70333"/>
                        <a14:backgroundMark x1="37333" y1="14333" x2="35000" y2="53667"/>
                        <a14:backgroundMark x1="21000" y1="49333" x2="27000" y2="61000"/>
                        <a14:backgroundMark x1="31333" y1="25333" x2="54333" y2="23333"/>
                        <a14:backgroundMark x1="32667" y1="55333" x2="39667" y2="58667"/>
                        <a14:backgroundMark x1="34667" y1="66333" x2="35333" y2="74000"/>
                        <a14:backgroundMark x1="42333" y1="61333" x2="45000" y2="62000"/>
                        <a14:backgroundMark x1="43000" y1="54333" x2="52667" y2="61000"/>
                        <a14:backgroundMark x1="44667" y1="61333" x2="51667" y2="64667"/>
                        <a14:backgroundMark x1="45000" y1="43667" x2="57000" y2="57667"/>
                        <a14:backgroundMark x1="40667" y1="45000" x2="50667" y2="53667"/>
                        <a14:backgroundMark x1="49000" y1="49333" x2="48333" y2="59667"/>
                        <a14:backgroundMark x1="48333" y1="46333" x2="42333" y2="54667"/>
                        <a14:backgroundMark x1="52667" y1="45000" x2="44667" y2="57667"/>
                        <a14:backgroundMark x1="44667" y1="49333" x2="44667" y2="57667"/>
                        <a14:backgroundMark x1="44667" y1="44333" x2="48000" y2="59333"/>
                        <a14:backgroundMark x1="54333" y1="45333" x2="48000" y2="63667"/>
                        <a14:backgroundMark x1="50667" y1="45000" x2="47333" y2="57667"/>
                        <a14:backgroundMark x1="39333" y1="41667" x2="45667" y2="63667"/>
                      </a14:backgroundRemoval>
                    </a14:imgEffect>
                  </a14:imgLayer>
                </a14:imgProps>
              </a:ext>
              <a:ext uri="{28A0092B-C50C-407E-A947-70E740481C1C}">
                <a14:useLocalDpi xmlns:a14="http://schemas.microsoft.com/office/drawing/2010/main" val="0"/>
              </a:ext>
            </a:extLst>
          </a:blip>
          <a:srcRect l="29252" t="64194" r="18485"/>
          <a:stretch>
            <a:fillRect/>
          </a:stretch>
        </p:blipFill>
        <p:spPr>
          <a:xfrm>
            <a:off x="5677124" y="2372345"/>
            <a:ext cx="1025713" cy="609170"/>
          </a:xfrm>
          <a:prstGeom prst="rect">
            <a:avLst/>
          </a:prstGeom>
        </p:spPr>
      </p:pic>
      <p:pic>
        <p:nvPicPr>
          <p:cNvPr id="26" name="Picture 25"/>
          <p:cNvPicPr>
            <a:picLocks noChangeAspect="1"/>
          </p:cNvPicPr>
          <p:nvPr/>
        </p:nvPicPr>
        <p:blipFill rotWithShape="1">
          <a:blip r:embed="rId11">
            <a:extLst>
              <a:ext uri="{BEBA8EAE-BF5A-486C-A8C5-ECC9F3942E4B}">
                <a14:imgProps xmlns:a14="http://schemas.microsoft.com/office/drawing/2010/main">
                  <a14:imgLayer r:embed="rId12">
                    <a14:imgEffect>
                      <a14:backgroundRemoval t="6000" b="94333" l="8000" r="90667">
                        <a14:foregroundMark x1="44667" y1="53333" x2="49000" y2="62000"/>
                        <a14:foregroundMark x1="48667" y1="48333" x2="48667" y2="52000"/>
                        <a14:foregroundMark x1="52333" y1="51000" x2="51000" y2="53333"/>
                        <a14:backgroundMark x1="30333" y1="35000" x2="30333" y2="35000"/>
                        <a14:backgroundMark x1="25000" y1="11000" x2="30667" y2="58000"/>
                        <a14:backgroundMark x1="22000" y1="54333" x2="31333" y2="70333"/>
                        <a14:backgroundMark x1="37333" y1="14333" x2="35000" y2="53667"/>
                        <a14:backgroundMark x1="21000" y1="49333" x2="27000" y2="61000"/>
                        <a14:backgroundMark x1="31333" y1="25333" x2="54333" y2="23333"/>
                        <a14:backgroundMark x1="32667" y1="55333" x2="39667" y2="58667"/>
                        <a14:backgroundMark x1="34667" y1="66333" x2="35333" y2="74000"/>
                        <a14:backgroundMark x1="42333" y1="61333" x2="45000" y2="62000"/>
                        <a14:backgroundMark x1="43000" y1="54333" x2="52667" y2="61000"/>
                        <a14:backgroundMark x1="44667" y1="61333" x2="51667" y2="64667"/>
                        <a14:backgroundMark x1="45000" y1="43667" x2="57000" y2="57667"/>
                        <a14:backgroundMark x1="40667" y1="45000" x2="50667" y2="53667"/>
                        <a14:backgroundMark x1="49000" y1="49333" x2="48333" y2="59667"/>
                        <a14:backgroundMark x1="48333" y1="46333" x2="42333" y2="54667"/>
                        <a14:backgroundMark x1="52667" y1="45000" x2="44667" y2="57667"/>
                        <a14:backgroundMark x1="44667" y1="49333" x2="44667" y2="57667"/>
                        <a14:backgroundMark x1="44667" y1="44333" x2="48000" y2="59333"/>
                        <a14:backgroundMark x1="54333" y1="45333" x2="48000" y2="63667"/>
                        <a14:backgroundMark x1="50667" y1="45000" x2="47333" y2="57667"/>
                        <a14:backgroundMark x1="39333" y1="41667" x2="45667" y2="63667"/>
                      </a14:backgroundRemoval>
                    </a14:imgEffect>
                  </a14:imgLayer>
                </a14:imgProps>
              </a:ext>
              <a:ext uri="{28A0092B-C50C-407E-A947-70E740481C1C}">
                <a14:useLocalDpi xmlns:a14="http://schemas.microsoft.com/office/drawing/2010/main" val="0"/>
              </a:ext>
            </a:extLst>
          </a:blip>
          <a:srcRect l="29252" t="64194" r="18485"/>
          <a:stretch>
            <a:fillRect/>
          </a:stretch>
        </p:blipFill>
        <p:spPr>
          <a:xfrm>
            <a:off x="9113167" y="3393800"/>
            <a:ext cx="958424" cy="569207"/>
          </a:xfrm>
          <a:prstGeom prst="rect">
            <a:avLst/>
          </a:prstGeom>
        </p:spPr>
      </p:pic>
      <p:sp>
        <p:nvSpPr>
          <p:cNvPr id="28" name="Oval 27">
            <a:hlinkClick r:id="rId23" action="ppaction://hlinksldjump"/>
          </p:cNvPr>
          <p:cNvSpPr/>
          <p:nvPr/>
        </p:nvSpPr>
        <p:spPr>
          <a:xfrm>
            <a:off x="2610092" y="3308374"/>
            <a:ext cx="412088" cy="4254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1</a:t>
            </a:r>
          </a:p>
        </p:txBody>
      </p:sp>
      <p:sp>
        <p:nvSpPr>
          <p:cNvPr id="29" name="Oval 28">
            <a:hlinkClick r:id="rId24" action="ppaction://hlinksldjump"/>
          </p:cNvPr>
          <p:cNvSpPr/>
          <p:nvPr/>
        </p:nvSpPr>
        <p:spPr>
          <a:xfrm>
            <a:off x="9455818" y="3826971"/>
            <a:ext cx="412088" cy="4254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3</a:t>
            </a:r>
          </a:p>
        </p:txBody>
      </p:sp>
      <p:sp>
        <p:nvSpPr>
          <p:cNvPr id="31" name="Oval 30">
            <a:hlinkClick r:id="rId25" action="ppaction://hlinksldjump"/>
          </p:cNvPr>
          <p:cNvSpPr/>
          <p:nvPr/>
        </p:nvSpPr>
        <p:spPr>
          <a:xfrm>
            <a:off x="3620273" y="6326662"/>
            <a:ext cx="412088" cy="4254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hlinkClick r:id="rId26" action="ppaction://hlinksldjump"/>
              </a:rPr>
              <a:t>4</a:t>
            </a:r>
            <a:endParaRPr kumimoji="0" lang="en-US"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2" name="Oval 31">
            <a:hlinkClick r:id="rId27" action="ppaction://hlinksldjump"/>
          </p:cNvPr>
          <p:cNvSpPr/>
          <p:nvPr/>
        </p:nvSpPr>
        <p:spPr>
          <a:xfrm>
            <a:off x="5889955" y="2968373"/>
            <a:ext cx="412088" cy="4254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2</a:t>
            </a:r>
          </a:p>
        </p:txBody>
      </p:sp>
      <p:pic>
        <p:nvPicPr>
          <p:cNvPr id="33" name="Picture 32"/>
          <p:cNvPicPr>
            <a:picLocks noChangeAspect="1"/>
          </p:cNvPicPr>
          <p:nvPr/>
        </p:nvPicPr>
        <p:blipFill rotWithShape="1">
          <a:blip r:embed="rId28">
            <a:extLst>
              <a:ext uri="{BEBA8EAE-BF5A-486C-A8C5-ECC9F3942E4B}">
                <a14:imgProps xmlns:a14="http://schemas.microsoft.com/office/drawing/2010/main">
                  <a14:imgLayer r:embed="rId14">
                    <a14:imgEffect>
                      <a14:backgroundRemoval t="10000" b="99333" l="0" r="48667">
                        <a14:foregroundMark x1="35333" y1="90333" x2="37333" y2="93333"/>
                      </a14:backgroundRemoval>
                    </a14:imgEffect>
                  </a14:imgLayer>
                </a14:imgProps>
              </a:ext>
              <a:ext uri="{28A0092B-C50C-407E-A947-70E740481C1C}">
                <a14:useLocalDpi xmlns:a14="http://schemas.microsoft.com/office/drawing/2010/main" val="0"/>
              </a:ext>
            </a:extLst>
          </a:blip>
          <a:srcRect l="2570" t="35265" r="53846"/>
          <a:stretch>
            <a:fillRect/>
          </a:stretch>
        </p:blipFill>
        <p:spPr>
          <a:xfrm>
            <a:off x="2832959" y="3817372"/>
            <a:ext cx="1551096" cy="2303806"/>
          </a:xfrm>
          <a:prstGeom prst="rect">
            <a:avLst/>
          </a:prstGeom>
        </p:spPr>
      </p:pic>
      <p:pic>
        <p:nvPicPr>
          <p:cNvPr id="35" name="Picture 34"/>
          <p:cNvPicPr>
            <a:picLocks noChangeAspect="1"/>
          </p:cNvPicPr>
          <p:nvPr/>
        </p:nvPicPr>
        <p:blipFill rotWithShape="1">
          <a:blip r:embed="rId28">
            <a:extLst>
              <a:ext uri="{BEBA8EAE-BF5A-486C-A8C5-ECC9F3942E4B}">
                <a14:imgProps xmlns:a14="http://schemas.microsoft.com/office/drawing/2010/main">
                  <a14:imgLayer r:embed="rId14">
                    <a14:imgEffect>
                      <a14:backgroundRemoval t="10000" b="99333" l="0" r="48667">
                        <a14:foregroundMark x1="35333" y1="90333" x2="37333" y2="93333"/>
                      </a14:backgroundRemoval>
                    </a14:imgEffect>
                  </a14:imgLayer>
                </a14:imgProps>
              </a:ext>
              <a:ext uri="{28A0092B-C50C-407E-A947-70E740481C1C}">
                <a14:useLocalDpi xmlns:a14="http://schemas.microsoft.com/office/drawing/2010/main" val="0"/>
              </a:ext>
            </a:extLst>
          </a:blip>
          <a:srcRect l="2570" t="35265" r="53846"/>
          <a:stretch>
            <a:fillRect/>
          </a:stretch>
        </p:blipFill>
        <p:spPr>
          <a:xfrm>
            <a:off x="9056522" y="2142008"/>
            <a:ext cx="1071714" cy="1591792"/>
          </a:xfrm>
          <a:prstGeom prst="rect">
            <a:avLst/>
          </a:prstGeom>
        </p:spPr>
      </p:pic>
      <p:pic>
        <p:nvPicPr>
          <p:cNvPr id="36" name="Picture 35"/>
          <p:cNvPicPr>
            <a:picLocks noChangeAspect="1"/>
          </p:cNvPicPr>
          <p:nvPr/>
        </p:nvPicPr>
        <p:blipFill rotWithShape="1">
          <a:blip r:embed="rId28">
            <a:extLst>
              <a:ext uri="{BEBA8EAE-BF5A-486C-A8C5-ECC9F3942E4B}">
                <a14:imgProps xmlns:a14="http://schemas.microsoft.com/office/drawing/2010/main">
                  <a14:imgLayer r:embed="rId14">
                    <a14:imgEffect>
                      <a14:backgroundRemoval t="10000" b="99333" l="0" r="48667">
                        <a14:foregroundMark x1="35333" y1="90333" x2="37333" y2="93333"/>
                      </a14:backgroundRemoval>
                    </a14:imgEffect>
                  </a14:imgLayer>
                </a14:imgProps>
              </a:ext>
              <a:ext uri="{28A0092B-C50C-407E-A947-70E740481C1C}">
                <a14:useLocalDpi xmlns:a14="http://schemas.microsoft.com/office/drawing/2010/main" val="0"/>
              </a:ext>
            </a:extLst>
          </a:blip>
          <a:srcRect l="2570" t="35265" r="53846"/>
          <a:stretch>
            <a:fillRect/>
          </a:stretch>
        </p:blipFill>
        <p:spPr>
          <a:xfrm>
            <a:off x="5696524" y="1186439"/>
            <a:ext cx="986911" cy="1465835"/>
          </a:xfrm>
          <a:prstGeom prst="rect">
            <a:avLst/>
          </a:prstGeom>
        </p:spPr>
      </p:pic>
      <p:pic>
        <p:nvPicPr>
          <p:cNvPr id="37" name="Picture 36"/>
          <p:cNvPicPr>
            <a:picLocks noChangeAspect="1"/>
          </p:cNvPicPr>
          <p:nvPr/>
        </p:nvPicPr>
        <p:blipFill rotWithShape="1">
          <a:blip r:embed="rId28">
            <a:extLst>
              <a:ext uri="{BEBA8EAE-BF5A-486C-A8C5-ECC9F3942E4B}">
                <a14:imgProps xmlns:a14="http://schemas.microsoft.com/office/drawing/2010/main">
                  <a14:imgLayer r:embed="rId14">
                    <a14:imgEffect>
                      <a14:backgroundRemoval t="10000" b="99333" l="0" r="48667">
                        <a14:foregroundMark x1="35333" y1="90333" x2="37333" y2="93333"/>
                      </a14:backgroundRemoval>
                    </a14:imgEffect>
                  </a14:imgLayer>
                </a14:imgProps>
              </a:ext>
              <a:ext uri="{28A0092B-C50C-407E-A947-70E740481C1C}">
                <a14:useLocalDpi xmlns:a14="http://schemas.microsoft.com/office/drawing/2010/main" val="0"/>
              </a:ext>
            </a:extLst>
          </a:blip>
          <a:srcRect l="2570" t="35265" r="53846"/>
          <a:stretch>
            <a:fillRect/>
          </a:stretch>
        </p:blipFill>
        <p:spPr>
          <a:xfrm>
            <a:off x="2136080" y="1295681"/>
            <a:ext cx="1256114" cy="1865676"/>
          </a:xfrm>
          <a:prstGeom prst="rect">
            <a:avLst/>
          </a:prstGeom>
        </p:spPr>
      </p:pic>
      <p:pic>
        <p:nvPicPr>
          <p:cNvPr id="39" name="Picture 38"/>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4197862" y="1289457"/>
            <a:ext cx="835863" cy="1022594"/>
          </a:xfrm>
          <a:prstGeom prst="rect">
            <a:avLst/>
          </a:prstGeom>
        </p:spPr>
      </p:pic>
      <p:pic>
        <p:nvPicPr>
          <p:cNvPr id="40" name="Picture 39"/>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7913006" y="1206147"/>
            <a:ext cx="1354581" cy="786480"/>
          </a:xfrm>
          <a:prstGeom prst="rect">
            <a:avLst/>
          </a:prstGeom>
        </p:spPr>
      </p:pic>
      <p:pic>
        <p:nvPicPr>
          <p:cNvPr id="38" name="Picture 37"/>
          <p:cNvPicPr>
            <a:picLocks noChangeAspect="1"/>
          </p:cNvPicPr>
          <p:nvPr/>
        </p:nvPicPr>
        <p:blipFill>
          <a:blip r:embed="rId30" cstate="print">
            <a:extLst>
              <a:ext uri="{BEBA8EAE-BF5A-486C-A8C5-ECC9F3942E4B}">
                <a14:imgProps xmlns:a14="http://schemas.microsoft.com/office/drawing/2010/main">
                  <a14:imgLayer r:embed="rId31">
                    <a14:imgEffect>
                      <a14:backgroundRemoval t="9744" b="89776" l="3994" r="95048"/>
                    </a14:imgEffect>
                  </a14:imgLayer>
                </a14:imgProps>
              </a:ext>
              <a:ext uri="{28A0092B-C50C-407E-A947-70E740481C1C}">
                <a14:useLocalDpi xmlns:a14="http://schemas.microsoft.com/office/drawing/2010/main" val="0"/>
              </a:ext>
            </a:extLst>
          </a:blip>
          <a:stretch>
            <a:fillRect/>
          </a:stretch>
        </p:blipFill>
        <p:spPr>
          <a:xfrm>
            <a:off x="36107" y="2716679"/>
            <a:ext cx="1675192" cy="2006904"/>
          </a:xfrm>
          <a:prstGeom prst="rect">
            <a:avLst/>
          </a:prstGeom>
        </p:spPr>
      </p:pic>
      <p:pic>
        <p:nvPicPr>
          <p:cNvPr id="3" name="Picture 2"/>
          <p:cNvPicPr>
            <a:picLocks noChangeAspect="1"/>
          </p:cNvPicPr>
          <p:nvPr/>
        </p:nvPicPr>
        <p:blipFill>
          <a:blip r:embed="rId32" cstate="print">
            <a:extLst>
              <a:ext uri="{BEBA8EAE-BF5A-486C-A8C5-ECC9F3942E4B}">
                <a14:imgProps xmlns:a14="http://schemas.microsoft.com/office/drawing/2010/main">
                  <a14:imgLayer r:embed="rId33">
                    <a14:imgEffect>
                      <a14:backgroundRemoval t="438" b="89825" l="2077" r="97923">
                        <a14:foregroundMark x1="82846" y1="73085" x2="93000" y2="78556"/>
                      </a14:backgroundRemoval>
                    </a14:imgEffect>
                  </a14:imgLayer>
                </a14:imgProps>
              </a:ext>
              <a:ext uri="{28A0092B-C50C-407E-A947-70E740481C1C}">
                <a14:useLocalDpi xmlns:a14="http://schemas.microsoft.com/office/drawing/2010/main" val="0"/>
              </a:ext>
            </a:extLst>
          </a:blip>
          <a:stretch>
            <a:fillRect/>
          </a:stretch>
        </p:blipFill>
        <p:spPr>
          <a:xfrm>
            <a:off x="8077492" y="4496100"/>
            <a:ext cx="1856798" cy="1905638"/>
          </a:xfrm>
          <a:prstGeom prst="rect">
            <a:avLst/>
          </a:prstGeom>
        </p:spPr>
      </p:pic>
      <p:pic>
        <p:nvPicPr>
          <p:cNvPr id="5" name="Picture 4"/>
          <p:cNvPicPr>
            <a:picLocks noChangeAspect="1"/>
          </p:cNvPicPr>
          <p:nvPr/>
        </p:nvPicPr>
        <p:blipFill rotWithShape="1">
          <a:blip r:embed="rId34">
            <a:extLst>
              <a:ext uri="{BEBA8EAE-BF5A-486C-A8C5-ECC9F3942E4B}">
                <a14:imgProps xmlns:a14="http://schemas.microsoft.com/office/drawing/2010/main">
                  <a14:imgLayer r:embed="rId35">
                    <a14:imgEffect>
                      <a14:backgroundRemoval t="1778" b="96000" l="0" r="100000">
                        <a14:foregroundMark x1="42000" y1="55111" x2="48000" y2="66222"/>
                        <a14:foregroundMark x1="47556" y1="51111" x2="51111" y2="64667"/>
                        <a14:foregroundMark x1="55778" y1="48222" x2="55333" y2="64000"/>
                      </a14:backgroundRemoval>
                    </a14:imgEffect>
                  </a14:imgLayer>
                </a14:imgProps>
              </a:ext>
              <a:ext uri="{28A0092B-C50C-407E-A947-70E740481C1C}">
                <a14:useLocalDpi xmlns:a14="http://schemas.microsoft.com/office/drawing/2010/main" val="0"/>
              </a:ext>
            </a:extLst>
          </a:blip>
          <a:srcRect l="34856" t="33318" r="33663" b="31496"/>
          <a:stretch>
            <a:fillRect/>
          </a:stretch>
        </p:blipFill>
        <p:spPr>
          <a:xfrm>
            <a:off x="152400" y="5333999"/>
            <a:ext cx="1295400" cy="1447801"/>
          </a:xfrm>
          <a:prstGeom prst="rect">
            <a:avLst/>
          </a:prstGeom>
        </p:spPr>
      </p:pic>
      <p:pic>
        <p:nvPicPr>
          <p:cNvPr id="7" name="Picture 6"/>
          <p:cNvPicPr>
            <a:picLocks noChangeAspect="1"/>
          </p:cNvPicPr>
          <p:nvPr/>
        </p:nvPicPr>
        <p:blipFill rotWithShape="1">
          <a:blip r:embed="rId36">
            <a:extLst>
              <a:ext uri="{BEBA8EAE-BF5A-486C-A8C5-ECC9F3942E4B}">
                <a14:imgProps xmlns:a14="http://schemas.microsoft.com/office/drawing/2010/main">
                  <a14:imgLayer r:embed="rId35">
                    <a14:imgEffect>
                      <a14:backgroundRemoval t="0" b="90000" l="67778" r="98889"/>
                    </a14:imgEffect>
                  </a14:imgLayer>
                </a14:imgProps>
              </a:ext>
              <a:ext uri="{28A0092B-C50C-407E-A947-70E740481C1C}">
                <a14:useLocalDpi xmlns:a14="http://schemas.microsoft.com/office/drawing/2010/main" val="0"/>
              </a:ext>
            </a:extLst>
          </a:blip>
          <a:srcRect l="69597" t="35257" b="33262"/>
          <a:stretch>
            <a:fillRect/>
          </a:stretch>
        </p:blipFill>
        <p:spPr>
          <a:xfrm>
            <a:off x="5729053" y="5456687"/>
            <a:ext cx="1251028" cy="1295401"/>
          </a:xfrm>
          <a:prstGeom prst="rect">
            <a:avLst/>
          </a:prstGeom>
        </p:spPr>
      </p:pic>
      <p:pic>
        <p:nvPicPr>
          <p:cNvPr id="16" name="Picture 15"/>
          <p:cNvPicPr>
            <a:picLocks noChangeAspect="1"/>
          </p:cNvPicPr>
          <p:nvPr/>
        </p:nvPicPr>
        <p:blipFill>
          <a:blip r:embed="rId37" cstate="print">
            <a:extLst>
              <a:ext uri="{BEBA8EAE-BF5A-486C-A8C5-ECC9F3942E4B}">
                <a14:imgProps xmlns:a14="http://schemas.microsoft.com/office/drawing/2010/main">
                  <a14:imgLayer r:embed="rId38">
                    <a14:imgEffect>
                      <a14:backgroundRemoval t="409" b="99591" l="0" r="100000"/>
                    </a14:imgEffect>
                  </a14:imgLayer>
                </a14:imgProps>
              </a:ext>
              <a:ext uri="{28A0092B-C50C-407E-A947-70E740481C1C}">
                <a14:useLocalDpi xmlns:a14="http://schemas.microsoft.com/office/drawing/2010/main" val="0"/>
              </a:ext>
            </a:extLst>
          </a:blip>
          <a:stretch>
            <a:fillRect/>
          </a:stretch>
        </p:blipFill>
        <p:spPr>
          <a:xfrm>
            <a:off x="10425254" y="60083"/>
            <a:ext cx="1412244" cy="811308"/>
          </a:xfrm>
          <a:prstGeom prst="rect">
            <a:avLst/>
          </a:prstGeom>
        </p:spPr>
      </p:pic>
      <p:pic>
        <p:nvPicPr>
          <p:cNvPr id="41" name="Picture 40"/>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40262" y="1442039"/>
            <a:ext cx="1354581" cy="786480"/>
          </a:xfrm>
          <a:prstGeom prst="rect">
            <a:avLst/>
          </a:prstGeom>
        </p:spPr>
      </p:pic>
      <p:pic>
        <p:nvPicPr>
          <p:cNvPr id="43" name="Picture 42"/>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60040" y="1835279"/>
            <a:ext cx="1354581" cy="786480"/>
          </a:xfrm>
          <a:prstGeom prst="rect">
            <a:avLst/>
          </a:prstGeom>
        </p:spPr>
      </p:pic>
      <p:pic>
        <p:nvPicPr>
          <p:cNvPr id="44" name="Picture 43"/>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8894532" y="1232332"/>
            <a:ext cx="1354581" cy="786480"/>
          </a:xfrm>
          <a:prstGeom prst="rect">
            <a:avLst/>
          </a:prstGeom>
        </p:spPr>
      </p:pic>
      <p:sp>
        <p:nvSpPr>
          <p:cNvPr id="2" name="Rectangle: Rounded Corners 1">
            <a:hlinkClick r:id="rId39" action="ppaction://hlinksldjump"/>
            <a:extLst>
              <a:ext uri="{FF2B5EF4-FFF2-40B4-BE49-F238E27FC236}">
                <a16:creationId xmlns:a16="http://schemas.microsoft.com/office/drawing/2014/main" id="{FC8E0B2C-69FD-4DF5-8ABD-C116BC5EA81B}"/>
              </a:ext>
            </a:extLst>
          </p:cNvPr>
          <p:cNvSpPr/>
          <p:nvPr/>
        </p:nvSpPr>
        <p:spPr>
          <a:xfrm>
            <a:off x="9934290" y="6278011"/>
            <a:ext cx="1573769" cy="47407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solidFill>
                <a:effectLst/>
                <a:uLnTx/>
                <a:uFillTx/>
                <a:latin typeface="Calibri"/>
                <a:ea typeface="+mn-ea"/>
                <a:cs typeface="+mn-cs"/>
              </a:rPr>
              <a:t>Học</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tiếp</a:t>
            </a: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75" fill="hold">
                                          <p:stCondLst>
                                            <p:cond delay="0"/>
                                          </p:stCondLst>
                                        </p:cTn>
                                        <p:tgtEl>
                                          <p:spTgt spid="10"/>
                                        </p:tgtEl>
                                        <p:attrNameLst>
                                          <p:attrName>r</p:attrName>
                                        </p:attrNameLst>
                                      </p:cBhvr>
                                    </p:animRot>
                                    <p:animRot by="-240000">
                                      <p:cBhvr>
                                        <p:cTn id="7" dur="750" fill="hold">
                                          <p:stCondLst>
                                            <p:cond delay="750"/>
                                          </p:stCondLst>
                                        </p:cTn>
                                        <p:tgtEl>
                                          <p:spTgt spid="10"/>
                                        </p:tgtEl>
                                        <p:attrNameLst>
                                          <p:attrName>r</p:attrName>
                                        </p:attrNameLst>
                                      </p:cBhvr>
                                    </p:animRot>
                                    <p:animRot by="240000">
                                      <p:cBhvr>
                                        <p:cTn id="8" dur="750" fill="hold">
                                          <p:stCondLst>
                                            <p:cond delay="1500"/>
                                          </p:stCondLst>
                                        </p:cTn>
                                        <p:tgtEl>
                                          <p:spTgt spid="10"/>
                                        </p:tgtEl>
                                        <p:attrNameLst>
                                          <p:attrName>r</p:attrName>
                                        </p:attrNameLst>
                                      </p:cBhvr>
                                    </p:animRot>
                                    <p:animRot by="-240000">
                                      <p:cBhvr>
                                        <p:cTn id="9" dur="750" fill="hold">
                                          <p:stCondLst>
                                            <p:cond delay="2250"/>
                                          </p:stCondLst>
                                        </p:cTn>
                                        <p:tgtEl>
                                          <p:spTgt spid="10"/>
                                        </p:tgtEl>
                                        <p:attrNameLst>
                                          <p:attrName>r</p:attrName>
                                        </p:attrNameLst>
                                      </p:cBhvr>
                                    </p:animRot>
                                    <p:animRot by="120000">
                                      <p:cBhvr>
                                        <p:cTn id="10" dur="750" fill="hold">
                                          <p:stCondLst>
                                            <p:cond delay="3000"/>
                                          </p:stCondLst>
                                        </p:cTn>
                                        <p:tgtEl>
                                          <p:spTgt spid="10"/>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375" fill="hold">
                                          <p:stCondLst>
                                            <p:cond delay="0"/>
                                          </p:stCondLst>
                                        </p:cTn>
                                        <p:tgtEl>
                                          <p:spTgt spid="15"/>
                                        </p:tgtEl>
                                        <p:attrNameLst>
                                          <p:attrName>r</p:attrName>
                                        </p:attrNameLst>
                                      </p:cBhvr>
                                    </p:animRot>
                                    <p:animRot by="-240000">
                                      <p:cBhvr>
                                        <p:cTn id="13" dur="750" fill="hold">
                                          <p:stCondLst>
                                            <p:cond delay="750"/>
                                          </p:stCondLst>
                                        </p:cTn>
                                        <p:tgtEl>
                                          <p:spTgt spid="15"/>
                                        </p:tgtEl>
                                        <p:attrNameLst>
                                          <p:attrName>r</p:attrName>
                                        </p:attrNameLst>
                                      </p:cBhvr>
                                    </p:animRot>
                                    <p:animRot by="240000">
                                      <p:cBhvr>
                                        <p:cTn id="14" dur="750" fill="hold">
                                          <p:stCondLst>
                                            <p:cond delay="1500"/>
                                          </p:stCondLst>
                                        </p:cTn>
                                        <p:tgtEl>
                                          <p:spTgt spid="15"/>
                                        </p:tgtEl>
                                        <p:attrNameLst>
                                          <p:attrName>r</p:attrName>
                                        </p:attrNameLst>
                                      </p:cBhvr>
                                    </p:animRot>
                                    <p:animRot by="-240000">
                                      <p:cBhvr>
                                        <p:cTn id="15" dur="750" fill="hold">
                                          <p:stCondLst>
                                            <p:cond delay="2250"/>
                                          </p:stCondLst>
                                        </p:cTn>
                                        <p:tgtEl>
                                          <p:spTgt spid="15"/>
                                        </p:tgtEl>
                                        <p:attrNameLst>
                                          <p:attrName>r</p:attrName>
                                        </p:attrNameLst>
                                      </p:cBhvr>
                                    </p:animRot>
                                    <p:animRot by="120000">
                                      <p:cBhvr>
                                        <p:cTn id="16" dur="750" fill="hold">
                                          <p:stCondLst>
                                            <p:cond delay="3000"/>
                                          </p:stCondLst>
                                        </p:cTn>
                                        <p:tgtEl>
                                          <p:spTgt spid="15"/>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375" fill="hold">
                                          <p:stCondLst>
                                            <p:cond delay="0"/>
                                          </p:stCondLst>
                                        </p:cTn>
                                        <p:tgtEl>
                                          <p:spTgt spid="12"/>
                                        </p:tgtEl>
                                        <p:attrNameLst>
                                          <p:attrName>r</p:attrName>
                                        </p:attrNameLst>
                                      </p:cBhvr>
                                    </p:animRot>
                                    <p:animRot by="-240000">
                                      <p:cBhvr>
                                        <p:cTn id="19" dur="750" fill="hold">
                                          <p:stCondLst>
                                            <p:cond delay="750"/>
                                          </p:stCondLst>
                                        </p:cTn>
                                        <p:tgtEl>
                                          <p:spTgt spid="12"/>
                                        </p:tgtEl>
                                        <p:attrNameLst>
                                          <p:attrName>r</p:attrName>
                                        </p:attrNameLst>
                                      </p:cBhvr>
                                    </p:animRot>
                                    <p:animRot by="240000">
                                      <p:cBhvr>
                                        <p:cTn id="20" dur="750" fill="hold">
                                          <p:stCondLst>
                                            <p:cond delay="1500"/>
                                          </p:stCondLst>
                                        </p:cTn>
                                        <p:tgtEl>
                                          <p:spTgt spid="12"/>
                                        </p:tgtEl>
                                        <p:attrNameLst>
                                          <p:attrName>r</p:attrName>
                                        </p:attrNameLst>
                                      </p:cBhvr>
                                    </p:animRot>
                                    <p:animRot by="-240000">
                                      <p:cBhvr>
                                        <p:cTn id="21" dur="750" fill="hold">
                                          <p:stCondLst>
                                            <p:cond delay="2250"/>
                                          </p:stCondLst>
                                        </p:cTn>
                                        <p:tgtEl>
                                          <p:spTgt spid="12"/>
                                        </p:tgtEl>
                                        <p:attrNameLst>
                                          <p:attrName>r</p:attrName>
                                        </p:attrNameLst>
                                      </p:cBhvr>
                                    </p:animRot>
                                    <p:animRot by="120000">
                                      <p:cBhvr>
                                        <p:cTn id="22" dur="750" fill="hold">
                                          <p:stCondLst>
                                            <p:cond delay="3000"/>
                                          </p:stCondLst>
                                        </p:cTn>
                                        <p:tgtEl>
                                          <p:spTgt spid="12"/>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300" fill="hold">
                                          <p:stCondLst>
                                            <p:cond delay="0"/>
                                          </p:stCondLst>
                                        </p:cTn>
                                        <p:tgtEl>
                                          <p:spTgt spid="8"/>
                                        </p:tgtEl>
                                        <p:attrNameLst>
                                          <p:attrName>r</p:attrName>
                                        </p:attrNameLst>
                                      </p:cBhvr>
                                    </p:animRot>
                                    <p:animRot by="-240000">
                                      <p:cBhvr>
                                        <p:cTn id="25" dur="600" fill="hold">
                                          <p:stCondLst>
                                            <p:cond delay="600"/>
                                          </p:stCondLst>
                                        </p:cTn>
                                        <p:tgtEl>
                                          <p:spTgt spid="8"/>
                                        </p:tgtEl>
                                        <p:attrNameLst>
                                          <p:attrName>r</p:attrName>
                                        </p:attrNameLst>
                                      </p:cBhvr>
                                    </p:animRot>
                                    <p:animRot by="240000">
                                      <p:cBhvr>
                                        <p:cTn id="26" dur="600" fill="hold">
                                          <p:stCondLst>
                                            <p:cond delay="1200"/>
                                          </p:stCondLst>
                                        </p:cTn>
                                        <p:tgtEl>
                                          <p:spTgt spid="8"/>
                                        </p:tgtEl>
                                        <p:attrNameLst>
                                          <p:attrName>r</p:attrName>
                                        </p:attrNameLst>
                                      </p:cBhvr>
                                    </p:animRot>
                                    <p:animRot by="-240000">
                                      <p:cBhvr>
                                        <p:cTn id="27" dur="600" fill="hold">
                                          <p:stCondLst>
                                            <p:cond delay="1800"/>
                                          </p:stCondLst>
                                        </p:cTn>
                                        <p:tgtEl>
                                          <p:spTgt spid="8"/>
                                        </p:tgtEl>
                                        <p:attrNameLst>
                                          <p:attrName>r</p:attrName>
                                        </p:attrNameLst>
                                      </p:cBhvr>
                                    </p:animRot>
                                    <p:animRot by="120000">
                                      <p:cBhvr>
                                        <p:cTn id="28" dur="600" fill="hold">
                                          <p:stCondLst>
                                            <p:cond delay="240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9"/>
                    </p:tgtEl>
                  </p:cond>
                </p:stCondLst>
                <p:endSync evt="end" delay="0">
                  <p:rtn val="all"/>
                </p:endSync>
                <p:childTnLst>
                  <p:par>
                    <p:cTn id="30" fill="hold">
                      <p:stCondLst>
                        <p:cond delay="0"/>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childTnLst>
                          </p:cTn>
                        </p:par>
                      </p:childTnLst>
                    </p:cTn>
                  </p:par>
                </p:childTnLst>
              </p:cTn>
              <p:nextCondLst>
                <p:cond evt="onClick" delay="0">
                  <p:tgtEl>
                    <p:spTgt spid="9"/>
                  </p:tgtEl>
                </p:cond>
              </p:nextCondLst>
            </p:seq>
            <p:seq concurrent="1" nextAc="seek">
              <p:cTn id="37" restart="whenNotActive" fill="hold" evtFilter="cancelBubble" nodeType="interactiveSeq">
                <p:stCondLst>
                  <p:cond evt="onClick" delay="0">
                    <p:tgtEl>
                      <p:spTgt spid="24"/>
                    </p:tgtEl>
                  </p:cond>
                </p:stCondLst>
                <p:endSync evt="end" delay="0">
                  <p:rtn val="all"/>
                </p:endSync>
                <p:childTnLst>
                  <p:par>
                    <p:cTn id="38" fill="hold">
                      <p:stCondLst>
                        <p:cond delay="0"/>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childTnLst>
                          </p:cTn>
                        </p:par>
                      </p:childTnLst>
                    </p:cTn>
                  </p:par>
                </p:childTnLst>
              </p:cTn>
              <p:nextCondLst>
                <p:cond evt="onClick" delay="0">
                  <p:tgtEl>
                    <p:spTgt spid="24"/>
                  </p:tgtEl>
                </p:cond>
              </p:nextCondLst>
            </p:seq>
            <p:seq concurrent="1" nextAc="seek">
              <p:cTn id="45" restart="whenNotActive" fill="hold" evtFilter="cancelBubble" nodeType="interactiveSeq">
                <p:stCondLst>
                  <p:cond evt="onClick" delay="0">
                    <p:tgtEl>
                      <p:spTgt spid="25"/>
                    </p:tgtEl>
                  </p:cond>
                </p:stCondLst>
                <p:endSync evt="end" delay="0">
                  <p:rtn val="all"/>
                </p:endSync>
                <p:childTnLst>
                  <p:par>
                    <p:cTn id="46" fill="hold">
                      <p:stCondLst>
                        <p:cond delay="0"/>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p:cTn id="50" dur="500" fill="hold"/>
                                        <p:tgtEl>
                                          <p:spTgt spid="36"/>
                                        </p:tgtEl>
                                        <p:attrNameLst>
                                          <p:attrName>ppt_w</p:attrName>
                                        </p:attrNameLst>
                                      </p:cBhvr>
                                      <p:tavLst>
                                        <p:tav tm="0">
                                          <p:val>
                                            <p:fltVal val="0"/>
                                          </p:val>
                                        </p:tav>
                                        <p:tav tm="100000">
                                          <p:val>
                                            <p:strVal val="#ppt_w"/>
                                          </p:val>
                                        </p:tav>
                                      </p:tavLst>
                                    </p:anim>
                                    <p:anim calcmode="lin" valueType="num">
                                      <p:cBhvr>
                                        <p:cTn id="51" dur="500" fill="hold"/>
                                        <p:tgtEl>
                                          <p:spTgt spid="36"/>
                                        </p:tgtEl>
                                        <p:attrNameLst>
                                          <p:attrName>ppt_h</p:attrName>
                                        </p:attrNameLst>
                                      </p:cBhvr>
                                      <p:tavLst>
                                        <p:tav tm="0">
                                          <p:val>
                                            <p:fltVal val="0"/>
                                          </p:val>
                                        </p:tav>
                                        <p:tav tm="100000">
                                          <p:val>
                                            <p:strVal val="#ppt_h"/>
                                          </p:val>
                                        </p:tav>
                                      </p:tavLst>
                                    </p:anim>
                                    <p:animEffect transition="in" filter="fade">
                                      <p:cBhvr>
                                        <p:cTn id="52" dur="500"/>
                                        <p:tgtEl>
                                          <p:spTgt spid="36"/>
                                        </p:tgtEl>
                                      </p:cBhvr>
                                    </p:animEffect>
                                  </p:childTnLst>
                                </p:cTn>
                              </p:par>
                            </p:childTnLst>
                          </p:cTn>
                        </p:par>
                      </p:childTnLst>
                    </p:cTn>
                  </p:par>
                </p:childTnLst>
              </p:cTn>
              <p:nextCondLst>
                <p:cond evt="onClick" delay="0">
                  <p:tgtEl>
                    <p:spTgt spid="25"/>
                  </p:tgtEl>
                </p:cond>
              </p:nextCondLst>
            </p:seq>
            <p:seq concurrent="1" nextAc="seek">
              <p:cTn id="53" restart="whenNotActive" fill="hold" evtFilter="cancelBubble" nodeType="interactiveSeq">
                <p:stCondLst>
                  <p:cond evt="onClick" delay="0">
                    <p:tgtEl>
                      <p:spTgt spid="26"/>
                    </p:tgtEl>
                  </p:cond>
                </p:stCondLst>
                <p:endSync evt="end" delay="0">
                  <p:rtn val="all"/>
                </p:endSync>
                <p:childTnLst>
                  <p:par>
                    <p:cTn id="54" fill="hold">
                      <p:stCondLst>
                        <p:cond delay="0"/>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500" fill="hold"/>
                                        <p:tgtEl>
                                          <p:spTgt spid="35"/>
                                        </p:tgtEl>
                                        <p:attrNameLst>
                                          <p:attrName>ppt_w</p:attrName>
                                        </p:attrNameLst>
                                      </p:cBhvr>
                                      <p:tavLst>
                                        <p:tav tm="0">
                                          <p:val>
                                            <p:fltVal val="0"/>
                                          </p:val>
                                        </p:tav>
                                        <p:tav tm="100000">
                                          <p:val>
                                            <p:strVal val="#ppt_w"/>
                                          </p:val>
                                        </p:tav>
                                      </p:tavLst>
                                    </p:anim>
                                    <p:anim calcmode="lin" valueType="num">
                                      <p:cBhvr>
                                        <p:cTn id="59" dur="500" fill="hold"/>
                                        <p:tgtEl>
                                          <p:spTgt spid="35"/>
                                        </p:tgtEl>
                                        <p:attrNameLst>
                                          <p:attrName>ppt_h</p:attrName>
                                        </p:attrNameLst>
                                      </p:cBhvr>
                                      <p:tavLst>
                                        <p:tav tm="0">
                                          <p:val>
                                            <p:fltVal val="0"/>
                                          </p:val>
                                        </p:tav>
                                        <p:tav tm="100000">
                                          <p:val>
                                            <p:strVal val="#ppt_h"/>
                                          </p:val>
                                        </p:tav>
                                      </p:tavLst>
                                    </p:anim>
                                    <p:animEffect transition="in" filter="fade">
                                      <p:cBhvr>
                                        <p:cTn id="60" dur="500"/>
                                        <p:tgtEl>
                                          <p:spTgt spid="35"/>
                                        </p:tgtEl>
                                      </p:cBhvr>
                                    </p:animEffect>
                                  </p:childTnLst>
                                </p:cTn>
                              </p:par>
                            </p:childTnLst>
                          </p:cTn>
                        </p:par>
                      </p:childTnLst>
                    </p:cTn>
                  </p:par>
                </p:childTnLst>
              </p:cTn>
              <p:nextCondLst>
                <p:cond evt="onClick" delay="0">
                  <p:tgtEl>
                    <p:spTgt spid="26"/>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44000" r="-44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6">
            <a:extLst>
              <a:ext uri="{BEBA8EAE-BF5A-486C-A8C5-ECC9F3942E4B}">
                <a14:imgProps xmlns:a14="http://schemas.microsoft.com/office/drawing/2010/main">
                  <a14:imgLayer r:embed="rId7">
                    <a14:imgEffect>
                      <a14:backgroundRemoval t="455" b="91250" l="600" r="99400"/>
                    </a14:imgEffect>
                  </a14:imgLayer>
                </a14:imgProps>
              </a:ext>
              <a:ext uri="{28A0092B-C50C-407E-A947-70E740481C1C}">
                <a14:useLocalDpi xmlns:a14="http://schemas.microsoft.com/office/drawing/2010/main" val="0"/>
              </a:ext>
            </a:extLst>
          </a:blip>
          <a:srcRect b="15975"/>
          <a:stretch>
            <a:fillRect/>
          </a:stretch>
        </p:blipFill>
        <p:spPr>
          <a:xfrm>
            <a:off x="138223" y="-282750"/>
            <a:ext cx="12301869" cy="5078034"/>
          </a:xfrm>
          <a:prstGeom prst="rect">
            <a:avLst/>
          </a:prstGeom>
        </p:spPr>
      </p:pic>
      <p:sp>
        <p:nvSpPr>
          <p:cNvPr id="12" name="Rectangle 11"/>
          <p:cNvSpPr/>
          <p:nvPr/>
        </p:nvSpPr>
        <p:spPr>
          <a:xfrm>
            <a:off x="1265274" y="4895847"/>
            <a:ext cx="4608467" cy="908435"/>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A.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Không</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endParaRPr>
          </a:p>
        </p:txBody>
      </p:sp>
      <p:sp>
        <p:nvSpPr>
          <p:cNvPr id="13" name="Rectangle 12"/>
          <p:cNvSpPr/>
          <p:nvPr/>
        </p:nvSpPr>
        <p:spPr>
          <a:xfrm>
            <a:off x="6602546" y="4895847"/>
            <a:ext cx="4721128" cy="908436"/>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B. </a:t>
            </a:r>
            <a:r>
              <a:rPr kumimoji="0" lang="en-US" altLang="vi-VN"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Có</a:t>
            </a:r>
            <a:endParaRPr kumimoji="0" lang="en-US" alt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endParaRPr>
          </a:p>
        </p:txBody>
      </p:sp>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41568" y="4936143"/>
            <a:ext cx="672947" cy="591378"/>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655315" y="4935742"/>
            <a:ext cx="672128" cy="537702"/>
          </a:xfrm>
          <a:prstGeom prst="rect">
            <a:avLst/>
          </a:prstGeom>
        </p:spPr>
      </p:pic>
      <p:sp>
        <p:nvSpPr>
          <p:cNvPr id="24" name="Right Arrow 23">
            <a:hlinkClick r:id="rId10" action="ppaction://hlinksldjump"/>
          </p:cNvPr>
          <p:cNvSpPr/>
          <p:nvPr/>
        </p:nvSpPr>
        <p:spPr>
          <a:xfrm>
            <a:off x="11148649" y="6056694"/>
            <a:ext cx="1043351"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white"/>
                </a:solidFill>
                <a:effectLst/>
                <a:uLnTx/>
                <a:uFillTx/>
                <a:latin typeface="Calibri" panose="020F0502020204030204" pitchFamily="34" charset="0"/>
                <a:ea typeface="+mn-ea"/>
                <a:cs typeface="Times New Roman" panose="02020603050405020304" pitchFamily="18" charset="0"/>
              </a:rPr>
              <a:t>Trở</a:t>
            </a:r>
            <a:r>
              <a:rPr kumimoji="0" lang="en-US" sz="1800" b="1"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white"/>
                </a:solidFill>
                <a:effectLst/>
                <a:uLnTx/>
                <a:uFillTx/>
                <a:latin typeface="Calibri" panose="020F0502020204030204" pitchFamily="34" charset="0"/>
                <a:ea typeface="+mn-ea"/>
                <a:cs typeface="Times New Roman" panose="02020603050405020304" pitchFamily="18" charset="0"/>
              </a:rPr>
              <a:t>về</a:t>
            </a:r>
            <a:endParaRPr kumimoji="0" lang="en-US" sz="1800" b="1"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endParaRPr>
          </a:p>
        </p:txBody>
      </p:sp>
      <p:sp>
        <p:nvSpPr>
          <p:cNvPr id="25" name="TextBox 24"/>
          <p:cNvSpPr txBox="1"/>
          <p:nvPr/>
        </p:nvSpPr>
        <p:spPr>
          <a:xfrm>
            <a:off x="5776865" y="1863201"/>
            <a:ext cx="4494506"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Việc</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làm</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này</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có</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là</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việc</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làm</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bảo</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vệ</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cơ</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quan</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hô</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hấp</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không</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a:t>
            </a:r>
            <a:endParaRPr kumimoji="0" lang="en-US" sz="18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endParaRPr>
          </a:p>
        </p:txBody>
      </p:sp>
      <p:pic>
        <p:nvPicPr>
          <p:cNvPr id="1026" name="Picture 2" descr="bệnh tai mũi họng ở trẻ em">
            <a:extLst>
              <a:ext uri="{FF2B5EF4-FFF2-40B4-BE49-F238E27FC236}">
                <a16:creationId xmlns:a16="http://schemas.microsoft.com/office/drawing/2014/main" id="{DAD28496-D013-4B62-8214-EB5DC997B6D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87967" y="1237195"/>
            <a:ext cx="3188898" cy="32072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2"/>
                    </p:tgtEl>
                  </p:cond>
                </p:stCondLst>
                <p:endSync evt="end" delay="0">
                  <p:rtn val="all"/>
                </p:endSync>
                <p:childTnLst>
                  <p:par>
                    <p:cTn id="16" fill="hold">
                      <p:stCondLst>
                        <p:cond delay="0"/>
                      </p:stCondLst>
                      <p:childTnLst>
                        <p:par>
                          <p:cTn id="17" fill="hold">
                            <p:stCondLst>
                              <p:cond delay="0"/>
                            </p:stCondLst>
                            <p:childTnLst>
                              <p:par>
                                <p:cTn id="18" presetID="1" presetClass="emph" presetSubtype="2" fill="hold" nodeType="clickEffect">
                                  <p:stCondLst>
                                    <p:cond delay="0"/>
                                  </p:stCondLst>
                                  <p:childTnLst>
                                    <p:animClr clrSpc="rgb" dir="cw">
                                      <p:cBhvr>
                                        <p:cTn id="19" dur="250" fill="hold"/>
                                        <p:tgtEl>
                                          <p:spTgt spid="12"/>
                                        </p:tgtEl>
                                        <p:attrNameLst>
                                          <p:attrName>fillcolor</p:attrName>
                                        </p:attrNameLst>
                                      </p:cBhvr>
                                      <p:to>
                                        <a:srgbClr val="FFF2CC"/>
                                      </p:to>
                                    </p:animClr>
                                    <p:set>
                                      <p:cBhvr>
                                        <p:cTn id="20" dur="250" fill="hold"/>
                                        <p:tgtEl>
                                          <p:spTgt spid="12"/>
                                        </p:tgtEl>
                                        <p:attrNameLst>
                                          <p:attrName>fill.type</p:attrName>
                                        </p:attrNameLst>
                                      </p:cBhvr>
                                      <p:to>
                                        <p:strVal val="solid"/>
                                      </p:to>
                                    </p:set>
                                    <p:set>
                                      <p:cBhvr>
                                        <p:cTn id="21" dur="250" fill="hold"/>
                                        <p:tgtEl>
                                          <p:spTgt spid="12"/>
                                        </p:tgtEl>
                                        <p:attrNameLst>
                                          <p:attrName>fill.on</p:attrName>
                                        </p:attrNameLst>
                                      </p:cBhvr>
                                      <p:to>
                                        <p:strVal val="true"/>
                                      </p:to>
                                    </p:set>
                                  </p:childTnLst>
                                  <p:subTnLst>
                                    <p:audio>
                                      <p:cMediaNode>
                                        <p:cTn display="0" masterRel="sameClick">
                                          <p:stCondLst>
                                            <p:cond evt="begin" delay="0">
                                              <p:tn val="18"/>
                                            </p:cond>
                                          </p:stCondLst>
                                          <p:endCondLst>
                                            <p:cond evt="onStopAudio" delay="0">
                                              <p:tgtEl>
                                                <p:sldTgt/>
                                              </p:tgtEl>
                                            </p:cond>
                                          </p:endCondLst>
                                        </p:cTn>
                                        <p:tgtEl>
                                          <p:sndTgt r:embed="rId2" name="click.wav"/>
                                        </p:tgtEl>
                                      </p:cMediaNode>
                                    </p:audio>
                                  </p:subTnLst>
                                </p:cTn>
                              </p:par>
                              <p:par>
                                <p:cTn id="22" presetID="23" presetClass="entr" presetSubtype="32" fill="hold" nodeType="withEffect">
                                  <p:stCondLst>
                                    <p:cond delay="10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250" fill="hold"/>
                                        <p:tgtEl>
                                          <p:spTgt spid="16"/>
                                        </p:tgtEl>
                                        <p:attrNameLst>
                                          <p:attrName>ppt_w</p:attrName>
                                        </p:attrNameLst>
                                      </p:cBhvr>
                                      <p:tavLst>
                                        <p:tav tm="0">
                                          <p:val>
                                            <p:strVal val="4*#ppt_w"/>
                                          </p:val>
                                        </p:tav>
                                        <p:tav tm="100000">
                                          <p:val>
                                            <p:strVal val="#ppt_w"/>
                                          </p:val>
                                        </p:tav>
                                      </p:tavLst>
                                    </p:anim>
                                    <p:anim calcmode="lin" valueType="num">
                                      <p:cBhvr>
                                        <p:cTn id="25"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22"/>
                                            </p:cond>
                                          </p:stCondLst>
                                          <p:endCondLst>
                                            <p:cond evt="onStopAudio" delay="0">
                                              <p:tgtEl>
                                                <p:sldTgt/>
                                              </p:tgtEl>
                                            </p:cond>
                                          </p:endCondLst>
                                        </p:cTn>
                                        <p:tgtEl>
                                          <p:sndTgt r:embed="rId3" name="Wrong Buzzer.wav"/>
                                        </p:tgtEl>
                                      </p:cMediaNode>
                                    </p:audio>
                                  </p:subTnLst>
                                </p:cTn>
                              </p:par>
                              <p:par>
                                <p:cTn id="26" presetID="1" presetClass="emph" presetSubtype="2" fill="hold" nodeType="withEffect">
                                  <p:stCondLst>
                                    <p:cond delay="1000"/>
                                  </p:stCondLst>
                                  <p:childTnLst>
                                    <p:animClr clrSpc="rgb" dir="cw">
                                      <p:cBhvr>
                                        <p:cTn id="27" dur="250" fill="hold"/>
                                        <p:tgtEl>
                                          <p:spTgt spid="12"/>
                                        </p:tgtEl>
                                        <p:attrNameLst>
                                          <p:attrName>fillcolor</p:attrName>
                                        </p:attrNameLst>
                                      </p:cBhvr>
                                      <p:to>
                                        <a:srgbClr val="FFFF00"/>
                                      </p:to>
                                    </p:animClr>
                                    <p:set>
                                      <p:cBhvr>
                                        <p:cTn id="28" dur="250" fill="hold"/>
                                        <p:tgtEl>
                                          <p:spTgt spid="12"/>
                                        </p:tgtEl>
                                        <p:attrNameLst>
                                          <p:attrName>fill.type</p:attrName>
                                        </p:attrNameLst>
                                      </p:cBhvr>
                                      <p:to>
                                        <p:strVal val="solid"/>
                                      </p:to>
                                    </p:set>
                                    <p:set>
                                      <p:cBhvr>
                                        <p:cTn id="29" dur="25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30" restart="whenNotActive" fill="hold" evtFilter="cancelBubble" nodeType="interactiveSeq">
                <p:stCondLst>
                  <p:cond evt="onClick" delay="0">
                    <p:tgtEl>
                      <p:spTgt spid="13"/>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13"/>
                                        </p:tgtEl>
                                        <p:attrNameLst>
                                          <p:attrName>fillcolor</p:attrName>
                                        </p:attrNameLst>
                                      </p:cBhvr>
                                      <p:to>
                                        <a:srgbClr val="FFF2CC"/>
                                      </p:to>
                                    </p:animClr>
                                    <p:set>
                                      <p:cBhvr>
                                        <p:cTn id="35" dur="250" fill="hold"/>
                                        <p:tgtEl>
                                          <p:spTgt spid="13"/>
                                        </p:tgtEl>
                                        <p:attrNameLst>
                                          <p:attrName>fill.type</p:attrName>
                                        </p:attrNameLst>
                                      </p:cBhvr>
                                      <p:to>
                                        <p:strVal val="solid"/>
                                      </p:to>
                                    </p:set>
                                    <p:set>
                                      <p:cBhvr>
                                        <p:cTn id="36" dur="250" fill="hold"/>
                                        <p:tgtEl>
                                          <p:spTgt spid="13"/>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18"/>
                                        </p:tgtEl>
                                        <p:attrNameLst>
                                          <p:attrName>style.visibility</p:attrName>
                                        </p:attrNameLst>
                                      </p:cBhvr>
                                      <p:to>
                                        <p:strVal val="visible"/>
                                      </p:to>
                                    </p:set>
                                    <p:anim calcmode="lin" valueType="num">
                                      <p:cBhvr>
                                        <p:cTn id="39" dur="250" fill="hold"/>
                                        <p:tgtEl>
                                          <p:spTgt spid="18"/>
                                        </p:tgtEl>
                                        <p:attrNameLst>
                                          <p:attrName>ppt_w</p:attrName>
                                        </p:attrNameLst>
                                      </p:cBhvr>
                                      <p:tavLst>
                                        <p:tav tm="0">
                                          <p:val>
                                            <p:strVal val="4*#ppt_w"/>
                                          </p:val>
                                        </p:tav>
                                        <p:tav tm="100000">
                                          <p:val>
                                            <p:strVal val="#ppt_w"/>
                                          </p:val>
                                        </p:tav>
                                      </p:tavLst>
                                    </p:anim>
                                    <p:anim calcmode="lin" valueType="num">
                                      <p:cBhvr>
                                        <p:cTn id="4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4" name="Check mark.wav"/>
                                        </p:tgtEl>
                                      </p:cMediaNode>
                                    </p:audio>
                                  </p:subTnLst>
                                </p:cTn>
                              </p:par>
                              <p:par>
                                <p:cTn id="41" presetID="1" presetClass="emph" presetSubtype="2" fill="hold" nodeType="withEffect">
                                  <p:stCondLst>
                                    <p:cond delay="1000"/>
                                  </p:stCondLst>
                                  <p:childTnLst>
                                    <p:animClr clrSpc="rgb" dir="cw">
                                      <p:cBhvr>
                                        <p:cTn id="42" dur="250" fill="hold"/>
                                        <p:tgtEl>
                                          <p:spTgt spid="13"/>
                                        </p:tgtEl>
                                        <p:attrNameLst>
                                          <p:attrName>fillcolor</p:attrName>
                                        </p:attrNameLst>
                                      </p:cBhvr>
                                      <p:to>
                                        <a:srgbClr val="00B050"/>
                                      </p:to>
                                    </p:animClr>
                                    <p:set>
                                      <p:cBhvr>
                                        <p:cTn id="43" dur="250" fill="hold"/>
                                        <p:tgtEl>
                                          <p:spTgt spid="13"/>
                                        </p:tgtEl>
                                        <p:attrNameLst>
                                          <p:attrName>fill.type</p:attrName>
                                        </p:attrNameLst>
                                      </p:cBhvr>
                                      <p:to>
                                        <p:strVal val="solid"/>
                                      </p:to>
                                    </p:set>
                                    <p:set>
                                      <p:cBhvr>
                                        <p:cTn id="4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childTnLst>
        </p:cTn>
      </p:par>
    </p:tnLst>
    <p:bldLst>
      <p:bldP spid="12" grpId="0" bldLvl="0" animBg="1"/>
      <p:bldP spid="1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44000" r="-44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6">
            <a:extLst>
              <a:ext uri="{BEBA8EAE-BF5A-486C-A8C5-ECC9F3942E4B}">
                <a14:imgProps xmlns:a14="http://schemas.microsoft.com/office/drawing/2010/main">
                  <a14:imgLayer r:embed="rId7">
                    <a14:imgEffect>
                      <a14:backgroundRemoval t="455" b="91250" l="600" r="99400"/>
                    </a14:imgEffect>
                  </a14:imgLayer>
                </a14:imgProps>
              </a:ext>
              <a:ext uri="{28A0092B-C50C-407E-A947-70E740481C1C}">
                <a14:useLocalDpi xmlns:a14="http://schemas.microsoft.com/office/drawing/2010/main" val="0"/>
              </a:ext>
            </a:extLst>
          </a:blip>
          <a:srcRect b="15975"/>
          <a:stretch>
            <a:fillRect/>
          </a:stretch>
        </p:blipFill>
        <p:spPr>
          <a:xfrm>
            <a:off x="-138223" y="-265814"/>
            <a:ext cx="12121116" cy="5509038"/>
          </a:xfrm>
          <a:prstGeom prst="rect">
            <a:avLst/>
          </a:prstGeom>
        </p:spPr>
      </p:pic>
      <p:sp>
        <p:nvSpPr>
          <p:cNvPr id="13" name="Rectangle 12"/>
          <p:cNvSpPr/>
          <p:nvPr/>
        </p:nvSpPr>
        <p:spPr>
          <a:xfrm>
            <a:off x="1414826" y="5439706"/>
            <a:ext cx="3796861"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a:ea typeface="Arial-Rounded" panose="020B0500000000000000" pitchFamily="34" charset="0"/>
                <a:cs typeface="Arial-Rounded" panose="020B0500000000000000" pitchFamily="34" charset="0"/>
              </a:rPr>
              <a:t>A. </a:t>
            </a:r>
            <a:r>
              <a:rPr kumimoji="0" lang="en-US" sz="3200" b="0" i="0" u="none" strike="noStrike" kern="1200" cap="none" spc="0" normalizeH="0" baseline="0" noProof="0" dirty="0" err="1">
                <a:ln>
                  <a:noFill/>
                </a:ln>
                <a:solidFill>
                  <a:prstClr val="black"/>
                </a:solidFill>
                <a:effectLst/>
                <a:uLnTx/>
                <a:uFillTx/>
                <a:latin typeface="Calibri"/>
                <a:ea typeface="Arial-Rounded" panose="020B0500000000000000" pitchFamily="34" charset="0"/>
                <a:cs typeface="Arial-Rounded" panose="020B0500000000000000" pitchFamily="34" charset="0"/>
              </a:rPr>
              <a:t>Không</a:t>
            </a:r>
            <a:r>
              <a:rPr kumimoji="0" lang="en-US" sz="3200" b="0" i="0" u="none" strike="noStrike" kern="1200" cap="none" spc="0" normalizeH="0" baseline="0" noProof="0" dirty="0">
                <a:ln>
                  <a:noFill/>
                </a:ln>
                <a:solidFill>
                  <a:prstClr val="black"/>
                </a:solidFill>
                <a:effectLst/>
                <a:uLnTx/>
                <a:uFillTx/>
                <a:latin typeface="Calibri"/>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Calibri"/>
                <a:ea typeface="Arial-Rounded" panose="020B0500000000000000" pitchFamily="34" charset="0"/>
                <a:cs typeface="Arial-Rounded" panose="020B0500000000000000" pitchFamily="34" charset="0"/>
              </a:rPr>
              <a:t>tốt</a:t>
            </a:r>
            <a:endParaRPr kumimoji="0" lang="vi-VN" sz="3200" b="0" i="0" u="none" strike="noStrike" kern="1200" cap="none" spc="0" normalizeH="0" baseline="0" noProof="0" dirty="0">
              <a:ln>
                <a:noFill/>
              </a:ln>
              <a:solidFill>
                <a:prstClr val="black"/>
              </a:solidFill>
              <a:effectLst/>
              <a:uLnTx/>
              <a:uFillTx/>
              <a:latin typeface="Times New Roman" panose="02020603050405020304" pitchFamily="18" charset="0"/>
              <a:ea typeface="Arial-Rounded" panose="020B0500000000000000" pitchFamily="34" charset="0"/>
              <a:cs typeface="Arial-Rounded" panose="020B0500000000000000" pitchFamily="34" charset="0"/>
            </a:endParaRPr>
          </a:p>
        </p:txBody>
      </p:sp>
      <p:sp>
        <p:nvSpPr>
          <p:cNvPr id="15" name="Rectangle 14"/>
          <p:cNvSpPr/>
          <p:nvPr/>
        </p:nvSpPr>
        <p:spPr>
          <a:xfrm>
            <a:off x="6437990" y="5439706"/>
            <a:ext cx="3796860"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a:ea typeface="Arial-Rounded" panose="020B0500000000000000" pitchFamily="34" charset="0"/>
                <a:cs typeface="Arial-Rounded" panose="020B0500000000000000" pitchFamily="34" charset="0"/>
              </a:rPr>
              <a:t>B</a:t>
            </a:r>
            <a:r>
              <a:rPr kumimoji="0" lang="vi-VN" sz="3200" b="0" i="0" u="none" strike="noStrike" kern="1200" cap="none" spc="0" normalizeH="0" baseline="0" noProof="0" dirty="0">
                <a:ln>
                  <a:noFill/>
                </a:ln>
                <a:solidFill>
                  <a:prstClr val="black"/>
                </a:solidFill>
                <a:effectLst/>
                <a:uLnTx/>
                <a:uFillTx/>
                <a:latin typeface="Times New Roman" panose="02020603050405020304" pitchFamily="18" charset="0"/>
                <a:ea typeface="Arial-Rounded" panose="020B0500000000000000" pitchFamily="34" charset="0"/>
                <a:cs typeface="Arial-Rounded" panose="020B0500000000000000" pitchFamily="34" charset="0"/>
              </a:rPr>
              <a:t>.</a:t>
            </a:r>
            <a:r>
              <a:rPr kumimoji="0" lang="en-US" sz="3200" b="0" i="0" u="none" strike="noStrike" kern="1200" cap="none" spc="0" normalizeH="0" baseline="0" noProof="0" dirty="0">
                <a:ln>
                  <a:noFill/>
                </a:ln>
                <a:solidFill>
                  <a:prstClr val="black"/>
                </a:solidFill>
                <a:effectLst/>
                <a:uLnTx/>
                <a:uFillTx/>
                <a:latin typeface="Calibri"/>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Calibri"/>
                <a:ea typeface="Arial-Rounded" panose="020B0500000000000000" pitchFamily="34" charset="0"/>
                <a:cs typeface="Arial-Rounded" panose="020B0500000000000000" pitchFamily="34" charset="0"/>
              </a:rPr>
              <a:t>Tốt</a:t>
            </a:r>
            <a:endParaRPr kumimoji="0" lang="vi-VN" sz="3200" b="0" i="0" u="none" strike="noStrike" kern="1200" cap="none" spc="0" normalizeH="0" baseline="0" noProof="0" dirty="0">
              <a:ln>
                <a:noFill/>
              </a:ln>
              <a:solidFill>
                <a:prstClr val="black"/>
              </a:solidFill>
              <a:effectLst/>
              <a:uLnTx/>
              <a:uFillTx/>
              <a:latin typeface="Times New Roman" panose="02020603050405020304" pitchFamily="18" charset="0"/>
              <a:ea typeface="Arial-Rounded" panose="020B0500000000000000" pitchFamily="34" charset="0"/>
              <a:cs typeface="Arial-Rounded" panose="020B0500000000000000" pitchFamily="34" charset="0"/>
            </a:endParaRPr>
          </a:p>
        </p:txBody>
      </p:sp>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15445" y="5487950"/>
            <a:ext cx="672129" cy="590658"/>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39559" y="5466273"/>
            <a:ext cx="672128" cy="537702"/>
          </a:xfrm>
          <a:prstGeom prst="rect">
            <a:avLst/>
          </a:prstGeom>
        </p:spPr>
      </p:pic>
      <p:sp>
        <p:nvSpPr>
          <p:cNvPr id="24" name="Right Arrow 23">
            <a:hlinkClick r:id="rId10" action="ppaction://hlinksldjump"/>
          </p:cNvPr>
          <p:cNvSpPr/>
          <p:nvPr/>
        </p:nvSpPr>
        <p:spPr>
          <a:xfrm>
            <a:off x="11148649" y="5867400"/>
            <a:ext cx="1043351"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white"/>
                </a:solidFill>
                <a:effectLst/>
                <a:uLnTx/>
                <a:uFillTx/>
                <a:latin typeface="Calibri"/>
                <a:ea typeface="+mn-ea"/>
                <a:cs typeface="Times New Roman" panose="02020603050405020304" pitchFamily="18" charset="0"/>
              </a:rPr>
              <a:t>Trở</a:t>
            </a:r>
            <a:r>
              <a:rPr kumimoji="0" lang="en-US" sz="1800" b="1" i="0" u="none" strike="noStrike" kern="1200" cap="none" spc="0" normalizeH="0" baseline="0" noProof="0" dirty="0">
                <a:ln>
                  <a:noFill/>
                </a:ln>
                <a:solidFill>
                  <a:prstClr val="white"/>
                </a:solidFill>
                <a:effectLst/>
                <a:uLnTx/>
                <a:uFillTx/>
                <a:latin typeface="Calibri"/>
                <a:ea typeface="+mn-ea"/>
                <a:cs typeface="Times New Roman" panose="02020603050405020304" pitchFamily="18" charset="0"/>
              </a:rPr>
              <a:t> </a:t>
            </a:r>
            <a:r>
              <a:rPr kumimoji="0" lang="en-US" sz="1800" b="1" i="0" u="none" strike="noStrike" kern="1200" cap="none" spc="0" normalizeH="0" baseline="0" noProof="0" dirty="0" err="1">
                <a:ln>
                  <a:noFill/>
                </a:ln>
                <a:solidFill>
                  <a:prstClr val="white"/>
                </a:solidFill>
                <a:effectLst/>
                <a:uLnTx/>
                <a:uFillTx/>
                <a:latin typeface="Calibri"/>
                <a:ea typeface="+mn-ea"/>
                <a:cs typeface="Times New Roman" panose="02020603050405020304" pitchFamily="18" charset="0"/>
              </a:rPr>
              <a:t>về</a:t>
            </a:r>
            <a:endParaRPr kumimoji="0" lang="en-US" sz="1800" b="1" i="0" u="none" strike="noStrike" kern="1200" cap="none" spc="0" normalizeH="0" baseline="0" noProof="0" dirty="0">
              <a:ln>
                <a:noFill/>
              </a:ln>
              <a:solidFill>
                <a:prstClr val="white"/>
              </a:solidFill>
              <a:effectLst/>
              <a:uLnTx/>
              <a:uFillTx/>
              <a:latin typeface="Calibri"/>
              <a:ea typeface="+mn-ea"/>
              <a:cs typeface="Times New Roman" panose="02020603050405020304" pitchFamily="18" charset="0"/>
            </a:endParaRPr>
          </a:p>
        </p:txBody>
      </p:sp>
      <p:sp>
        <p:nvSpPr>
          <p:cNvPr id="25" name="TextBox 24"/>
          <p:cNvSpPr txBox="1"/>
          <p:nvPr/>
        </p:nvSpPr>
        <p:spPr>
          <a:xfrm>
            <a:off x="6096000" y="1933144"/>
            <a:ext cx="3796860"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Calibri"/>
                <a:ea typeface="Arial-Rounded" panose="020B0500000000000000" pitchFamily="34" charset="0"/>
                <a:cs typeface="Arial-Rounded" panose="020B0500000000000000" pitchFamily="34" charset="0"/>
              </a:rPr>
              <a:t>Việc</a:t>
            </a:r>
            <a:r>
              <a:rPr kumimoji="0" lang="en-US" sz="4000" b="1" i="0" u="none" strike="noStrike" kern="1200" cap="none" spc="0" normalizeH="0" baseline="0" noProof="0" dirty="0">
                <a:ln>
                  <a:noFill/>
                </a:ln>
                <a:solidFill>
                  <a:prstClr val="white"/>
                </a:solidFill>
                <a:effectLst/>
                <a:uLnTx/>
                <a:uFillTx/>
                <a:latin typeface="Calibri"/>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white"/>
                </a:solidFill>
                <a:effectLst/>
                <a:uLnTx/>
                <a:uFillTx/>
                <a:latin typeface="Calibri"/>
                <a:ea typeface="Arial-Rounded" panose="020B0500000000000000" pitchFamily="34" charset="0"/>
                <a:cs typeface="Arial-Rounded" panose="020B0500000000000000" pitchFamily="34" charset="0"/>
              </a:rPr>
              <a:t>làm</a:t>
            </a:r>
            <a:r>
              <a:rPr kumimoji="0" lang="en-US" sz="4000" b="1" i="0" u="none" strike="noStrike" kern="1200" cap="none" spc="0" normalizeH="0" baseline="0" noProof="0" dirty="0">
                <a:ln>
                  <a:noFill/>
                </a:ln>
                <a:solidFill>
                  <a:prstClr val="white"/>
                </a:solidFill>
                <a:effectLst/>
                <a:uLnTx/>
                <a:uFillTx/>
                <a:latin typeface="Calibri"/>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white"/>
                </a:solidFill>
                <a:effectLst/>
                <a:uLnTx/>
                <a:uFillTx/>
                <a:latin typeface="Calibri"/>
                <a:ea typeface="Arial-Rounded" panose="020B0500000000000000" pitchFamily="34" charset="0"/>
                <a:cs typeface="Arial-Rounded" panose="020B0500000000000000" pitchFamily="34" charset="0"/>
              </a:rPr>
              <a:t>này</a:t>
            </a:r>
            <a:r>
              <a:rPr kumimoji="0" lang="en-US" sz="4000" b="1" i="0" u="none" strike="noStrike" kern="1200" cap="none" spc="0" normalizeH="0" baseline="0" noProof="0" dirty="0">
                <a:ln>
                  <a:noFill/>
                </a:ln>
                <a:solidFill>
                  <a:prstClr val="white"/>
                </a:solidFill>
                <a:effectLst/>
                <a:uLnTx/>
                <a:uFillTx/>
                <a:latin typeface="Calibri"/>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white"/>
                </a:solidFill>
                <a:effectLst/>
                <a:uLnTx/>
                <a:uFillTx/>
                <a:latin typeface="Calibri"/>
                <a:ea typeface="Arial-Rounded" panose="020B0500000000000000" pitchFamily="34" charset="0"/>
                <a:cs typeface="Arial-Rounded" panose="020B0500000000000000" pitchFamily="34" charset="0"/>
              </a:rPr>
              <a:t>có</a:t>
            </a:r>
            <a:r>
              <a:rPr kumimoji="0" lang="en-US" sz="4000" b="1" i="0" u="none" strike="noStrike" kern="1200" cap="none" spc="0" normalizeH="0" baseline="0" noProof="0" dirty="0">
                <a:ln>
                  <a:noFill/>
                </a:ln>
                <a:solidFill>
                  <a:prstClr val="white"/>
                </a:solidFill>
                <a:effectLst/>
                <a:uLnTx/>
                <a:uFillTx/>
                <a:latin typeface="Calibri"/>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white"/>
                </a:solidFill>
                <a:effectLst/>
                <a:uLnTx/>
                <a:uFillTx/>
                <a:latin typeface="Calibri"/>
                <a:ea typeface="Arial-Rounded" panose="020B0500000000000000" pitchFamily="34" charset="0"/>
                <a:cs typeface="Arial-Rounded" panose="020B0500000000000000" pitchFamily="34" charset="0"/>
              </a:rPr>
              <a:t>tốt</a:t>
            </a:r>
            <a:r>
              <a:rPr kumimoji="0" lang="en-US" sz="4000" b="1" i="0" u="none" strike="noStrike" kern="1200" cap="none" spc="0" normalizeH="0" baseline="0" noProof="0" dirty="0">
                <a:ln>
                  <a:noFill/>
                </a:ln>
                <a:solidFill>
                  <a:prstClr val="white"/>
                </a:solidFill>
                <a:effectLst/>
                <a:uLnTx/>
                <a:uFillTx/>
                <a:latin typeface="Calibri"/>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white"/>
                </a:solidFill>
                <a:effectLst/>
                <a:uLnTx/>
                <a:uFillTx/>
                <a:latin typeface="Calibri"/>
                <a:ea typeface="Arial-Rounded" panose="020B0500000000000000" pitchFamily="34" charset="0"/>
                <a:cs typeface="Arial-Rounded" panose="020B0500000000000000" pitchFamily="34" charset="0"/>
              </a:rPr>
              <a:t>cho</a:t>
            </a:r>
            <a:r>
              <a:rPr kumimoji="0" lang="en-US" sz="4000" b="1" i="0" u="none" strike="noStrike" kern="1200" cap="none" spc="0" normalizeH="0" baseline="0" noProof="0" dirty="0">
                <a:ln>
                  <a:noFill/>
                </a:ln>
                <a:solidFill>
                  <a:prstClr val="white"/>
                </a:solidFill>
                <a:effectLst/>
                <a:uLnTx/>
                <a:uFillTx/>
                <a:latin typeface="Calibri"/>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white"/>
                </a:solidFill>
                <a:effectLst/>
                <a:uLnTx/>
                <a:uFillTx/>
                <a:latin typeface="Calibri"/>
                <a:ea typeface="Arial-Rounded" panose="020B0500000000000000" pitchFamily="34" charset="0"/>
                <a:cs typeface="Arial-Rounded" panose="020B0500000000000000" pitchFamily="34" charset="0"/>
              </a:rPr>
              <a:t>cơ</a:t>
            </a:r>
            <a:r>
              <a:rPr kumimoji="0" lang="en-US" sz="4000" b="1" i="0" u="none" strike="noStrike" kern="1200" cap="none" spc="0" normalizeH="0" baseline="0" noProof="0" dirty="0">
                <a:ln>
                  <a:noFill/>
                </a:ln>
                <a:solidFill>
                  <a:prstClr val="white"/>
                </a:solidFill>
                <a:effectLst/>
                <a:uLnTx/>
                <a:uFillTx/>
                <a:latin typeface="Calibri"/>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white"/>
                </a:solidFill>
                <a:effectLst/>
                <a:uLnTx/>
                <a:uFillTx/>
                <a:latin typeface="Calibri"/>
                <a:ea typeface="Arial-Rounded" panose="020B0500000000000000" pitchFamily="34" charset="0"/>
                <a:cs typeface="Arial-Rounded" panose="020B0500000000000000" pitchFamily="34" charset="0"/>
              </a:rPr>
              <a:t>quan</a:t>
            </a:r>
            <a:r>
              <a:rPr kumimoji="0" lang="en-US" sz="4000" b="1" i="0" u="none" strike="noStrike" kern="1200" cap="none" spc="0" normalizeH="0" baseline="0" noProof="0" dirty="0">
                <a:ln>
                  <a:noFill/>
                </a:ln>
                <a:solidFill>
                  <a:prstClr val="white"/>
                </a:solidFill>
                <a:effectLst/>
                <a:uLnTx/>
                <a:uFillTx/>
                <a:latin typeface="Calibri"/>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white"/>
                </a:solidFill>
                <a:effectLst/>
                <a:uLnTx/>
                <a:uFillTx/>
                <a:latin typeface="Calibri"/>
                <a:ea typeface="Arial-Rounded" panose="020B0500000000000000" pitchFamily="34" charset="0"/>
                <a:cs typeface="Arial-Rounded" panose="020B0500000000000000" pitchFamily="34" charset="0"/>
              </a:rPr>
              <a:t>hô</a:t>
            </a:r>
            <a:r>
              <a:rPr kumimoji="0" lang="en-US" sz="4000" b="1" i="0" u="none" strike="noStrike" kern="1200" cap="none" spc="0" normalizeH="0" baseline="0" noProof="0" dirty="0">
                <a:ln>
                  <a:noFill/>
                </a:ln>
                <a:solidFill>
                  <a:prstClr val="white"/>
                </a:solidFill>
                <a:effectLst/>
                <a:uLnTx/>
                <a:uFillTx/>
                <a:latin typeface="Calibri"/>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white"/>
                </a:solidFill>
                <a:effectLst/>
                <a:uLnTx/>
                <a:uFillTx/>
                <a:latin typeface="Calibri"/>
                <a:ea typeface="Arial-Rounded" panose="020B0500000000000000" pitchFamily="34" charset="0"/>
                <a:cs typeface="Arial-Rounded" panose="020B0500000000000000" pitchFamily="34" charset="0"/>
              </a:rPr>
              <a:t>hấp</a:t>
            </a:r>
            <a:r>
              <a:rPr kumimoji="0" lang="en-US" sz="4000" b="1" i="0" u="none" strike="noStrike" kern="1200" cap="none" spc="0" normalizeH="0" baseline="0" noProof="0" dirty="0">
                <a:ln>
                  <a:noFill/>
                </a:ln>
                <a:solidFill>
                  <a:prstClr val="white"/>
                </a:solidFill>
                <a:effectLst/>
                <a:uLnTx/>
                <a:uFillTx/>
                <a:latin typeface="Calibri"/>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white"/>
                </a:solidFill>
                <a:effectLst/>
                <a:uLnTx/>
                <a:uFillTx/>
                <a:latin typeface="Calibri"/>
                <a:ea typeface="Arial-Rounded" panose="020B0500000000000000" pitchFamily="34" charset="0"/>
                <a:cs typeface="Arial-Rounded" panose="020B0500000000000000" pitchFamily="34" charset="0"/>
              </a:rPr>
              <a:t>không</a:t>
            </a:r>
            <a:r>
              <a:rPr kumimoji="0" lang="en-US" sz="4000" b="1" i="0" u="none" strike="noStrike" kern="1200" cap="none" spc="0" normalizeH="0" baseline="0" noProof="0" dirty="0">
                <a:ln>
                  <a:noFill/>
                </a:ln>
                <a:solidFill>
                  <a:prstClr val="white"/>
                </a:solidFill>
                <a:effectLst/>
                <a:uLnTx/>
                <a:uFillTx/>
                <a:latin typeface="Calibri"/>
                <a:ea typeface="Arial-Rounded" panose="020B0500000000000000" pitchFamily="34" charset="0"/>
                <a:cs typeface="Arial-Rounded" panose="020B0500000000000000" pitchFamily="34" charset="0"/>
              </a:rPr>
              <a:t>?</a:t>
            </a:r>
          </a:p>
        </p:txBody>
      </p:sp>
      <p:pic>
        <p:nvPicPr>
          <p:cNvPr id="2050" name="Picture 2" descr="Nguy hại khôn lường của việc hút thuốc lá thụ động - Baogiaothong.vn">
            <a:extLst>
              <a:ext uri="{FF2B5EF4-FFF2-40B4-BE49-F238E27FC236}">
                <a16:creationId xmlns:a16="http://schemas.microsoft.com/office/drawing/2014/main" id="{04C21567-35A0-4404-9890-3F04914FB3F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21171" y="1726919"/>
            <a:ext cx="4056345" cy="28778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anim calcmode="lin" valueType="num">
                                      <p:cBhvr>
                                        <p:cTn id="13" dur="500" fill="hold"/>
                                        <p:tgtEl>
                                          <p:spTgt spid="15"/>
                                        </p:tgtEl>
                                        <p:attrNameLst>
                                          <p:attrName>ppt_x</p:attrName>
                                        </p:attrNameLst>
                                      </p:cBhvr>
                                      <p:tavLst>
                                        <p:tav tm="0">
                                          <p:val>
                                            <p:strVal val="#ppt_x"/>
                                          </p:val>
                                        </p:tav>
                                        <p:tav tm="100000">
                                          <p:val>
                                            <p:strVal val="#ppt_x"/>
                                          </p:val>
                                        </p:tav>
                                      </p:tavLst>
                                    </p:anim>
                                    <p:anim calcmode="lin" valueType="num">
                                      <p:cBhvr>
                                        <p:cTn id="1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3"/>
                    </p:tgtEl>
                  </p:cond>
                </p:stCondLst>
                <p:endSync evt="end" delay="0">
                  <p:rtn val="all"/>
                </p:endSync>
                <p:childTnLst>
                  <p:par>
                    <p:cTn id="16" fill="hold">
                      <p:stCondLst>
                        <p:cond delay="0"/>
                      </p:stCondLst>
                      <p:childTnLst>
                        <p:par>
                          <p:cTn id="17" fill="hold">
                            <p:stCondLst>
                              <p:cond delay="0"/>
                            </p:stCondLst>
                            <p:childTnLst>
                              <p:par>
                                <p:cTn id="18" presetID="1" presetClass="emph" presetSubtype="2" fill="hold" nodeType="clickEffect">
                                  <p:stCondLst>
                                    <p:cond delay="0"/>
                                  </p:stCondLst>
                                  <p:childTnLst>
                                    <p:animClr clrSpc="rgb" dir="cw">
                                      <p:cBhvr>
                                        <p:cTn id="19" dur="250" fill="hold"/>
                                        <p:tgtEl>
                                          <p:spTgt spid="13"/>
                                        </p:tgtEl>
                                        <p:attrNameLst>
                                          <p:attrName>fillcolor</p:attrName>
                                        </p:attrNameLst>
                                      </p:cBhvr>
                                      <p:to>
                                        <a:srgbClr val="FFF2CC"/>
                                      </p:to>
                                    </p:animClr>
                                    <p:set>
                                      <p:cBhvr>
                                        <p:cTn id="20" dur="250" fill="hold"/>
                                        <p:tgtEl>
                                          <p:spTgt spid="13"/>
                                        </p:tgtEl>
                                        <p:attrNameLst>
                                          <p:attrName>fill.type</p:attrName>
                                        </p:attrNameLst>
                                      </p:cBhvr>
                                      <p:to>
                                        <p:strVal val="solid"/>
                                      </p:to>
                                    </p:set>
                                    <p:set>
                                      <p:cBhvr>
                                        <p:cTn id="21" dur="250" fill="hold"/>
                                        <p:tgtEl>
                                          <p:spTgt spid="13"/>
                                        </p:tgtEl>
                                        <p:attrNameLst>
                                          <p:attrName>fill.on</p:attrName>
                                        </p:attrNameLst>
                                      </p:cBhvr>
                                      <p:to>
                                        <p:strVal val="true"/>
                                      </p:to>
                                    </p:set>
                                  </p:childTnLst>
                                  <p:subTnLst>
                                    <p:audio>
                                      <p:cMediaNode>
                                        <p:cTn display="0" masterRel="sameClick">
                                          <p:stCondLst>
                                            <p:cond evt="begin" delay="0">
                                              <p:tn val="18"/>
                                            </p:cond>
                                          </p:stCondLst>
                                          <p:endCondLst>
                                            <p:cond evt="onStopAudio" delay="0">
                                              <p:tgtEl>
                                                <p:sldTgt/>
                                              </p:tgtEl>
                                            </p:cond>
                                          </p:endCondLst>
                                        </p:cTn>
                                        <p:tgtEl>
                                          <p:sndTgt r:embed="rId2" name="click.wav"/>
                                        </p:tgtEl>
                                      </p:cMediaNode>
                                    </p:audio>
                                  </p:subTnLst>
                                </p:cTn>
                              </p:par>
                              <p:par>
                                <p:cTn id="22" presetID="23" presetClass="entr" presetSubtype="32" fill="hold" nodeType="withEffect">
                                  <p:stCondLst>
                                    <p:cond delay="10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250" fill="hold"/>
                                        <p:tgtEl>
                                          <p:spTgt spid="18"/>
                                        </p:tgtEl>
                                        <p:attrNameLst>
                                          <p:attrName>ppt_w</p:attrName>
                                        </p:attrNameLst>
                                      </p:cBhvr>
                                      <p:tavLst>
                                        <p:tav tm="0">
                                          <p:val>
                                            <p:strVal val="4*#ppt_w"/>
                                          </p:val>
                                        </p:tav>
                                        <p:tav tm="100000">
                                          <p:val>
                                            <p:strVal val="#ppt_w"/>
                                          </p:val>
                                        </p:tav>
                                      </p:tavLst>
                                    </p:anim>
                                    <p:anim calcmode="lin" valueType="num">
                                      <p:cBhvr>
                                        <p:cTn id="25"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22"/>
                                            </p:cond>
                                          </p:stCondLst>
                                          <p:endCondLst>
                                            <p:cond evt="onStopAudio" delay="0">
                                              <p:tgtEl>
                                                <p:sldTgt/>
                                              </p:tgtEl>
                                            </p:cond>
                                          </p:endCondLst>
                                        </p:cTn>
                                        <p:tgtEl>
                                          <p:sndTgt r:embed="rId3" name="Check mark.wav"/>
                                        </p:tgtEl>
                                      </p:cMediaNode>
                                    </p:audio>
                                  </p:subTnLst>
                                </p:cTn>
                              </p:par>
                              <p:par>
                                <p:cTn id="26" presetID="1" presetClass="emph" presetSubtype="2" fill="hold" nodeType="withEffect">
                                  <p:stCondLst>
                                    <p:cond delay="1000"/>
                                  </p:stCondLst>
                                  <p:childTnLst>
                                    <p:animClr clrSpc="rgb" dir="cw">
                                      <p:cBhvr>
                                        <p:cTn id="27" dur="250" fill="hold"/>
                                        <p:tgtEl>
                                          <p:spTgt spid="13"/>
                                        </p:tgtEl>
                                        <p:attrNameLst>
                                          <p:attrName>fillcolor</p:attrName>
                                        </p:attrNameLst>
                                      </p:cBhvr>
                                      <p:to>
                                        <a:srgbClr val="00B050"/>
                                      </p:to>
                                    </p:animClr>
                                    <p:set>
                                      <p:cBhvr>
                                        <p:cTn id="28" dur="250" fill="hold"/>
                                        <p:tgtEl>
                                          <p:spTgt spid="13"/>
                                        </p:tgtEl>
                                        <p:attrNameLst>
                                          <p:attrName>fill.type</p:attrName>
                                        </p:attrNameLst>
                                      </p:cBhvr>
                                      <p:to>
                                        <p:strVal val="solid"/>
                                      </p:to>
                                    </p:set>
                                    <p:set>
                                      <p:cBhvr>
                                        <p:cTn id="29"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30" restart="whenNotActive" fill="hold" evtFilter="cancelBubble" nodeType="interactiveSeq">
                <p:stCondLst>
                  <p:cond evt="onClick" delay="0">
                    <p:tgtEl>
                      <p:spTgt spid="15"/>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15"/>
                                        </p:tgtEl>
                                        <p:attrNameLst>
                                          <p:attrName>fillcolor</p:attrName>
                                        </p:attrNameLst>
                                      </p:cBhvr>
                                      <p:to>
                                        <a:srgbClr val="FFF2CC"/>
                                      </p:to>
                                    </p:animClr>
                                    <p:set>
                                      <p:cBhvr>
                                        <p:cTn id="35" dur="250" fill="hold"/>
                                        <p:tgtEl>
                                          <p:spTgt spid="15"/>
                                        </p:tgtEl>
                                        <p:attrNameLst>
                                          <p:attrName>fill.type</p:attrName>
                                        </p:attrNameLst>
                                      </p:cBhvr>
                                      <p:to>
                                        <p:strVal val="solid"/>
                                      </p:to>
                                    </p:set>
                                    <p:set>
                                      <p:cBhvr>
                                        <p:cTn id="36" dur="250" fill="hold"/>
                                        <p:tgtEl>
                                          <p:spTgt spid="15"/>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250" fill="hold"/>
                                        <p:tgtEl>
                                          <p:spTgt spid="17"/>
                                        </p:tgtEl>
                                        <p:attrNameLst>
                                          <p:attrName>ppt_w</p:attrName>
                                        </p:attrNameLst>
                                      </p:cBhvr>
                                      <p:tavLst>
                                        <p:tav tm="0">
                                          <p:val>
                                            <p:strVal val="4*#ppt_w"/>
                                          </p:val>
                                        </p:tav>
                                        <p:tav tm="100000">
                                          <p:val>
                                            <p:strVal val="#ppt_w"/>
                                          </p:val>
                                        </p:tav>
                                      </p:tavLst>
                                    </p:anim>
                                    <p:anim calcmode="lin" valueType="num">
                                      <p:cBhvr>
                                        <p:cTn id="4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4" name="Wrong Buzzer.wav"/>
                                        </p:tgtEl>
                                      </p:cMediaNode>
                                    </p:audio>
                                  </p:subTnLst>
                                </p:cTn>
                              </p:par>
                              <p:par>
                                <p:cTn id="41" presetID="1" presetClass="emph" presetSubtype="2" fill="hold" nodeType="withEffect">
                                  <p:stCondLst>
                                    <p:cond delay="1000"/>
                                  </p:stCondLst>
                                  <p:childTnLst>
                                    <p:animClr clrSpc="rgb" dir="cw">
                                      <p:cBhvr>
                                        <p:cTn id="42" dur="250" fill="hold"/>
                                        <p:tgtEl>
                                          <p:spTgt spid="15"/>
                                        </p:tgtEl>
                                        <p:attrNameLst>
                                          <p:attrName>fillcolor</p:attrName>
                                        </p:attrNameLst>
                                      </p:cBhvr>
                                      <p:to>
                                        <a:srgbClr val="FFFF00"/>
                                      </p:to>
                                    </p:animClr>
                                    <p:set>
                                      <p:cBhvr>
                                        <p:cTn id="43" dur="250" fill="hold"/>
                                        <p:tgtEl>
                                          <p:spTgt spid="15"/>
                                        </p:tgtEl>
                                        <p:attrNameLst>
                                          <p:attrName>fill.type</p:attrName>
                                        </p:attrNameLst>
                                      </p:cBhvr>
                                      <p:to>
                                        <p:strVal val="solid"/>
                                      </p:to>
                                    </p:set>
                                    <p:set>
                                      <p:cBhvr>
                                        <p:cTn id="4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childTnLst>
        </p:cTn>
      </p:par>
    </p:tnLst>
    <p:bldLst>
      <p:bldP spid="13" grpId="0" bldLvl="0" animBg="1"/>
      <p:bldP spid="1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44000" r="-44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6">
            <a:extLst>
              <a:ext uri="{BEBA8EAE-BF5A-486C-A8C5-ECC9F3942E4B}">
                <a14:imgProps xmlns:a14="http://schemas.microsoft.com/office/drawing/2010/main">
                  <a14:imgLayer r:embed="rId7">
                    <a14:imgEffect>
                      <a14:backgroundRemoval t="455" b="91250" l="600" r="99400"/>
                    </a14:imgEffect>
                  </a14:imgLayer>
                </a14:imgProps>
              </a:ext>
              <a:ext uri="{28A0092B-C50C-407E-A947-70E740481C1C}">
                <a14:useLocalDpi xmlns:a14="http://schemas.microsoft.com/office/drawing/2010/main" val="0"/>
              </a:ext>
            </a:extLst>
          </a:blip>
          <a:srcRect b="15975"/>
          <a:stretch>
            <a:fillRect/>
          </a:stretch>
        </p:blipFill>
        <p:spPr>
          <a:xfrm>
            <a:off x="0" y="-169237"/>
            <a:ext cx="12376298" cy="4952687"/>
          </a:xfrm>
          <a:prstGeom prst="rect">
            <a:avLst/>
          </a:prstGeom>
        </p:spPr>
      </p:pic>
      <p:sp>
        <p:nvSpPr>
          <p:cNvPr id="12" name="Rectangle 11"/>
          <p:cNvSpPr/>
          <p:nvPr/>
        </p:nvSpPr>
        <p:spPr>
          <a:xfrm>
            <a:off x="1148316" y="4959850"/>
            <a:ext cx="4690873" cy="1004337"/>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A.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Không</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tốt</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endParaRPr>
          </a:p>
        </p:txBody>
      </p:sp>
      <p:sp>
        <p:nvSpPr>
          <p:cNvPr id="13" name="Rectangle 12"/>
          <p:cNvSpPr/>
          <p:nvPr/>
        </p:nvSpPr>
        <p:spPr>
          <a:xfrm>
            <a:off x="6641160" y="4959849"/>
            <a:ext cx="4663162" cy="1004337"/>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C</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a:t>
            </a:r>
            <a:r>
              <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Tốt</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endParaRPr>
          </a:p>
        </p:txBody>
      </p:sp>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53460" y="5166328"/>
            <a:ext cx="672947" cy="591378"/>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281320" y="5031240"/>
            <a:ext cx="672128" cy="537702"/>
          </a:xfrm>
          <a:prstGeom prst="rect">
            <a:avLst/>
          </a:prstGeom>
        </p:spPr>
      </p:pic>
      <p:sp>
        <p:nvSpPr>
          <p:cNvPr id="24" name="Right Arrow 23">
            <a:hlinkClick r:id="rId10" action="ppaction://hlinksldjump"/>
          </p:cNvPr>
          <p:cNvSpPr/>
          <p:nvPr/>
        </p:nvSpPr>
        <p:spPr>
          <a:xfrm>
            <a:off x="11148649" y="5981730"/>
            <a:ext cx="1043351"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white"/>
                </a:solidFill>
                <a:effectLst/>
                <a:uLnTx/>
                <a:uFillTx/>
                <a:latin typeface="Calibri" panose="020F0502020204030204" pitchFamily="34" charset="0"/>
                <a:ea typeface="+mn-ea"/>
                <a:cs typeface="Times New Roman" panose="02020603050405020304" pitchFamily="18" charset="0"/>
              </a:rPr>
              <a:t>Trở</a:t>
            </a:r>
            <a:r>
              <a:rPr kumimoji="0" lang="en-US" sz="1800" b="1"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white"/>
                </a:solidFill>
                <a:effectLst/>
                <a:uLnTx/>
                <a:uFillTx/>
                <a:latin typeface="Calibri" panose="020F0502020204030204" pitchFamily="34" charset="0"/>
                <a:ea typeface="+mn-ea"/>
                <a:cs typeface="Times New Roman" panose="02020603050405020304" pitchFamily="18" charset="0"/>
              </a:rPr>
              <a:t>về</a:t>
            </a:r>
            <a:endParaRPr kumimoji="0" lang="en-US" sz="1800" b="1"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endParaRPr>
          </a:p>
        </p:txBody>
      </p:sp>
      <p:sp>
        <p:nvSpPr>
          <p:cNvPr id="25" name="TextBox 24"/>
          <p:cNvSpPr txBox="1"/>
          <p:nvPr/>
        </p:nvSpPr>
        <p:spPr>
          <a:xfrm>
            <a:off x="6953694" y="2145785"/>
            <a:ext cx="3125972"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Việc</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làm</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này</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có</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tốt</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cho</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cơ</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quan</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hô</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hấp</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không</a:t>
            </a:r>
            <a:r>
              <a:rPr kumimoji="0" lang="en-US" sz="32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a:t>
            </a:r>
          </a:p>
        </p:txBody>
      </p:sp>
      <p:pic>
        <p:nvPicPr>
          <p:cNvPr id="3074" name="Picture 2" descr="6 lợi ích của việc tập thể dục đúng cách 10 phút mỗi ngày">
            <a:extLst>
              <a:ext uri="{FF2B5EF4-FFF2-40B4-BE49-F238E27FC236}">
                <a16:creationId xmlns:a16="http://schemas.microsoft.com/office/drawing/2014/main" id="{58C86048-8115-453E-ADE7-9CC195057D6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341076" y="1629952"/>
            <a:ext cx="4447572" cy="25017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2"/>
                    </p:tgtEl>
                  </p:cond>
                </p:stCondLst>
                <p:endSync evt="end" delay="0">
                  <p:rtn val="all"/>
                </p:endSync>
                <p:childTnLst>
                  <p:par>
                    <p:cTn id="16" fill="hold">
                      <p:stCondLst>
                        <p:cond delay="0"/>
                      </p:stCondLst>
                      <p:childTnLst>
                        <p:par>
                          <p:cTn id="17" fill="hold">
                            <p:stCondLst>
                              <p:cond delay="0"/>
                            </p:stCondLst>
                            <p:childTnLst>
                              <p:par>
                                <p:cTn id="18" presetID="1" presetClass="emph" presetSubtype="2" fill="hold" nodeType="clickEffect">
                                  <p:stCondLst>
                                    <p:cond delay="0"/>
                                  </p:stCondLst>
                                  <p:childTnLst>
                                    <p:animClr clrSpc="rgb" dir="cw">
                                      <p:cBhvr>
                                        <p:cTn id="19" dur="250" fill="hold"/>
                                        <p:tgtEl>
                                          <p:spTgt spid="12"/>
                                        </p:tgtEl>
                                        <p:attrNameLst>
                                          <p:attrName>fillcolor</p:attrName>
                                        </p:attrNameLst>
                                      </p:cBhvr>
                                      <p:to>
                                        <a:srgbClr val="FFF2CC"/>
                                      </p:to>
                                    </p:animClr>
                                    <p:set>
                                      <p:cBhvr>
                                        <p:cTn id="20" dur="250" fill="hold"/>
                                        <p:tgtEl>
                                          <p:spTgt spid="12"/>
                                        </p:tgtEl>
                                        <p:attrNameLst>
                                          <p:attrName>fill.type</p:attrName>
                                        </p:attrNameLst>
                                      </p:cBhvr>
                                      <p:to>
                                        <p:strVal val="solid"/>
                                      </p:to>
                                    </p:set>
                                    <p:set>
                                      <p:cBhvr>
                                        <p:cTn id="21" dur="250" fill="hold"/>
                                        <p:tgtEl>
                                          <p:spTgt spid="12"/>
                                        </p:tgtEl>
                                        <p:attrNameLst>
                                          <p:attrName>fill.on</p:attrName>
                                        </p:attrNameLst>
                                      </p:cBhvr>
                                      <p:to>
                                        <p:strVal val="true"/>
                                      </p:to>
                                    </p:set>
                                  </p:childTnLst>
                                  <p:subTnLst>
                                    <p:audio>
                                      <p:cMediaNode>
                                        <p:cTn display="0" masterRel="sameClick">
                                          <p:stCondLst>
                                            <p:cond evt="begin" delay="0">
                                              <p:tn val="18"/>
                                            </p:cond>
                                          </p:stCondLst>
                                          <p:endCondLst>
                                            <p:cond evt="onStopAudio" delay="0">
                                              <p:tgtEl>
                                                <p:sldTgt/>
                                              </p:tgtEl>
                                            </p:cond>
                                          </p:endCondLst>
                                        </p:cTn>
                                        <p:tgtEl>
                                          <p:sndTgt r:embed="rId2" name="click.wav"/>
                                        </p:tgtEl>
                                      </p:cMediaNode>
                                    </p:audio>
                                  </p:subTnLst>
                                </p:cTn>
                              </p:par>
                              <p:par>
                                <p:cTn id="22" presetID="23" presetClass="entr" presetSubtype="32" fill="hold" nodeType="withEffect">
                                  <p:stCondLst>
                                    <p:cond delay="10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250" fill="hold"/>
                                        <p:tgtEl>
                                          <p:spTgt spid="16"/>
                                        </p:tgtEl>
                                        <p:attrNameLst>
                                          <p:attrName>ppt_w</p:attrName>
                                        </p:attrNameLst>
                                      </p:cBhvr>
                                      <p:tavLst>
                                        <p:tav tm="0">
                                          <p:val>
                                            <p:strVal val="4*#ppt_w"/>
                                          </p:val>
                                        </p:tav>
                                        <p:tav tm="100000">
                                          <p:val>
                                            <p:strVal val="#ppt_w"/>
                                          </p:val>
                                        </p:tav>
                                      </p:tavLst>
                                    </p:anim>
                                    <p:anim calcmode="lin" valueType="num">
                                      <p:cBhvr>
                                        <p:cTn id="25"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22"/>
                                            </p:cond>
                                          </p:stCondLst>
                                          <p:endCondLst>
                                            <p:cond evt="onStopAudio" delay="0">
                                              <p:tgtEl>
                                                <p:sldTgt/>
                                              </p:tgtEl>
                                            </p:cond>
                                          </p:endCondLst>
                                        </p:cTn>
                                        <p:tgtEl>
                                          <p:sndTgt r:embed="rId3" name="Wrong Buzzer.wav"/>
                                        </p:tgtEl>
                                      </p:cMediaNode>
                                    </p:audio>
                                  </p:subTnLst>
                                </p:cTn>
                              </p:par>
                              <p:par>
                                <p:cTn id="26" presetID="1" presetClass="emph" presetSubtype="2" fill="hold" nodeType="withEffect">
                                  <p:stCondLst>
                                    <p:cond delay="1000"/>
                                  </p:stCondLst>
                                  <p:childTnLst>
                                    <p:animClr clrSpc="rgb" dir="cw">
                                      <p:cBhvr>
                                        <p:cTn id="27" dur="250" fill="hold"/>
                                        <p:tgtEl>
                                          <p:spTgt spid="12"/>
                                        </p:tgtEl>
                                        <p:attrNameLst>
                                          <p:attrName>fillcolor</p:attrName>
                                        </p:attrNameLst>
                                      </p:cBhvr>
                                      <p:to>
                                        <a:srgbClr val="FFFF00"/>
                                      </p:to>
                                    </p:animClr>
                                    <p:set>
                                      <p:cBhvr>
                                        <p:cTn id="28" dur="250" fill="hold"/>
                                        <p:tgtEl>
                                          <p:spTgt spid="12"/>
                                        </p:tgtEl>
                                        <p:attrNameLst>
                                          <p:attrName>fill.type</p:attrName>
                                        </p:attrNameLst>
                                      </p:cBhvr>
                                      <p:to>
                                        <p:strVal val="solid"/>
                                      </p:to>
                                    </p:set>
                                    <p:set>
                                      <p:cBhvr>
                                        <p:cTn id="29" dur="25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30" restart="whenNotActive" fill="hold" evtFilter="cancelBubble" nodeType="interactiveSeq">
                <p:stCondLst>
                  <p:cond evt="onClick" delay="0">
                    <p:tgtEl>
                      <p:spTgt spid="13"/>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13"/>
                                        </p:tgtEl>
                                        <p:attrNameLst>
                                          <p:attrName>fillcolor</p:attrName>
                                        </p:attrNameLst>
                                      </p:cBhvr>
                                      <p:to>
                                        <a:srgbClr val="FFF2CC"/>
                                      </p:to>
                                    </p:animClr>
                                    <p:set>
                                      <p:cBhvr>
                                        <p:cTn id="35" dur="250" fill="hold"/>
                                        <p:tgtEl>
                                          <p:spTgt spid="13"/>
                                        </p:tgtEl>
                                        <p:attrNameLst>
                                          <p:attrName>fill.type</p:attrName>
                                        </p:attrNameLst>
                                      </p:cBhvr>
                                      <p:to>
                                        <p:strVal val="solid"/>
                                      </p:to>
                                    </p:set>
                                    <p:set>
                                      <p:cBhvr>
                                        <p:cTn id="36" dur="250" fill="hold"/>
                                        <p:tgtEl>
                                          <p:spTgt spid="13"/>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18"/>
                                        </p:tgtEl>
                                        <p:attrNameLst>
                                          <p:attrName>style.visibility</p:attrName>
                                        </p:attrNameLst>
                                      </p:cBhvr>
                                      <p:to>
                                        <p:strVal val="visible"/>
                                      </p:to>
                                    </p:set>
                                    <p:anim calcmode="lin" valueType="num">
                                      <p:cBhvr>
                                        <p:cTn id="39" dur="250" fill="hold"/>
                                        <p:tgtEl>
                                          <p:spTgt spid="18"/>
                                        </p:tgtEl>
                                        <p:attrNameLst>
                                          <p:attrName>ppt_w</p:attrName>
                                        </p:attrNameLst>
                                      </p:cBhvr>
                                      <p:tavLst>
                                        <p:tav tm="0">
                                          <p:val>
                                            <p:strVal val="4*#ppt_w"/>
                                          </p:val>
                                        </p:tav>
                                        <p:tav tm="100000">
                                          <p:val>
                                            <p:strVal val="#ppt_w"/>
                                          </p:val>
                                        </p:tav>
                                      </p:tavLst>
                                    </p:anim>
                                    <p:anim calcmode="lin" valueType="num">
                                      <p:cBhvr>
                                        <p:cTn id="4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4" name="Check mark.wav"/>
                                        </p:tgtEl>
                                      </p:cMediaNode>
                                    </p:audio>
                                  </p:subTnLst>
                                </p:cTn>
                              </p:par>
                              <p:par>
                                <p:cTn id="41" presetID="1" presetClass="emph" presetSubtype="2" fill="hold" nodeType="withEffect">
                                  <p:stCondLst>
                                    <p:cond delay="1000"/>
                                  </p:stCondLst>
                                  <p:childTnLst>
                                    <p:animClr clrSpc="rgb" dir="cw">
                                      <p:cBhvr>
                                        <p:cTn id="42" dur="250" fill="hold"/>
                                        <p:tgtEl>
                                          <p:spTgt spid="13"/>
                                        </p:tgtEl>
                                        <p:attrNameLst>
                                          <p:attrName>fillcolor</p:attrName>
                                        </p:attrNameLst>
                                      </p:cBhvr>
                                      <p:to>
                                        <a:srgbClr val="00B050"/>
                                      </p:to>
                                    </p:animClr>
                                    <p:set>
                                      <p:cBhvr>
                                        <p:cTn id="43" dur="250" fill="hold"/>
                                        <p:tgtEl>
                                          <p:spTgt spid="13"/>
                                        </p:tgtEl>
                                        <p:attrNameLst>
                                          <p:attrName>fill.type</p:attrName>
                                        </p:attrNameLst>
                                      </p:cBhvr>
                                      <p:to>
                                        <p:strVal val="solid"/>
                                      </p:to>
                                    </p:set>
                                    <p:set>
                                      <p:cBhvr>
                                        <p:cTn id="4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childTnLst>
        </p:cTn>
      </p:par>
    </p:tnLst>
    <p:bldLst>
      <p:bldP spid="12" grpId="0" bldLvl="0" animBg="1"/>
      <p:bldP spid="1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44000" r="-44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6">
            <a:extLst>
              <a:ext uri="{BEBA8EAE-BF5A-486C-A8C5-ECC9F3942E4B}">
                <a14:imgProps xmlns:a14="http://schemas.microsoft.com/office/drawing/2010/main">
                  <a14:imgLayer r:embed="rId7">
                    <a14:imgEffect>
                      <a14:backgroundRemoval t="455" b="91250" l="600" r="99400"/>
                    </a14:imgEffect>
                  </a14:imgLayer>
                </a14:imgProps>
              </a:ext>
              <a:ext uri="{28A0092B-C50C-407E-A947-70E740481C1C}">
                <a14:useLocalDpi xmlns:a14="http://schemas.microsoft.com/office/drawing/2010/main" val="0"/>
              </a:ext>
            </a:extLst>
          </a:blip>
          <a:srcRect b="15975"/>
          <a:stretch>
            <a:fillRect/>
          </a:stretch>
        </p:blipFill>
        <p:spPr>
          <a:xfrm>
            <a:off x="0" y="-187583"/>
            <a:ext cx="12192000" cy="4209369"/>
          </a:xfrm>
          <a:prstGeom prst="rect">
            <a:avLst/>
          </a:prstGeom>
        </p:spPr>
      </p:pic>
      <p:sp>
        <p:nvSpPr>
          <p:cNvPr id="12" name="Rectangle 11"/>
          <p:cNvSpPr/>
          <p:nvPr/>
        </p:nvSpPr>
        <p:spPr>
          <a:xfrm>
            <a:off x="1600201" y="4082717"/>
            <a:ext cx="4422856" cy="1174029"/>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A.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Thường</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xuyên</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vệ</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sinh</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rang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miệng</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mũi</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sạch</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sẽ</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endParaRPr>
          </a:p>
        </p:txBody>
      </p:sp>
      <p:sp>
        <p:nvSpPr>
          <p:cNvPr id="13" name="Rectangle 12"/>
          <p:cNvSpPr/>
          <p:nvPr/>
        </p:nvSpPr>
        <p:spPr>
          <a:xfrm>
            <a:off x="6751861" y="4082717"/>
            <a:ext cx="4068539" cy="1174029"/>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B.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Đi</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đường</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bụi</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không</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đeo</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khẩu</a:t>
            </a: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trang</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endParaRPr>
          </a:p>
        </p:txBody>
      </p:sp>
      <p:sp>
        <p:nvSpPr>
          <p:cNvPr id="14" name="Rectangle 13"/>
          <p:cNvSpPr/>
          <p:nvPr/>
        </p:nvSpPr>
        <p:spPr>
          <a:xfrm>
            <a:off x="1634837" y="5482217"/>
            <a:ext cx="4388220" cy="1195097"/>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C.</a:t>
            </a:r>
            <a:r>
              <a:rPr kumimoji="0" lang="en-US" alt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altLang="vi-VN"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Dọn</a:t>
            </a:r>
            <a:r>
              <a:rPr kumimoji="0" lang="en-US" alt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altLang="vi-VN"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dẹp</a:t>
            </a:r>
            <a:r>
              <a:rPr kumimoji="0" lang="en-US" alt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altLang="vi-VN"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nhà</a:t>
            </a:r>
            <a:r>
              <a:rPr kumimoji="0" lang="en-US" alt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altLang="vi-VN"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cửa</a:t>
            </a:r>
            <a:endParaRPr kumimoji="0" lang="en-US" alt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endParaRPr>
          </a:p>
        </p:txBody>
      </p:sp>
      <p:sp>
        <p:nvSpPr>
          <p:cNvPr id="15" name="Rectangle 14"/>
          <p:cNvSpPr/>
          <p:nvPr/>
        </p:nvSpPr>
        <p:spPr>
          <a:xfrm>
            <a:off x="6772643" y="5482217"/>
            <a:ext cx="4047757" cy="1195097"/>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D. </a:t>
            </a:r>
            <a:r>
              <a:rPr kumimoji="0" lang="en-US" altLang="vi-VN"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Tập</a:t>
            </a:r>
            <a:r>
              <a:rPr kumimoji="0" lang="en-US" alt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altLang="vi-VN"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thể</a:t>
            </a:r>
            <a:r>
              <a:rPr kumimoji="0" lang="en-US" alt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altLang="vi-VN"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dục</a:t>
            </a:r>
            <a:r>
              <a:rPr kumimoji="0" lang="en-US" alt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altLang="vi-VN"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buổi</a:t>
            </a:r>
            <a:r>
              <a:rPr kumimoji="0" lang="en-US" alt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altLang="vi-VN" sz="3200" b="0" i="0" u="none" strike="noStrike" kern="1200" cap="none" spc="0" normalizeH="0" baseline="0" noProof="0" dirty="0" err="1">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rPr>
              <a:t>sáng</a:t>
            </a:r>
            <a:endParaRPr kumimoji="0" lang="en-US" altLang="vi-VN" sz="3200" b="0" i="0" u="none" strike="noStrike" kern="1200" cap="none" spc="0" normalizeH="0" baseline="0" noProof="0" dirty="0">
              <a:ln>
                <a:noFill/>
              </a:ln>
              <a:solidFill>
                <a:prstClr val="black"/>
              </a:solidFill>
              <a:effectLst/>
              <a:uLnTx/>
              <a:uFillTx/>
              <a:latin typeface="Calibri" panose="020F0502020204030204" pitchFamily="34" charset="0"/>
              <a:ea typeface="Arial-Rounded" panose="020B0500000000000000" pitchFamily="34" charset="0"/>
              <a:cs typeface="Arial-Rounded" panose="020B0500000000000000" pitchFamily="34" charset="0"/>
            </a:endParaRPr>
          </a:p>
        </p:txBody>
      </p:sp>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36456" y="4049980"/>
            <a:ext cx="672947" cy="591378"/>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75980" y="6133614"/>
            <a:ext cx="672129" cy="590658"/>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67120" y="4135481"/>
            <a:ext cx="672128" cy="537702"/>
          </a:xfrm>
          <a:prstGeom prst="rect">
            <a:avLst/>
          </a:prstGeom>
        </p:spPr>
      </p:pic>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50928" y="5664743"/>
            <a:ext cx="672129" cy="590658"/>
          </a:xfrm>
          <a:prstGeom prst="rect">
            <a:avLst/>
          </a:prstGeom>
        </p:spPr>
      </p:pic>
      <p:sp>
        <p:nvSpPr>
          <p:cNvPr id="24" name="Right Arrow 23">
            <a:hlinkClick r:id="rId10" action="ppaction://hlinksldjump"/>
          </p:cNvPr>
          <p:cNvSpPr/>
          <p:nvPr/>
        </p:nvSpPr>
        <p:spPr>
          <a:xfrm>
            <a:off x="11148649" y="5999887"/>
            <a:ext cx="1043351"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white"/>
                </a:solidFill>
                <a:effectLst/>
                <a:uLnTx/>
                <a:uFillTx/>
                <a:latin typeface="Calibri" panose="020F0502020204030204" pitchFamily="34" charset="0"/>
                <a:ea typeface="+mn-ea"/>
                <a:cs typeface="Times New Roman" panose="02020603050405020304" pitchFamily="18" charset="0"/>
              </a:rPr>
              <a:t>Trở</a:t>
            </a:r>
            <a:r>
              <a:rPr kumimoji="0" lang="en-US" sz="1800" b="1"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rPr>
              <a:t> </a:t>
            </a:r>
            <a:r>
              <a:rPr kumimoji="0" lang="en-US" sz="1800" b="1" i="0" u="none" strike="noStrike" kern="1200" cap="none" spc="0" normalizeH="0" baseline="0" noProof="0" dirty="0" err="1">
                <a:ln>
                  <a:noFill/>
                </a:ln>
                <a:solidFill>
                  <a:prstClr val="white"/>
                </a:solidFill>
                <a:effectLst/>
                <a:uLnTx/>
                <a:uFillTx/>
                <a:latin typeface="Calibri" panose="020F0502020204030204" pitchFamily="34" charset="0"/>
                <a:ea typeface="+mn-ea"/>
                <a:cs typeface="Times New Roman" panose="02020603050405020304" pitchFamily="18" charset="0"/>
              </a:rPr>
              <a:t>về</a:t>
            </a:r>
            <a:endParaRPr kumimoji="0" lang="en-US" sz="1800" b="1" i="0" u="none" strike="noStrike" kern="1200" cap="none" spc="0" normalizeH="0" baseline="0" noProof="0" dirty="0">
              <a:ln>
                <a:noFill/>
              </a:ln>
              <a:solidFill>
                <a:prstClr val="white"/>
              </a:solidFill>
              <a:effectLst/>
              <a:uLnTx/>
              <a:uFillTx/>
              <a:latin typeface="Calibri" panose="020F0502020204030204" pitchFamily="34" charset="0"/>
              <a:ea typeface="+mn-ea"/>
              <a:cs typeface="Times New Roman" panose="02020603050405020304" pitchFamily="18" charset="0"/>
            </a:endParaRPr>
          </a:p>
        </p:txBody>
      </p:sp>
      <p:sp>
        <p:nvSpPr>
          <p:cNvPr id="25" name="TextBox 24"/>
          <p:cNvSpPr txBox="1"/>
          <p:nvPr/>
        </p:nvSpPr>
        <p:spPr>
          <a:xfrm>
            <a:off x="3678865" y="1601254"/>
            <a:ext cx="5341089"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Trong</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những</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việc</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làm</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dưới</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đây</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việc</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nào</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không</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tốt</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cho</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cơ</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quan</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hô</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hấp</a:t>
            </a:r>
            <a:r>
              <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rPr>
              <a:t>?</a:t>
            </a:r>
            <a:endParaRPr kumimoji="0" lang="en-US" sz="1800" b="1" i="0" u="none" strike="noStrike" kern="1200" cap="none" spc="0" normalizeH="0" baseline="0" noProof="0" dirty="0">
              <a:ln>
                <a:noFill/>
              </a:ln>
              <a:solidFill>
                <a:prstClr val="white"/>
              </a:solidFill>
              <a:effectLst/>
              <a:uLnTx/>
              <a:uFillTx/>
              <a:latin typeface="Calibri" panose="020F0502020204030204" pitchFamily="34" charset="0"/>
              <a:ea typeface="Arial-Rounded" panose="020B0500000000000000" pitchFamily="34" charset="0"/>
              <a:cs typeface="Arial-Rounded" panose="020B0500000000000000"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12"/>
                    </p:tgtEl>
                  </p:cond>
                </p:stCondLst>
                <p:endSync evt="end" delay="0">
                  <p:rtn val="all"/>
                </p:endSync>
                <p:childTnLst>
                  <p:par>
                    <p:cTn id="26" fill="hold">
                      <p:stCondLst>
                        <p:cond delay="0"/>
                      </p:stCondLst>
                      <p:childTnLst>
                        <p:par>
                          <p:cTn id="27" fill="hold">
                            <p:stCondLst>
                              <p:cond delay="0"/>
                            </p:stCondLst>
                            <p:childTnLst>
                              <p:par>
                                <p:cTn id="28" presetID="1" presetClass="emph" presetSubtype="2" fill="hold" nodeType="clickEffect">
                                  <p:stCondLst>
                                    <p:cond delay="0"/>
                                  </p:stCondLst>
                                  <p:childTnLst>
                                    <p:animClr clrSpc="rgb" dir="cw">
                                      <p:cBhvr>
                                        <p:cTn id="29" dur="250" fill="hold"/>
                                        <p:tgtEl>
                                          <p:spTgt spid="12"/>
                                        </p:tgtEl>
                                        <p:attrNameLst>
                                          <p:attrName>fillcolor</p:attrName>
                                        </p:attrNameLst>
                                      </p:cBhvr>
                                      <p:to>
                                        <a:srgbClr val="FFF2CC"/>
                                      </p:to>
                                    </p:animClr>
                                    <p:set>
                                      <p:cBhvr>
                                        <p:cTn id="30" dur="250" fill="hold"/>
                                        <p:tgtEl>
                                          <p:spTgt spid="12"/>
                                        </p:tgtEl>
                                        <p:attrNameLst>
                                          <p:attrName>fill.type</p:attrName>
                                        </p:attrNameLst>
                                      </p:cBhvr>
                                      <p:to>
                                        <p:strVal val="solid"/>
                                      </p:to>
                                    </p:set>
                                    <p:set>
                                      <p:cBhvr>
                                        <p:cTn id="31" dur="250" fill="hold"/>
                                        <p:tgtEl>
                                          <p:spTgt spid="12"/>
                                        </p:tgtEl>
                                        <p:attrNameLst>
                                          <p:attrName>fill.on</p:attrName>
                                        </p:attrNameLst>
                                      </p:cBhvr>
                                      <p:to>
                                        <p:strVal val="true"/>
                                      </p:to>
                                    </p:set>
                                  </p:childTnLst>
                                  <p:subTnLst>
                                    <p:audio>
                                      <p:cMediaNode>
                                        <p:cTn display="0" masterRel="sameClick">
                                          <p:stCondLst>
                                            <p:cond evt="begin" delay="0">
                                              <p:tn val="28"/>
                                            </p:cond>
                                          </p:stCondLst>
                                          <p:endCondLst>
                                            <p:cond evt="onStopAudio" delay="0">
                                              <p:tgtEl>
                                                <p:sldTgt/>
                                              </p:tgtEl>
                                            </p:cond>
                                          </p:endCondLst>
                                        </p:cTn>
                                        <p:tgtEl>
                                          <p:sndTgt r:embed="rId2" name="click.wav"/>
                                        </p:tgtEl>
                                      </p:cMediaNode>
                                    </p:audio>
                                  </p:subTnLst>
                                </p:cTn>
                              </p:par>
                              <p:par>
                                <p:cTn id="32" presetID="23" presetClass="entr" presetSubtype="32" fill="hold" nodeType="withEffect">
                                  <p:stCondLst>
                                    <p:cond delay="10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250" fill="hold"/>
                                        <p:tgtEl>
                                          <p:spTgt spid="16"/>
                                        </p:tgtEl>
                                        <p:attrNameLst>
                                          <p:attrName>ppt_w</p:attrName>
                                        </p:attrNameLst>
                                      </p:cBhvr>
                                      <p:tavLst>
                                        <p:tav tm="0">
                                          <p:val>
                                            <p:strVal val="4*#ppt_w"/>
                                          </p:val>
                                        </p:tav>
                                        <p:tav tm="100000">
                                          <p:val>
                                            <p:strVal val="#ppt_w"/>
                                          </p:val>
                                        </p:tav>
                                      </p:tavLst>
                                    </p:anim>
                                    <p:anim calcmode="lin" valueType="num">
                                      <p:cBhvr>
                                        <p:cTn id="35"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3" name="Wrong Buzzer.wav"/>
                                        </p:tgtEl>
                                      </p:cMediaNode>
                                    </p:audio>
                                  </p:subTnLst>
                                </p:cTn>
                              </p:par>
                              <p:par>
                                <p:cTn id="36" presetID="1" presetClass="emph" presetSubtype="2" fill="hold" nodeType="withEffect">
                                  <p:stCondLst>
                                    <p:cond delay="1000"/>
                                  </p:stCondLst>
                                  <p:childTnLst>
                                    <p:animClr clrSpc="rgb" dir="cw">
                                      <p:cBhvr>
                                        <p:cTn id="37" dur="250" fill="hold"/>
                                        <p:tgtEl>
                                          <p:spTgt spid="12"/>
                                        </p:tgtEl>
                                        <p:attrNameLst>
                                          <p:attrName>fillcolor</p:attrName>
                                        </p:attrNameLst>
                                      </p:cBhvr>
                                      <p:to>
                                        <a:srgbClr val="FFFF00"/>
                                      </p:to>
                                    </p:animClr>
                                    <p:set>
                                      <p:cBhvr>
                                        <p:cTn id="38" dur="250" fill="hold"/>
                                        <p:tgtEl>
                                          <p:spTgt spid="12"/>
                                        </p:tgtEl>
                                        <p:attrNameLst>
                                          <p:attrName>fill.type</p:attrName>
                                        </p:attrNameLst>
                                      </p:cBhvr>
                                      <p:to>
                                        <p:strVal val="solid"/>
                                      </p:to>
                                    </p:set>
                                    <p:set>
                                      <p:cBhvr>
                                        <p:cTn id="39" dur="25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40" restart="whenNotActive" fill="hold" evtFilter="cancelBubble" nodeType="interactiveSeq">
                <p:stCondLst>
                  <p:cond evt="onClick" delay="0">
                    <p:tgtEl>
                      <p:spTgt spid="13"/>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250" fill="hold"/>
                                        <p:tgtEl>
                                          <p:spTgt spid="13"/>
                                        </p:tgtEl>
                                        <p:attrNameLst>
                                          <p:attrName>fillcolor</p:attrName>
                                        </p:attrNameLst>
                                      </p:cBhvr>
                                      <p:to>
                                        <a:srgbClr val="FFF2CC"/>
                                      </p:to>
                                    </p:animClr>
                                    <p:set>
                                      <p:cBhvr>
                                        <p:cTn id="45" dur="250" fill="hold"/>
                                        <p:tgtEl>
                                          <p:spTgt spid="13"/>
                                        </p:tgtEl>
                                        <p:attrNameLst>
                                          <p:attrName>fill.type</p:attrName>
                                        </p:attrNameLst>
                                      </p:cBhvr>
                                      <p:to>
                                        <p:strVal val="solid"/>
                                      </p:to>
                                    </p:set>
                                    <p:set>
                                      <p:cBhvr>
                                        <p:cTn id="46" dur="250" fill="hold"/>
                                        <p:tgtEl>
                                          <p:spTgt spid="13"/>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2" name="click.wav"/>
                                        </p:tgtEl>
                                      </p:cMediaNode>
                                    </p:audio>
                                  </p:subTnLst>
                                </p:cTn>
                              </p:par>
                              <p:par>
                                <p:cTn id="47" presetID="23" presetClass="entr" presetSubtype="32" fill="hold" nodeType="withEffect">
                                  <p:stCondLst>
                                    <p:cond delay="10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250" fill="hold"/>
                                        <p:tgtEl>
                                          <p:spTgt spid="18"/>
                                        </p:tgtEl>
                                        <p:attrNameLst>
                                          <p:attrName>ppt_w</p:attrName>
                                        </p:attrNameLst>
                                      </p:cBhvr>
                                      <p:tavLst>
                                        <p:tav tm="0">
                                          <p:val>
                                            <p:strVal val="4*#ppt_w"/>
                                          </p:val>
                                        </p:tav>
                                        <p:tav tm="100000">
                                          <p:val>
                                            <p:strVal val="#ppt_w"/>
                                          </p:val>
                                        </p:tav>
                                      </p:tavLst>
                                    </p:anim>
                                    <p:anim calcmode="lin" valueType="num">
                                      <p:cBhvr>
                                        <p:cTn id="5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4" name="Check mark.wav"/>
                                        </p:tgtEl>
                                      </p:cMediaNode>
                                    </p:audio>
                                  </p:subTnLst>
                                </p:cTn>
                              </p:par>
                              <p:par>
                                <p:cTn id="51" presetID="1" presetClass="emph" presetSubtype="2" fill="hold" nodeType="withEffect">
                                  <p:stCondLst>
                                    <p:cond delay="1000"/>
                                  </p:stCondLst>
                                  <p:childTnLst>
                                    <p:animClr clrSpc="rgb" dir="cw">
                                      <p:cBhvr>
                                        <p:cTn id="52" dur="250" fill="hold"/>
                                        <p:tgtEl>
                                          <p:spTgt spid="13"/>
                                        </p:tgtEl>
                                        <p:attrNameLst>
                                          <p:attrName>fillcolor</p:attrName>
                                        </p:attrNameLst>
                                      </p:cBhvr>
                                      <p:to>
                                        <a:srgbClr val="00B050"/>
                                      </p:to>
                                    </p:animClr>
                                    <p:set>
                                      <p:cBhvr>
                                        <p:cTn id="53" dur="250" fill="hold"/>
                                        <p:tgtEl>
                                          <p:spTgt spid="13"/>
                                        </p:tgtEl>
                                        <p:attrNameLst>
                                          <p:attrName>fill.type</p:attrName>
                                        </p:attrNameLst>
                                      </p:cBhvr>
                                      <p:to>
                                        <p:strVal val="solid"/>
                                      </p:to>
                                    </p:set>
                                    <p:set>
                                      <p:cBhvr>
                                        <p:cTn id="5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55" restart="whenNotActive" fill="hold" evtFilter="cancelBubble" nodeType="interactiveSeq">
                <p:stCondLst>
                  <p:cond evt="onClick" delay="0">
                    <p:tgtEl>
                      <p:spTgt spid="14"/>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50" fill="hold"/>
                                        <p:tgtEl>
                                          <p:spTgt spid="14"/>
                                        </p:tgtEl>
                                        <p:attrNameLst>
                                          <p:attrName>fillcolor</p:attrName>
                                        </p:attrNameLst>
                                      </p:cBhvr>
                                      <p:to>
                                        <a:srgbClr val="FFF2CC"/>
                                      </p:to>
                                    </p:animClr>
                                    <p:set>
                                      <p:cBhvr>
                                        <p:cTn id="60" dur="250" fill="hold"/>
                                        <p:tgtEl>
                                          <p:spTgt spid="14"/>
                                        </p:tgtEl>
                                        <p:attrNameLst>
                                          <p:attrName>fill.type</p:attrName>
                                        </p:attrNameLst>
                                      </p:cBhvr>
                                      <p:to>
                                        <p:strVal val="solid"/>
                                      </p:to>
                                    </p:set>
                                    <p:set>
                                      <p:cBhvr>
                                        <p:cTn id="61" dur="250" fill="hold"/>
                                        <p:tgtEl>
                                          <p:spTgt spid="14"/>
                                        </p:tgtEl>
                                        <p:attrNameLst>
                                          <p:attrName>fill.on</p:attrName>
                                        </p:attrNameLst>
                                      </p:cBhvr>
                                      <p:to>
                                        <p:strVal val="true"/>
                                      </p:to>
                                    </p:set>
                                  </p:childTnLst>
                                  <p:subTnLst>
                                    <p:audio>
                                      <p:cMediaNode>
                                        <p:cTn display="0" masterRel="sameClick">
                                          <p:stCondLst>
                                            <p:cond evt="begin" delay="0">
                                              <p:tn val="58"/>
                                            </p:cond>
                                          </p:stCondLst>
                                          <p:endCondLst>
                                            <p:cond evt="onStopAudio" delay="0">
                                              <p:tgtEl>
                                                <p:sldTgt/>
                                              </p:tgtEl>
                                            </p:cond>
                                          </p:endCondLst>
                                        </p:cTn>
                                        <p:tgtEl>
                                          <p:sndTgt r:embed="rId2" name="click.wav"/>
                                        </p:tgtEl>
                                      </p:cMediaNode>
                                    </p:audio>
                                  </p:subTnLst>
                                </p:cTn>
                              </p:par>
                              <p:par>
                                <p:cTn id="62" presetID="23" presetClass="entr" presetSubtype="32"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250" fill="hold"/>
                                        <p:tgtEl>
                                          <p:spTgt spid="19"/>
                                        </p:tgtEl>
                                        <p:attrNameLst>
                                          <p:attrName>ppt_w</p:attrName>
                                        </p:attrNameLst>
                                      </p:cBhvr>
                                      <p:tavLst>
                                        <p:tav tm="0">
                                          <p:val>
                                            <p:strVal val="4*#ppt_w"/>
                                          </p:val>
                                        </p:tav>
                                        <p:tav tm="100000">
                                          <p:val>
                                            <p:strVal val="#ppt_w"/>
                                          </p:val>
                                        </p:tav>
                                      </p:tavLst>
                                    </p:anim>
                                    <p:anim calcmode="lin" valueType="num">
                                      <p:cBhvr>
                                        <p:cTn id="6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2"/>
                                            </p:cond>
                                          </p:stCondLst>
                                          <p:endCondLst>
                                            <p:cond evt="onStopAudio" delay="0">
                                              <p:tgtEl>
                                                <p:sldTgt/>
                                              </p:tgtEl>
                                            </p:cond>
                                          </p:endCondLst>
                                        </p:cTn>
                                        <p:tgtEl>
                                          <p:sndTgt r:embed="rId3" name="Wrong Buzzer.wav"/>
                                        </p:tgtEl>
                                      </p:cMediaNode>
                                    </p:audio>
                                  </p:subTnLst>
                                </p:cTn>
                              </p:par>
                              <p:par>
                                <p:cTn id="66" presetID="1" presetClass="emph" presetSubtype="2" fill="hold" nodeType="withEffect">
                                  <p:stCondLst>
                                    <p:cond delay="0"/>
                                  </p:stCondLst>
                                  <p:childTnLst>
                                    <p:animClr clrSpc="rgb" dir="cw">
                                      <p:cBhvr>
                                        <p:cTn id="67" dur="250" fill="hold"/>
                                        <p:tgtEl>
                                          <p:spTgt spid="14"/>
                                        </p:tgtEl>
                                        <p:attrNameLst>
                                          <p:attrName>fillcolor</p:attrName>
                                        </p:attrNameLst>
                                      </p:cBhvr>
                                      <p:to>
                                        <a:srgbClr val="FFFF00"/>
                                      </p:to>
                                    </p:animClr>
                                    <p:set>
                                      <p:cBhvr>
                                        <p:cTn id="68" dur="250" fill="hold"/>
                                        <p:tgtEl>
                                          <p:spTgt spid="14"/>
                                        </p:tgtEl>
                                        <p:attrNameLst>
                                          <p:attrName>fill.type</p:attrName>
                                        </p:attrNameLst>
                                      </p:cBhvr>
                                      <p:to>
                                        <p:strVal val="solid"/>
                                      </p:to>
                                    </p:set>
                                    <p:set>
                                      <p:cBhvr>
                                        <p:cTn id="6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70" restart="whenNotActive" fill="hold" evtFilter="cancelBubble" nodeType="interactiveSeq">
                <p:stCondLst>
                  <p:cond evt="onClick" delay="0">
                    <p:tgtEl>
                      <p:spTgt spid="15"/>
                    </p:tgtEl>
                  </p:cond>
                </p:stCondLst>
                <p:endSync evt="end" delay="0">
                  <p:rtn val="all"/>
                </p:endSync>
                <p:childTnLst>
                  <p:par>
                    <p:cTn id="71" fill="hold">
                      <p:stCondLst>
                        <p:cond delay="0"/>
                      </p:stCondLst>
                      <p:childTnLst>
                        <p:par>
                          <p:cTn id="72" fill="hold">
                            <p:stCondLst>
                              <p:cond delay="0"/>
                            </p:stCondLst>
                            <p:childTnLst>
                              <p:par>
                                <p:cTn id="73" presetID="1" presetClass="emph" presetSubtype="2" fill="hold" nodeType="clickEffect">
                                  <p:stCondLst>
                                    <p:cond delay="0"/>
                                  </p:stCondLst>
                                  <p:childTnLst>
                                    <p:animClr clrSpc="rgb" dir="cw">
                                      <p:cBhvr>
                                        <p:cTn id="74" dur="250" fill="hold"/>
                                        <p:tgtEl>
                                          <p:spTgt spid="15"/>
                                        </p:tgtEl>
                                        <p:attrNameLst>
                                          <p:attrName>fillcolor</p:attrName>
                                        </p:attrNameLst>
                                      </p:cBhvr>
                                      <p:to>
                                        <a:srgbClr val="FFF2CC"/>
                                      </p:to>
                                    </p:animClr>
                                    <p:set>
                                      <p:cBhvr>
                                        <p:cTn id="75" dur="250" fill="hold"/>
                                        <p:tgtEl>
                                          <p:spTgt spid="15"/>
                                        </p:tgtEl>
                                        <p:attrNameLst>
                                          <p:attrName>fill.type</p:attrName>
                                        </p:attrNameLst>
                                      </p:cBhvr>
                                      <p:to>
                                        <p:strVal val="solid"/>
                                      </p:to>
                                    </p:set>
                                    <p:set>
                                      <p:cBhvr>
                                        <p:cTn id="76" dur="250" fill="hold"/>
                                        <p:tgtEl>
                                          <p:spTgt spid="15"/>
                                        </p:tgtEl>
                                        <p:attrNameLst>
                                          <p:attrName>fill.on</p:attrName>
                                        </p:attrNameLst>
                                      </p:cBhvr>
                                      <p:to>
                                        <p:strVal val="true"/>
                                      </p:to>
                                    </p:set>
                                  </p:childTnLst>
                                  <p:subTnLst>
                                    <p:audio>
                                      <p:cMediaNode>
                                        <p:cTn display="0" masterRel="sameClick">
                                          <p:stCondLst>
                                            <p:cond evt="begin" delay="0">
                                              <p:tn val="73"/>
                                            </p:cond>
                                          </p:stCondLst>
                                          <p:endCondLst>
                                            <p:cond evt="onStopAudio" delay="0">
                                              <p:tgtEl>
                                                <p:sldTgt/>
                                              </p:tgtEl>
                                            </p:cond>
                                          </p:endCondLst>
                                        </p:cTn>
                                        <p:tgtEl>
                                          <p:sndTgt r:embed="rId2" name="click.wav"/>
                                        </p:tgtEl>
                                      </p:cMediaNode>
                                    </p:audio>
                                  </p:subTnLst>
                                </p:cTn>
                              </p:par>
                              <p:par>
                                <p:cTn id="77" presetID="23" presetClass="entr" presetSubtype="32" fill="hold" nodeType="withEffect">
                                  <p:stCondLst>
                                    <p:cond delay="1000"/>
                                  </p:stCondLst>
                                  <p:childTnLst>
                                    <p:set>
                                      <p:cBhvr>
                                        <p:cTn id="78" dur="1" fill="hold">
                                          <p:stCondLst>
                                            <p:cond delay="0"/>
                                          </p:stCondLst>
                                        </p:cTn>
                                        <p:tgtEl>
                                          <p:spTgt spid="17"/>
                                        </p:tgtEl>
                                        <p:attrNameLst>
                                          <p:attrName>style.visibility</p:attrName>
                                        </p:attrNameLst>
                                      </p:cBhvr>
                                      <p:to>
                                        <p:strVal val="visible"/>
                                      </p:to>
                                    </p:set>
                                    <p:anim calcmode="lin" valueType="num">
                                      <p:cBhvr>
                                        <p:cTn id="79" dur="250" fill="hold"/>
                                        <p:tgtEl>
                                          <p:spTgt spid="17"/>
                                        </p:tgtEl>
                                        <p:attrNameLst>
                                          <p:attrName>ppt_w</p:attrName>
                                        </p:attrNameLst>
                                      </p:cBhvr>
                                      <p:tavLst>
                                        <p:tav tm="0">
                                          <p:val>
                                            <p:strVal val="4*#ppt_w"/>
                                          </p:val>
                                        </p:tav>
                                        <p:tav tm="100000">
                                          <p:val>
                                            <p:strVal val="#ppt_w"/>
                                          </p:val>
                                        </p:tav>
                                      </p:tavLst>
                                    </p:anim>
                                    <p:anim calcmode="lin" valueType="num">
                                      <p:cBhvr>
                                        <p:cTn id="8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7"/>
                                            </p:cond>
                                          </p:stCondLst>
                                          <p:endCondLst>
                                            <p:cond evt="onStopAudio" delay="0">
                                              <p:tgtEl>
                                                <p:sldTgt/>
                                              </p:tgtEl>
                                            </p:cond>
                                          </p:endCondLst>
                                        </p:cTn>
                                        <p:tgtEl>
                                          <p:sndTgt r:embed="rId3" name="Wrong Buzzer.wav"/>
                                        </p:tgtEl>
                                      </p:cMediaNode>
                                    </p:audio>
                                  </p:subTnLst>
                                </p:cTn>
                              </p:par>
                              <p:par>
                                <p:cTn id="81" presetID="1" presetClass="emph" presetSubtype="2" fill="hold" nodeType="withEffect">
                                  <p:stCondLst>
                                    <p:cond delay="1000"/>
                                  </p:stCondLst>
                                  <p:childTnLst>
                                    <p:animClr clrSpc="rgb" dir="cw">
                                      <p:cBhvr>
                                        <p:cTn id="82" dur="250" fill="hold"/>
                                        <p:tgtEl>
                                          <p:spTgt spid="15"/>
                                        </p:tgtEl>
                                        <p:attrNameLst>
                                          <p:attrName>fillcolor</p:attrName>
                                        </p:attrNameLst>
                                      </p:cBhvr>
                                      <p:to>
                                        <a:srgbClr val="FFFF00"/>
                                      </p:to>
                                    </p:animClr>
                                    <p:set>
                                      <p:cBhvr>
                                        <p:cTn id="83" dur="250" fill="hold"/>
                                        <p:tgtEl>
                                          <p:spTgt spid="15"/>
                                        </p:tgtEl>
                                        <p:attrNameLst>
                                          <p:attrName>fill.type</p:attrName>
                                        </p:attrNameLst>
                                      </p:cBhvr>
                                      <p:to>
                                        <p:strVal val="solid"/>
                                      </p:to>
                                    </p:set>
                                    <p:set>
                                      <p:cBhvr>
                                        <p:cTn id="8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childTnLst>
        </p:cTn>
      </p:par>
    </p:tnLst>
    <p:bldLst>
      <p:bldP spid="12" grpId="0" bldLvl="0" animBg="1"/>
      <p:bldP spid="13" grpId="0" bldLvl="0" animBg="1"/>
      <p:bldP spid="14" grpId="0" bldLvl="0" animBg="1"/>
      <p:bldP spid="1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124" name="组合 2123"/>
          <p:cNvGrpSpPr/>
          <p:nvPr/>
        </p:nvGrpSpPr>
        <p:grpSpPr>
          <a:xfrm>
            <a:off x="-7938" y="-109538"/>
            <a:ext cx="11843979" cy="6377829"/>
            <a:chOff x="-7938" y="-109538"/>
            <a:chExt cx="11843979" cy="6377829"/>
          </a:xfrm>
        </p:grpSpPr>
        <p:pic>
          <p:nvPicPr>
            <p:cNvPr id="2123" name="图片 2122"/>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705769" y="864432"/>
              <a:ext cx="10101948" cy="952336"/>
            </a:xfrm>
            <a:prstGeom prst="rect">
              <a:avLst/>
            </a:prstGeom>
          </p:spPr>
        </p:pic>
        <p:pic>
          <p:nvPicPr>
            <p:cNvPr id="148" name="图片 14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727309" y="838200"/>
              <a:ext cx="10101948" cy="2867526"/>
            </a:xfrm>
            <a:prstGeom prst="rect">
              <a:avLst/>
            </a:prstGeom>
          </p:spPr>
        </p:pic>
        <p:sp>
          <p:nvSpPr>
            <p:cNvPr id="2066" name="Oval 103"/>
            <p:cNvSpPr>
              <a:spLocks noChangeArrowheads="1"/>
            </p:cNvSpPr>
            <p:nvPr/>
          </p:nvSpPr>
          <p:spPr bwMode="auto">
            <a:xfrm>
              <a:off x="7938" y="796925"/>
              <a:ext cx="1317625" cy="132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7" name="Oval 104"/>
            <p:cNvSpPr>
              <a:spLocks noChangeArrowheads="1"/>
            </p:cNvSpPr>
            <p:nvPr/>
          </p:nvSpPr>
          <p:spPr bwMode="auto">
            <a:xfrm>
              <a:off x="82550" y="871538"/>
              <a:ext cx="1319213" cy="1316038"/>
            </a:xfrm>
            <a:prstGeom prst="ellipse">
              <a:avLst/>
            </a:prstGeom>
            <a:solidFill>
              <a:srgbClr val="CBE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8" name="Freeform 105"/>
            <p:cNvSpPr>
              <a:spLocks/>
            </p:cNvSpPr>
            <p:nvPr/>
          </p:nvSpPr>
          <p:spPr bwMode="auto">
            <a:xfrm>
              <a:off x="-7938" y="738188"/>
              <a:ext cx="1343025" cy="1441450"/>
            </a:xfrm>
            <a:custGeom>
              <a:avLst/>
              <a:gdLst>
                <a:gd name="T0" fmla="*/ 159 w 161"/>
                <a:gd name="T1" fmla="*/ 86 h 172"/>
                <a:gd name="T2" fmla="*/ 66 w 161"/>
                <a:gd name="T3" fmla="*/ 163 h 172"/>
                <a:gd name="T4" fmla="*/ 3 w 161"/>
                <a:gd name="T5" fmla="*/ 86 h 172"/>
                <a:gd name="T6" fmla="*/ 96 w 161"/>
                <a:gd name="T7" fmla="*/ 9 h 172"/>
                <a:gd name="T8" fmla="*/ 159 w 161"/>
                <a:gd name="T9" fmla="*/ 86 h 172"/>
                <a:gd name="T10" fmla="*/ 160 w 161"/>
                <a:gd name="T11" fmla="*/ 86 h 172"/>
                <a:gd name="T12" fmla="*/ 66 w 161"/>
                <a:gd name="T13" fmla="*/ 8 h 172"/>
                <a:gd name="T14" fmla="*/ 2 w 161"/>
                <a:gd name="T15" fmla="*/ 86 h 172"/>
                <a:gd name="T16" fmla="*/ 97 w 161"/>
                <a:gd name="T17" fmla="*/ 163 h 172"/>
                <a:gd name="T18" fmla="*/ 160 w 161"/>
                <a:gd name="T19" fmla="*/ 86 h 172"/>
                <a:gd name="T20" fmla="*/ 159 w 161"/>
                <a:gd name="T21" fmla="*/ 8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72">
                  <a:moveTo>
                    <a:pt x="159" y="86"/>
                  </a:moveTo>
                  <a:cubicBezTo>
                    <a:pt x="158" y="135"/>
                    <a:pt x="117" y="172"/>
                    <a:pt x="66" y="163"/>
                  </a:cubicBezTo>
                  <a:cubicBezTo>
                    <a:pt x="29" y="157"/>
                    <a:pt x="4" y="122"/>
                    <a:pt x="3" y="86"/>
                  </a:cubicBezTo>
                  <a:cubicBezTo>
                    <a:pt x="1" y="37"/>
                    <a:pt x="49" y="1"/>
                    <a:pt x="96" y="9"/>
                  </a:cubicBezTo>
                  <a:cubicBezTo>
                    <a:pt x="134" y="15"/>
                    <a:pt x="158" y="50"/>
                    <a:pt x="159" y="86"/>
                  </a:cubicBezTo>
                  <a:cubicBezTo>
                    <a:pt x="159" y="86"/>
                    <a:pt x="161" y="86"/>
                    <a:pt x="160" y="86"/>
                  </a:cubicBezTo>
                  <a:cubicBezTo>
                    <a:pt x="159" y="35"/>
                    <a:pt x="115" y="0"/>
                    <a:pt x="66" y="8"/>
                  </a:cubicBezTo>
                  <a:cubicBezTo>
                    <a:pt x="28" y="15"/>
                    <a:pt x="3" y="49"/>
                    <a:pt x="2" y="86"/>
                  </a:cubicBezTo>
                  <a:cubicBezTo>
                    <a:pt x="0" y="137"/>
                    <a:pt x="50" y="171"/>
                    <a:pt x="97" y="163"/>
                  </a:cubicBezTo>
                  <a:cubicBezTo>
                    <a:pt x="134" y="157"/>
                    <a:pt x="159" y="122"/>
                    <a:pt x="160" y="86"/>
                  </a:cubicBezTo>
                  <a:cubicBezTo>
                    <a:pt x="160" y="86"/>
                    <a:pt x="159" y="86"/>
                    <a:pt x="159" y="86"/>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9" name="Freeform 106"/>
            <p:cNvSpPr>
              <a:spLocks/>
            </p:cNvSpPr>
            <p:nvPr/>
          </p:nvSpPr>
          <p:spPr bwMode="auto">
            <a:xfrm>
              <a:off x="125413" y="981075"/>
              <a:ext cx="441325" cy="787400"/>
            </a:xfrm>
            <a:custGeom>
              <a:avLst/>
              <a:gdLst>
                <a:gd name="T0" fmla="*/ 2 w 53"/>
                <a:gd name="T1" fmla="*/ 74 h 94"/>
                <a:gd name="T2" fmla="*/ 1 w 53"/>
                <a:gd name="T3" fmla="*/ 55 h 94"/>
                <a:gd name="T4" fmla="*/ 14 w 53"/>
                <a:gd name="T5" fmla="*/ 20 h 94"/>
                <a:gd name="T6" fmla="*/ 33 w 53"/>
                <a:gd name="T7" fmla="*/ 5 h 94"/>
                <a:gd name="T8" fmla="*/ 51 w 53"/>
                <a:gd name="T9" fmla="*/ 5 h 94"/>
                <a:gd name="T10" fmla="*/ 44 w 53"/>
                <a:gd name="T11" fmla="*/ 18 h 94"/>
                <a:gd name="T12" fmla="*/ 34 w 53"/>
                <a:gd name="T13" fmla="*/ 25 h 94"/>
                <a:gd name="T14" fmla="*/ 19 w 53"/>
                <a:gd name="T15" fmla="*/ 49 h 94"/>
                <a:gd name="T16" fmla="*/ 20 w 53"/>
                <a:gd name="T17" fmla="*/ 74 h 94"/>
                <a:gd name="T18" fmla="*/ 20 w 53"/>
                <a:gd name="T19" fmla="*/ 92 h 94"/>
                <a:gd name="T20" fmla="*/ 6 w 53"/>
                <a:gd name="T21" fmla="*/ 84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1" y="67"/>
                    <a:pt x="0" y="60"/>
                    <a:pt x="1" y="55"/>
                  </a:cubicBezTo>
                  <a:cubicBezTo>
                    <a:pt x="2" y="43"/>
                    <a:pt x="6" y="28"/>
                    <a:pt x="14" y="20"/>
                  </a:cubicBezTo>
                  <a:cubicBezTo>
                    <a:pt x="20" y="14"/>
                    <a:pt x="26" y="9"/>
                    <a:pt x="33" y="5"/>
                  </a:cubicBezTo>
                  <a:cubicBezTo>
                    <a:pt x="38" y="3"/>
                    <a:pt x="47" y="0"/>
                    <a:pt x="51" y="5"/>
                  </a:cubicBezTo>
                  <a:cubicBezTo>
                    <a:pt x="53" y="9"/>
                    <a:pt x="46" y="16"/>
                    <a:pt x="44" y="18"/>
                  </a:cubicBezTo>
                  <a:cubicBezTo>
                    <a:pt x="41" y="21"/>
                    <a:pt x="37" y="23"/>
                    <a:pt x="34" y="25"/>
                  </a:cubicBezTo>
                  <a:cubicBezTo>
                    <a:pt x="26" y="31"/>
                    <a:pt x="21" y="39"/>
                    <a:pt x="19" y="49"/>
                  </a:cubicBezTo>
                  <a:cubicBezTo>
                    <a:pt x="17" y="57"/>
                    <a:pt x="18" y="66"/>
                    <a:pt x="20" y="74"/>
                  </a:cubicBezTo>
                  <a:cubicBezTo>
                    <a:pt x="21" y="77"/>
                    <a:pt x="25" y="90"/>
                    <a:pt x="20" y="92"/>
                  </a:cubicBezTo>
                  <a:cubicBezTo>
                    <a:pt x="15" y="94"/>
                    <a:pt x="8" y="87"/>
                    <a:pt x="6" y="84"/>
                  </a:cubicBezTo>
                  <a:cubicBezTo>
                    <a:pt x="5" y="81"/>
                    <a:pt x="3" y="77"/>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0" name="Freeform 107"/>
            <p:cNvSpPr>
              <a:spLocks/>
            </p:cNvSpPr>
            <p:nvPr/>
          </p:nvSpPr>
          <p:spPr bwMode="auto">
            <a:xfrm>
              <a:off x="166688" y="1022350"/>
              <a:ext cx="441325" cy="788988"/>
            </a:xfrm>
            <a:custGeom>
              <a:avLst/>
              <a:gdLst>
                <a:gd name="T0" fmla="*/ 2 w 53"/>
                <a:gd name="T1" fmla="*/ 74 h 94"/>
                <a:gd name="T2" fmla="*/ 0 w 53"/>
                <a:gd name="T3" fmla="*/ 55 h 94"/>
                <a:gd name="T4" fmla="*/ 14 w 53"/>
                <a:gd name="T5" fmla="*/ 20 h 94"/>
                <a:gd name="T6" fmla="*/ 32 w 53"/>
                <a:gd name="T7" fmla="*/ 6 h 94"/>
                <a:gd name="T8" fmla="*/ 50 w 53"/>
                <a:gd name="T9" fmla="*/ 6 h 94"/>
                <a:gd name="T10" fmla="*/ 43 w 53"/>
                <a:gd name="T11" fmla="*/ 18 h 94"/>
                <a:gd name="T12" fmla="*/ 34 w 53"/>
                <a:gd name="T13" fmla="*/ 26 h 94"/>
                <a:gd name="T14" fmla="*/ 18 w 53"/>
                <a:gd name="T15" fmla="*/ 49 h 94"/>
                <a:gd name="T16" fmla="*/ 19 w 53"/>
                <a:gd name="T17" fmla="*/ 74 h 94"/>
                <a:gd name="T18" fmla="*/ 19 w 53"/>
                <a:gd name="T19" fmla="*/ 93 h 94"/>
                <a:gd name="T20" fmla="*/ 6 w 53"/>
                <a:gd name="T21" fmla="*/ 85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0" y="68"/>
                    <a:pt x="0" y="61"/>
                    <a:pt x="0" y="55"/>
                  </a:cubicBezTo>
                  <a:cubicBezTo>
                    <a:pt x="1" y="43"/>
                    <a:pt x="6" y="29"/>
                    <a:pt x="14" y="20"/>
                  </a:cubicBezTo>
                  <a:cubicBezTo>
                    <a:pt x="19" y="15"/>
                    <a:pt x="25" y="9"/>
                    <a:pt x="32" y="6"/>
                  </a:cubicBezTo>
                  <a:cubicBezTo>
                    <a:pt x="37" y="4"/>
                    <a:pt x="47" y="0"/>
                    <a:pt x="50" y="6"/>
                  </a:cubicBezTo>
                  <a:cubicBezTo>
                    <a:pt x="53" y="9"/>
                    <a:pt x="45" y="17"/>
                    <a:pt x="43" y="18"/>
                  </a:cubicBezTo>
                  <a:cubicBezTo>
                    <a:pt x="40" y="21"/>
                    <a:pt x="37" y="23"/>
                    <a:pt x="34" y="26"/>
                  </a:cubicBezTo>
                  <a:cubicBezTo>
                    <a:pt x="26" y="32"/>
                    <a:pt x="21" y="40"/>
                    <a:pt x="18" y="49"/>
                  </a:cubicBezTo>
                  <a:cubicBezTo>
                    <a:pt x="16" y="58"/>
                    <a:pt x="17" y="66"/>
                    <a:pt x="19" y="74"/>
                  </a:cubicBezTo>
                  <a:cubicBezTo>
                    <a:pt x="20" y="78"/>
                    <a:pt x="24" y="91"/>
                    <a:pt x="19" y="93"/>
                  </a:cubicBezTo>
                  <a:cubicBezTo>
                    <a:pt x="14" y="94"/>
                    <a:pt x="8" y="88"/>
                    <a:pt x="6" y="85"/>
                  </a:cubicBezTo>
                  <a:cubicBezTo>
                    <a:pt x="4" y="82"/>
                    <a:pt x="3" y="78"/>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1" name="Freeform 108"/>
            <p:cNvSpPr>
              <a:spLocks/>
            </p:cNvSpPr>
            <p:nvPr/>
          </p:nvSpPr>
          <p:spPr bwMode="auto">
            <a:xfrm>
              <a:off x="92075" y="938213"/>
              <a:ext cx="508000" cy="863600"/>
            </a:xfrm>
            <a:custGeom>
              <a:avLst/>
              <a:gdLst>
                <a:gd name="T0" fmla="*/ 7 w 61"/>
                <a:gd name="T1" fmla="*/ 79 h 103"/>
                <a:gd name="T2" fmla="*/ 13 w 61"/>
                <a:gd name="T3" fmla="*/ 32 h 103"/>
                <a:gd name="T4" fmla="*/ 54 w 61"/>
                <a:gd name="T5" fmla="*/ 11 h 103"/>
                <a:gd name="T6" fmla="*/ 37 w 61"/>
                <a:gd name="T7" fmla="*/ 30 h 103"/>
                <a:gd name="T8" fmla="*/ 22 w 61"/>
                <a:gd name="T9" fmla="*/ 73 h 103"/>
                <a:gd name="T10" fmla="*/ 26 w 61"/>
                <a:gd name="T11" fmla="*/ 90 h 103"/>
                <a:gd name="T12" fmla="*/ 13 w 61"/>
                <a:gd name="T13" fmla="*/ 92 h 103"/>
                <a:gd name="T14" fmla="*/ 7 w 61"/>
                <a:gd name="T15" fmla="*/ 79 h 103"/>
                <a:gd name="T16" fmla="*/ 6 w 61"/>
                <a:gd name="T17" fmla="*/ 79 h 103"/>
                <a:gd name="T18" fmla="*/ 26 w 61"/>
                <a:gd name="T19" fmla="*/ 96 h 103"/>
                <a:gd name="T20" fmla="*/ 22 w 61"/>
                <a:gd name="T21" fmla="*/ 66 h 103"/>
                <a:gd name="T22" fmla="*/ 50 w 61"/>
                <a:gd name="T23" fmla="*/ 21 h 103"/>
                <a:gd name="T24" fmla="*/ 40 w 61"/>
                <a:gd name="T25" fmla="*/ 9 h 103"/>
                <a:gd name="T26" fmla="*/ 6 w 61"/>
                <a:gd name="T27" fmla="*/ 79 h 103"/>
                <a:gd name="T28" fmla="*/ 7 w 61"/>
                <a:gd name="T2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103">
                  <a:moveTo>
                    <a:pt x="7" y="79"/>
                  </a:moveTo>
                  <a:cubicBezTo>
                    <a:pt x="4" y="62"/>
                    <a:pt x="6" y="47"/>
                    <a:pt x="13" y="32"/>
                  </a:cubicBezTo>
                  <a:cubicBezTo>
                    <a:pt x="18" y="23"/>
                    <a:pt x="42" y="0"/>
                    <a:pt x="54" y="11"/>
                  </a:cubicBezTo>
                  <a:cubicBezTo>
                    <a:pt x="60" y="15"/>
                    <a:pt x="40" y="29"/>
                    <a:pt x="37" y="30"/>
                  </a:cubicBezTo>
                  <a:cubicBezTo>
                    <a:pt x="24" y="41"/>
                    <a:pt x="20" y="57"/>
                    <a:pt x="22" y="73"/>
                  </a:cubicBezTo>
                  <a:cubicBezTo>
                    <a:pt x="23" y="79"/>
                    <a:pt x="25" y="84"/>
                    <a:pt x="26" y="90"/>
                  </a:cubicBezTo>
                  <a:cubicBezTo>
                    <a:pt x="26" y="98"/>
                    <a:pt x="17" y="95"/>
                    <a:pt x="13" y="92"/>
                  </a:cubicBezTo>
                  <a:cubicBezTo>
                    <a:pt x="10" y="89"/>
                    <a:pt x="8" y="83"/>
                    <a:pt x="7" y="79"/>
                  </a:cubicBezTo>
                  <a:cubicBezTo>
                    <a:pt x="7" y="78"/>
                    <a:pt x="6" y="79"/>
                    <a:pt x="6" y="79"/>
                  </a:cubicBezTo>
                  <a:cubicBezTo>
                    <a:pt x="8" y="86"/>
                    <a:pt x="16" y="103"/>
                    <a:pt x="26" y="96"/>
                  </a:cubicBezTo>
                  <a:cubicBezTo>
                    <a:pt x="30" y="92"/>
                    <a:pt x="23" y="70"/>
                    <a:pt x="22" y="66"/>
                  </a:cubicBezTo>
                  <a:cubicBezTo>
                    <a:pt x="19" y="44"/>
                    <a:pt x="37" y="34"/>
                    <a:pt x="50" y="21"/>
                  </a:cubicBezTo>
                  <a:cubicBezTo>
                    <a:pt x="61" y="10"/>
                    <a:pt x="50" y="4"/>
                    <a:pt x="40" y="9"/>
                  </a:cubicBezTo>
                  <a:cubicBezTo>
                    <a:pt x="12" y="21"/>
                    <a:pt x="0" y="50"/>
                    <a:pt x="6" y="79"/>
                  </a:cubicBezTo>
                  <a:cubicBezTo>
                    <a:pt x="6" y="79"/>
                    <a:pt x="7" y="79"/>
                    <a:pt x="7" y="79"/>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2" name="Oval 109"/>
            <p:cNvSpPr>
              <a:spLocks noChangeArrowheads="1"/>
            </p:cNvSpPr>
            <p:nvPr/>
          </p:nvSpPr>
          <p:spPr bwMode="auto">
            <a:xfrm>
              <a:off x="684213" y="922338"/>
              <a:ext cx="149225" cy="150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3" name="Oval 110"/>
            <p:cNvSpPr>
              <a:spLocks noChangeArrowheads="1"/>
            </p:cNvSpPr>
            <p:nvPr/>
          </p:nvSpPr>
          <p:spPr bwMode="auto">
            <a:xfrm>
              <a:off x="708025" y="963613"/>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4" name="Freeform 111"/>
            <p:cNvSpPr>
              <a:spLocks/>
            </p:cNvSpPr>
            <p:nvPr/>
          </p:nvSpPr>
          <p:spPr bwMode="auto">
            <a:xfrm>
              <a:off x="674688" y="896938"/>
              <a:ext cx="168275" cy="201613"/>
            </a:xfrm>
            <a:custGeom>
              <a:avLst/>
              <a:gdLst>
                <a:gd name="T0" fmla="*/ 18 w 20"/>
                <a:gd name="T1" fmla="*/ 12 h 24"/>
                <a:gd name="T2" fmla="*/ 9 w 20"/>
                <a:gd name="T3" fmla="*/ 21 h 24"/>
                <a:gd name="T4" fmla="*/ 2 w 20"/>
                <a:gd name="T5" fmla="*/ 12 h 24"/>
                <a:gd name="T6" fmla="*/ 12 w 20"/>
                <a:gd name="T7" fmla="*/ 4 h 24"/>
                <a:gd name="T8" fmla="*/ 18 w 20"/>
                <a:gd name="T9" fmla="*/ 12 h 24"/>
                <a:gd name="T10" fmla="*/ 20 w 20"/>
                <a:gd name="T11" fmla="*/ 12 h 24"/>
                <a:gd name="T12" fmla="*/ 1 w 20"/>
                <a:gd name="T13" fmla="*/ 12 h 24"/>
                <a:gd name="T14" fmla="*/ 20 w 20"/>
                <a:gd name="T15" fmla="*/ 12 h 24"/>
                <a:gd name="T16" fmla="*/ 18 w 20"/>
                <a:gd name="T1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18" y="12"/>
                  </a:moveTo>
                  <a:cubicBezTo>
                    <a:pt x="18" y="17"/>
                    <a:pt x="14" y="22"/>
                    <a:pt x="9" y="21"/>
                  </a:cubicBezTo>
                  <a:cubicBezTo>
                    <a:pt x="5" y="20"/>
                    <a:pt x="2" y="16"/>
                    <a:pt x="2" y="12"/>
                  </a:cubicBezTo>
                  <a:cubicBezTo>
                    <a:pt x="2" y="7"/>
                    <a:pt x="7" y="3"/>
                    <a:pt x="12" y="4"/>
                  </a:cubicBezTo>
                  <a:cubicBezTo>
                    <a:pt x="16" y="5"/>
                    <a:pt x="18" y="8"/>
                    <a:pt x="18" y="12"/>
                  </a:cubicBezTo>
                  <a:cubicBezTo>
                    <a:pt x="18" y="12"/>
                    <a:pt x="20" y="12"/>
                    <a:pt x="20" y="12"/>
                  </a:cubicBezTo>
                  <a:cubicBezTo>
                    <a:pt x="19" y="0"/>
                    <a:pt x="1" y="1"/>
                    <a:pt x="1" y="12"/>
                  </a:cubicBezTo>
                  <a:cubicBezTo>
                    <a:pt x="0" y="24"/>
                    <a:pt x="19" y="23"/>
                    <a:pt x="20" y="12"/>
                  </a:cubicBezTo>
                  <a:cubicBezTo>
                    <a:pt x="20" y="12"/>
                    <a:pt x="18" y="12"/>
                    <a:pt x="18" y="1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5" name="Oval 112"/>
            <p:cNvSpPr>
              <a:spLocks noChangeArrowheads="1"/>
            </p:cNvSpPr>
            <p:nvPr/>
          </p:nvSpPr>
          <p:spPr bwMode="auto">
            <a:xfrm>
              <a:off x="1201738" y="2430463"/>
              <a:ext cx="1008063" cy="10144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6" name="Oval 113"/>
            <p:cNvSpPr>
              <a:spLocks noChangeArrowheads="1"/>
            </p:cNvSpPr>
            <p:nvPr/>
          </p:nvSpPr>
          <p:spPr bwMode="auto">
            <a:xfrm>
              <a:off x="1258888" y="2489200"/>
              <a:ext cx="1001713" cy="1006475"/>
            </a:xfrm>
            <a:prstGeom prst="ellipse">
              <a:avLst/>
            </a:prstGeom>
            <a:solidFill>
              <a:srgbClr val="A8CA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7" name="Freeform 114"/>
            <p:cNvSpPr>
              <a:spLocks/>
            </p:cNvSpPr>
            <p:nvPr/>
          </p:nvSpPr>
          <p:spPr bwMode="auto">
            <a:xfrm>
              <a:off x="1184275" y="2271713"/>
              <a:ext cx="1025525" cy="1223963"/>
            </a:xfrm>
            <a:custGeom>
              <a:avLst/>
              <a:gdLst>
                <a:gd name="T0" fmla="*/ 122 w 123"/>
                <a:gd name="T1" fmla="*/ 79 h 146"/>
                <a:gd name="T2" fmla="*/ 52 w 123"/>
                <a:gd name="T3" fmla="*/ 138 h 146"/>
                <a:gd name="T4" fmla="*/ 3 w 123"/>
                <a:gd name="T5" fmla="*/ 79 h 146"/>
                <a:gd name="T6" fmla="*/ 73 w 123"/>
                <a:gd name="T7" fmla="*/ 20 h 146"/>
                <a:gd name="T8" fmla="*/ 122 w 123"/>
                <a:gd name="T9" fmla="*/ 79 h 146"/>
                <a:gd name="T10" fmla="*/ 123 w 123"/>
                <a:gd name="T11" fmla="*/ 79 h 146"/>
                <a:gd name="T12" fmla="*/ 2 w 123"/>
                <a:gd name="T13" fmla="*/ 79 h 146"/>
                <a:gd name="T14" fmla="*/ 73 w 123"/>
                <a:gd name="T15" fmla="*/ 139 h 146"/>
                <a:gd name="T16" fmla="*/ 123 w 123"/>
                <a:gd name="T17" fmla="*/ 79 h 146"/>
                <a:gd name="T18" fmla="*/ 122 w 123"/>
                <a:gd name="T1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46">
                  <a:moveTo>
                    <a:pt x="122" y="79"/>
                  </a:moveTo>
                  <a:cubicBezTo>
                    <a:pt x="120" y="116"/>
                    <a:pt x="91" y="144"/>
                    <a:pt x="52" y="138"/>
                  </a:cubicBezTo>
                  <a:cubicBezTo>
                    <a:pt x="23" y="134"/>
                    <a:pt x="4" y="107"/>
                    <a:pt x="3" y="79"/>
                  </a:cubicBezTo>
                  <a:cubicBezTo>
                    <a:pt x="1" y="42"/>
                    <a:pt x="37" y="15"/>
                    <a:pt x="73" y="20"/>
                  </a:cubicBezTo>
                  <a:cubicBezTo>
                    <a:pt x="102" y="24"/>
                    <a:pt x="121" y="52"/>
                    <a:pt x="122" y="79"/>
                  </a:cubicBezTo>
                  <a:cubicBezTo>
                    <a:pt x="122" y="79"/>
                    <a:pt x="123" y="79"/>
                    <a:pt x="123" y="79"/>
                  </a:cubicBezTo>
                  <a:cubicBezTo>
                    <a:pt x="120" y="0"/>
                    <a:pt x="5" y="1"/>
                    <a:pt x="2" y="79"/>
                  </a:cubicBezTo>
                  <a:cubicBezTo>
                    <a:pt x="0" y="116"/>
                    <a:pt x="38" y="146"/>
                    <a:pt x="73" y="139"/>
                  </a:cubicBezTo>
                  <a:cubicBezTo>
                    <a:pt x="102" y="132"/>
                    <a:pt x="122" y="109"/>
                    <a:pt x="123" y="79"/>
                  </a:cubicBezTo>
                  <a:cubicBezTo>
                    <a:pt x="123" y="79"/>
                    <a:pt x="122" y="79"/>
                    <a:pt x="122" y="79"/>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8" name="Freeform 115"/>
            <p:cNvSpPr>
              <a:spLocks/>
            </p:cNvSpPr>
            <p:nvPr/>
          </p:nvSpPr>
          <p:spPr bwMode="auto">
            <a:xfrm>
              <a:off x="1292225" y="2565400"/>
              <a:ext cx="334963" cy="603250"/>
            </a:xfrm>
            <a:custGeom>
              <a:avLst/>
              <a:gdLst>
                <a:gd name="T0" fmla="*/ 1 w 40"/>
                <a:gd name="T1" fmla="*/ 57 h 72"/>
                <a:gd name="T2" fmla="*/ 0 w 40"/>
                <a:gd name="T3" fmla="*/ 42 h 72"/>
                <a:gd name="T4" fmla="*/ 11 w 40"/>
                <a:gd name="T5" fmla="*/ 16 h 72"/>
                <a:gd name="T6" fmla="*/ 25 w 40"/>
                <a:gd name="T7" fmla="*/ 5 h 72"/>
                <a:gd name="T8" fmla="*/ 38 w 40"/>
                <a:gd name="T9" fmla="*/ 5 h 72"/>
                <a:gd name="T10" fmla="*/ 33 w 40"/>
                <a:gd name="T11" fmla="*/ 14 h 72"/>
                <a:gd name="T12" fmla="*/ 26 w 40"/>
                <a:gd name="T13" fmla="*/ 20 h 72"/>
                <a:gd name="T14" fmla="*/ 14 w 40"/>
                <a:gd name="T15" fmla="*/ 38 h 72"/>
                <a:gd name="T16" fmla="*/ 15 w 40"/>
                <a:gd name="T17" fmla="*/ 57 h 72"/>
                <a:gd name="T18" fmla="*/ 15 w 40"/>
                <a:gd name="T19" fmla="*/ 71 h 72"/>
                <a:gd name="T20" fmla="*/ 5 w 40"/>
                <a:gd name="T21" fmla="*/ 65 h 72"/>
                <a:gd name="T22" fmla="*/ 1 w 40"/>
                <a:gd name="T23" fmla="*/ 5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72">
                  <a:moveTo>
                    <a:pt x="1" y="57"/>
                  </a:moveTo>
                  <a:cubicBezTo>
                    <a:pt x="0" y="52"/>
                    <a:pt x="0" y="47"/>
                    <a:pt x="0" y="42"/>
                  </a:cubicBezTo>
                  <a:cubicBezTo>
                    <a:pt x="1" y="34"/>
                    <a:pt x="4" y="23"/>
                    <a:pt x="11" y="16"/>
                  </a:cubicBezTo>
                  <a:cubicBezTo>
                    <a:pt x="15" y="12"/>
                    <a:pt x="19" y="8"/>
                    <a:pt x="25" y="5"/>
                  </a:cubicBezTo>
                  <a:cubicBezTo>
                    <a:pt x="28" y="3"/>
                    <a:pt x="35" y="0"/>
                    <a:pt x="38" y="5"/>
                  </a:cubicBezTo>
                  <a:cubicBezTo>
                    <a:pt x="40" y="8"/>
                    <a:pt x="35" y="13"/>
                    <a:pt x="33" y="14"/>
                  </a:cubicBezTo>
                  <a:cubicBezTo>
                    <a:pt x="31" y="16"/>
                    <a:pt x="28" y="18"/>
                    <a:pt x="26" y="20"/>
                  </a:cubicBezTo>
                  <a:cubicBezTo>
                    <a:pt x="20" y="25"/>
                    <a:pt x="16" y="31"/>
                    <a:pt x="14" y="38"/>
                  </a:cubicBezTo>
                  <a:cubicBezTo>
                    <a:pt x="12" y="44"/>
                    <a:pt x="13" y="51"/>
                    <a:pt x="15" y="57"/>
                  </a:cubicBezTo>
                  <a:cubicBezTo>
                    <a:pt x="16" y="60"/>
                    <a:pt x="18" y="70"/>
                    <a:pt x="15" y="71"/>
                  </a:cubicBezTo>
                  <a:cubicBezTo>
                    <a:pt x="11" y="72"/>
                    <a:pt x="6" y="68"/>
                    <a:pt x="5" y="65"/>
                  </a:cubicBezTo>
                  <a:cubicBezTo>
                    <a:pt x="3" y="63"/>
                    <a:pt x="2" y="60"/>
                    <a:pt x="1"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9" name="Freeform 116"/>
            <p:cNvSpPr>
              <a:spLocks/>
            </p:cNvSpPr>
            <p:nvPr/>
          </p:nvSpPr>
          <p:spPr bwMode="auto">
            <a:xfrm>
              <a:off x="1317625" y="2606675"/>
              <a:ext cx="342900" cy="603250"/>
            </a:xfrm>
            <a:custGeom>
              <a:avLst/>
              <a:gdLst>
                <a:gd name="T0" fmla="*/ 2 w 41"/>
                <a:gd name="T1" fmla="*/ 56 h 72"/>
                <a:gd name="T2" fmla="*/ 1 w 41"/>
                <a:gd name="T3" fmla="*/ 42 h 72"/>
                <a:gd name="T4" fmla="*/ 11 w 41"/>
                <a:gd name="T5" fmla="*/ 15 h 72"/>
                <a:gd name="T6" fmla="*/ 25 w 41"/>
                <a:gd name="T7" fmla="*/ 4 h 72"/>
                <a:gd name="T8" fmla="*/ 39 w 41"/>
                <a:gd name="T9" fmla="*/ 4 h 72"/>
                <a:gd name="T10" fmla="*/ 34 w 41"/>
                <a:gd name="T11" fmla="*/ 14 h 72"/>
                <a:gd name="T12" fmla="*/ 26 w 41"/>
                <a:gd name="T13" fmla="*/ 19 h 72"/>
                <a:gd name="T14" fmla="*/ 14 w 41"/>
                <a:gd name="T15" fmla="*/ 37 h 72"/>
                <a:gd name="T16" fmla="*/ 15 w 41"/>
                <a:gd name="T17" fmla="*/ 57 h 72"/>
                <a:gd name="T18" fmla="*/ 15 w 41"/>
                <a:gd name="T19" fmla="*/ 70 h 72"/>
                <a:gd name="T20" fmla="*/ 5 w 41"/>
                <a:gd name="T21" fmla="*/ 64 h 72"/>
                <a:gd name="T22" fmla="*/ 2 w 41"/>
                <a:gd name="T23"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72">
                  <a:moveTo>
                    <a:pt x="2" y="56"/>
                  </a:moveTo>
                  <a:cubicBezTo>
                    <a:pt x="1" y="51"/>
                    <a:pt x="0" y="46"/>
                    <a:pt x="1" y="42"/>
                  </a:cubicBezTo>
                  <a:cubicBezTo>
                    <a:pt x="1" y="33"/>
                    <a:pt x="5" y="22"/>
                    <a:pt x="11" y="15"/>
                  </a:cubicBezTo>
                  <a:cubicBezTo>
                    <a:pt x="15" y="11"/>
                    <a:pt x="20" y="7"/>
                    <a:pt x="25" y="4"/>
                  </a:cubicBezTo>
                  <a:cubicBezTo>
                    <a:pt x="29" y="2"/>
                    <a:pt x="36" y="0"/>
                    <a:pt x="39" y="4"/>
                  </a:cubicBezTo>
                  <a:cubicBezTo>
                    <a:pt x="41" y="7"/>
                    <a:pt x="35" y="12"/>
                    <a:pt x="34" y="14"/>
                  </a:cubicBezTo>
                  <a:cubicBezTo>
                    <a:pt x="31" y="16"/>
                    <a:pt x="29" y="17"/>
                    <a:pt x="26" y="19"/>
                  </a:cubicBezTo>
                  <a:cubicBezTo>
                    <a:pt x="20" y="24"/>
                    <a:pt x="16" y="30"/>
                    <a:pt x="14" y="37"/>
                  </a:cubicBezTo>
                  <a:cubicBezTo>
                    <a:pt x="13" y="44"/>
                    <a:pt x="13" y="50"/>
                    <a:pt x="15" y="57"/>
                  </a:cubicBezTo>
                  <a:cubicBezTo>
                    <a:pt x="16" y="59"/>
                    <a:pt x="19" y="69"/>
                    <a:pt x="15" y="70"/>
                  </a:cubicBezTo>
                  <a:cubicBezTo>
                    <a:pt x="11" y="72"/>
                    <a:pt x="7" y="67"/>
                    <a:pt x="5" y="64"/>
                  </a:cubicBezTo>
                  <a:cubicBezTo>
                    <a:pt x="4" y="62"/>
                    <a:pt x="3" y="59"/>
                    <a:pt x="2"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0" name="Freeform 117"/>
            <p:cNvSpPr>
              <a:spLocks/>
            </p:cNvSpPr>
            <p:nvPr/>
          </p:nvSpPr>
          <p:spPr bwMode="auto">
            <a:xfrm>
              <a:off x="1258888" y="2540000"/>
              <a:ext cx="401638" cy="661988"/>
            </a:xfrm>
            <a:custGeom>
              <a:avLst/>
              <a:gdLst>
                <a:gd name="T0" fmla="*/ 6 w 48"/>
                <a:gd name="T1" fmla="*/ 60 h 79"/>
                <a:gd name="T2" fmla="*/ 11 w 48"/>
                <a:gd name="T3" fmla="*/ 25 h 79"/>
                <a:gd name="T4" fmla="*/ 42 w 48"/>
                <a:gd name="T5" fmla="*/ 8 h 79"/>
                <a:gd name="T6" fmla="*/ 29 w 48"/>
                <a:gd name="T7" fmla="*/ 23 h 79"/>
                <a:gd name="T8" fmla="*/ 17 w 48"/>
                <a:gd name="T9" fmla="*/ 56 h 79"/>
                <a:gd name="T10" fmla="*/ 20 w 48"/>
                <a:gd name="T11" fmla="*/ 69 h 79"/>
                <a:gd name="T12" fmla="*/ 11 w 48"/>
                <a:gd name="T13" fmla="*/ 70 h 79"/>
                <a:gd name="T14" fmla="*/ 6 w 48"/>
                <a:gd name="T15" fmla="*/ 60 h 79"/>
                <a:gd name="T16" fmla="*/ 5 w 48"/>
                <a:gd name="T17" fmla="*/ 60 h 79"/>
                <a:gd name="T18" fmla="*/ 20 w 48"/>
                <a:gd name="T19" fmla="*/ 73 h 79"/>
                <a:gd name="T20" fmla="*/ 18 w 48"/>
                <a:gd name="T21" fmla="*/ 51 h 79"/>
                <a:gd name="T22" fmla="*/ 39 w 48"/>
                <a:gd name="T23" fmla="*/ 16 h 79"/>
                <a:gd name="T24" fmla="*/ 31 w 48"/>
                <a:gd name="T25" fmla="*/ 7 h 79"/>
                <a:gd name="T26" fmla="*/ 5 w 48"/>
                <a:gd name="T27" fmla="*/ 60 h 79"/>
                <a:gd name="T28" fmla="*/ 6 w 48"/>
                <a:gd name="T29"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9">
                  <a:moveTo>
                    <a:pt x="6" y="60"/>
                  </a:moveTo>
                  <a:cubicBezTo>
                    <a:pt x="3" y="48"/>
                    <a:pt x="5" y="36"/>
                    <a:pt x="11" y="25"/>
                  </a:cubicBezTo>
                  <a:cubicBezTo>
                    <a:pt x="15" y="17"/>
                    <a:pt x="32" y="0"/>
                    <a:pt x="42" y="8"/>
                  </a:cubicBezTo>
                  <a:cubicBezTo>
                    <a:pt x="46" y="12"/>
                    <a:pt x="31" y="22"/>
                    <a:pt x="29" y="23"/>
                  </a:cubicBezTo>
                  <a:cubicBezTo>
                    <a:pt x="19" y="31"/>
                    <a:pt x="16" y="43"/>
                    <a:pt x="17" y="56"/>
                  </a:cubicBezTo>
                  <a:cubicBezTo>
                    <a:pt x="18" y="60"/>
                    <a:pt x="19" y="65"/>
                    <a:pt x="20" y="69"/>
                  </a:cubicBezTo>
                  <a:cubicBezTo>
                    <a:pt x="21" y="75"/>
                    <a:pt x="13" y="73"/>
                    <a:pt x="11" y="70"/>
                  </a:cubicBezTo>
                  <a:cubicBezTo>
                    <a:pt x="8" y="68"/>
                    <a:pt x="7" y="63"/>
                    <a:pt x="6" y="60"/>
                  </a:cubicBezTo>
                  <a:cubicBezTo>
                    <a:pt x="6" y="60"/>
                    <a:pt x="5" y="60"/>
                    <a:pt x="5" y="60"/>
                  </a:cubicBezTo>
                  <a:cubicBezTo>
                    <a:pt x="7" y="66"/>
                    <a:pt x="13" y="79"/>
                    <a:pt x="20" y="73"/>
                  </a:cubicBezTo>
                  <a:cubicBezTo>
                    <a:pt x="24" y="70"/>
                    <a:pt x="18" y="54"/>
                    <a:pt x="18" y="51"/>
                  </a:cubicBezTo>
                  <a:cubicBezTo>
                    <a:pt x="16" y="34"/>
                    <a:pt x="29" y="26"/>
                    <a:pt x="39" y="16"/>
                  </a:cubicBezTo>
                  <a:cubicBezTo>
                    <a:pt x="48" y="8"/>
                    <a:pt x="39" y="3"/>
                    <a:pt x="31" y="7"/>
                  </a:cubicBezTo>
                  <a:cubicBezTo>
                    <a:pt x="10" y="16"/>
                    <a:pt x="0" y="38"/>
                    <a:pt x="5" y="60"/>
                  </a:cubicBezTo>
                  <a:cubicBezTo>
                    <a:pt x="5" y="60"/>
                    <a:pt x="6" y="60"/>
                    <a:pt x="6" y="60"/>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4" name="Oval 121"/>
            <p:cNvSpPr>
              <a:spLocks noChangeArrowheads="1"/>
            </p:cNvSpPr>
            <p:nvPr/>
          </p:nvSpPr>
          <p:spPr bwMode="auto">
            <a:xfrm>
              <a:off x="1535113" y="0"/>
              <a:ext cx="700088" cy="7032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5" name="Oval 122"/>
            <p:cNvSpPr>
              <a:spLocks noChangeArrowheads="1"/>
            </p:cNvSpPr>
            <p:nvPr/>
          </p:nvSpPr>
          <p:spPr bwMode="auto">
            <a:xfrm>
              <a:off x="1576388" y="41275"/>
              <a:ext cx="700088" cy="704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6" name="Freeform 123"/>
            <p:cNvSpPr>
              <a:spLocks/>
            </p:cNvSpPr>
            <p:nvPr/>
          </p:nvSpPr>
          <p:spPr bwMode="auto">
            <a:xfrm>
              <a:off x="1509713" y="-109538"/>
              <a:ext cx="733425" cy="922338"/>
            </a:xfrm>
            <a:custGeom>
              <a:avLst/>
              <a:gdLst>
                <a:gd name="T0" fmla="*/ 86 w 88"/>
                <a:gd name="T1" fmla="*/ 55 h 110"/>
                <a:gd name="T2" fmla="*/ 37 w 88"/>
                <a:gd name="T3" fmla="*/ 96 h 110"/>
                <a:gd name="T4" fmla="*/ 4 w 88"/>
                <a:gd name="T5" fmla="*/ 55 h 110"/>
                <a:gd name="T6" fmla="*/ 54 w 88"/>
                <a:gd name="T7" fmla="*/ 14 h 110"/>
                <a:gd name="T8" fmla="*/ 86 w 88"/>
                <a:gd name="T9" fmla="*/ 55 h 110"/>
                <a:gd name="T10" fmla="*/ 88 w 88"/>
                <a:gd name="T11" fmla="*/ 55 h 110"/>
                <a:gd name="T12" fmla="*/ 3 w 88"/>
                <a:gd name="T13" fmla="*/ 55 h 110"/>
                <a:gd name="T14" fmla="*/ 88 w 88"/>
                <a:gd name="T15" fmla="*/ 55 h 110"/>
                <a:gd name="T16" fmla="*/ 86 w 88"/>
                <a:gd name="T17"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10">
                  <a:moveTo>
                    <a:pt x="86" y="55"/>
                  </a:moveTo>
                  <a:cubicBezTo>
                    <a:pt x="85" y="81"/>
                    <a:pt x="65" y="100"/>
                    <a:pt x="37" y="96"/>
                  </a:cubicBezTo>
                  <a:cubicBezTo>
                    <a:pt x="17" y="93"/>
                    <a:pt x="5" y="73"/>
                    <a:pt x="4" y="55"/>
                  </a:cubicBezTo>
                  <a:cubicBezTo>
                    <a:pt x="2" y="28"/>
                    <a:pt x="29" y="10"/>
                    <a:pt x="54" y="14"/>
                  </a:cubicBezTo>
                  <a:cubicBezTo>
                    <a:pt x="73" y="17"/>
                    <a:pt x="85" y="36"/>
                    <a:pt x="86" y="55"/>
                  </a:cubicBezTo>
                  <a:cubicBezTo>
                    <a:pt x="86" y="55"/>
                    <a:pt x="88" y="55"/>
                    <a:pt x="88" y="55"/>
                  </a:cubicBezTo>
                  <a:cubicBezTo>
                    <a:pt x="85" y="0"/>
                    <a:pt x="5" y="1"/>
                    <a:pt x="3" y="55"/>
                  </a:cubicBezTo>
                  <a:cubicBezTo>
                    <a:pt x="0" y="110"/>
                    <a:pt x="85" y="109"/>
                    <a:pt x="88" y="55"/>
                  </a:cubicBezTo>
                  <a:cubicBezTo>
                    <a:pt x="88" y="55"/>
                    <a:pt x="86" y="55"/>
                    <a:pt x="86" y="55"/>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7" name="Freeform 124"/>
            <p:cNvSpPr>
              <a:spLocks/>
            </p:cNvSpPr>
            <p:nvPr/>
          </p:nvSpPr>
          <p:spPr bwMode="auto">
            <a:xfrm>
              <a:off x="1601788" y="92075"/>
              <a:ext cx="233363" cy="427038"/>
            </a:xfrm>
            <a:custGeom>
              <a:avLst/>
              <a:gdLst>
                <a:gd name="T0" fmla="*/ 1 w 28"/>
                <a:gd name="T1" fmla="*/ 40 h 51"/>
                <a:gd name="T2" fmla="*/ 0 w 28"/>
                <a:gd name="T3" fmla="*/ 30 h 51"/>
                <a:gd name="T4" fmla="*/ 7 w 28"/>
                <a:gd name="T5" fmla="*/ 11 h 51"/>
                <a:gd name="T6" fmla="*/ 17 w 28"/>
                <a:gd name="T7" fmla="*/ 4 h 51"/>
                <a:gd name="T8" fmla="*/ 26 w 28"/>
                <a:gd name="T9" fmla="*/ 4 h 51"/>
                <a:gd name="T10" fmla="*/ 23 w 28"/>
                <a:gd name="T11" fmla="*/ 10 h 51"/>
                <a:gd name="T12" fmla="*/ 17 w 28"/>
                <a:gd name="T13" fmla="*/ 14 h 51"/>
                <a:gd name="T14" fmla="*/ 9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0" y="23"/>
                    <a:pt x="3" y="16"/>
                    <a:pt x="7" y="11"/>
                  </a:cubicBezTo>
                  <a:cubicBezTo>
                    <a:pt x="10" y="8"/>
                    <a:pt x="13" y="5"/>
                    <a:pt x="17" y="4"/>
                  </a:cubicBezTo>
                  <a:cubicBezTo>
                    <a:pt x="19" y="2"/>
                    <a:pt x="24" y="0"/>
                    <a:pt x="26" y="4"/>
                  </a:cubicBezTo>
                  <a:cubicBezTo>
                    <a:pt x="28" y="5"/>
                    <a:pt x="24" y="9"/>
                    <a:pt x="23" y="10"/>
                  </a:cubicBezTo>
                  <a:cubicBezTo>
                    <a:pt x="21" y="12"/>
                    <a:pt x="19" y="13"/>
                    <a:pt x="17" y="14"/>
                  </a:cubicBezTo>
                  <a:cubicBezTo>
                    <a:pt x="13" y="17"/>
                    <a:pt x="11" y="22"/>
                    <a:pt x="9" y="27"/>
                  </a:cubicBezTo>
                  <a:cubicBezTo>
                    <a:pt x="8" y="31"/>
                    <a:pt x="9" y="36"/>
                    <a:pt x="10" y="40"/>
                  </a:cubicBezTo>
                  <a:cubicBezTo>
                    <a:pt x="11" y="42"/>
                    <a:pt x="13" y="49"/>
                    <a:pt x="10" y="50"/>
                  </a:cubicBezTo>
                  <a:cubicBezTo>
                    <a:pt x="7" y="51"/>
                    <a:pt x="4" y="47"/>
                    <a:pt x="3" y="45"/>
                  </a:cubicBezTo>
                  <a:cubicBezTo>
                    <a:pt x="2" y="44"/>
                    <a:pt x="1"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2" name="Freeform 125"/>
            <p:cNvSpPr>
              <a:spLocks/>
            </p:cNvSpPr>
            <p:nvPr/>
          </p:nvSpPr>
          <p:spPr bwMode="auto">
            <a:xfrm>
              <a:off x="1617663" y="117475"/>
              <a:ext cx="233363" cy="427038"/>
            </a:xfrm>
            <a:custGeom>
              <a:avLst/>
              <a:gdLst>
                <a:gd name="T0" fmla="*/ 1 w 28"/>
                <a:gd name="T1" fmla="*/ 40 h 51"/>
                <a:gd name="T2" fmla="*/ 0 w 28"/>
                <a:gd name="T3" fmla="*/ 30 h 51"/>
                <a:gd name="T4" fmla="*/ 7 w 28"/>
                <a:gd name="T5" fmla="*/ 11 h 51"/>
                <a:gd name="T6" fmla="*/ 17 w 28"/>
                <a:gd name="T7" fmla="*/ 4 h 51"/>
                <a:gd name="T8" fmla="*/ 27 w 28"/>
                <a:gd name="T9" fmla="*/ 3 h 51"/>
                <a:gd name="T10" fmla="*/ 23 w 28"/>
                <a:gd name="T11" fmla="*/ 10 h 51"/>
                <a:gd name="T12" fmla="*/ 18 w 28"/>
                <a:gd name="T13" fmla="*/ 14 h 51"/>
                <a:gd name="T14" fmla="*/ 10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1" y="23"/>
                    <a:pt x="3" y="16"/>
                    <a:pt x="7" y="11"/>
                  </a:cubicBezTo>
                  <a:cubicBezTo>
                    <a:pt x="10" y="8"/>
                    <a:pt x="13" y="5"/>
                    <a:pt x="17" y="4"/>
                  </a:cubicBezTo>
                  <a:cubicBezTo>
                    <a:pt x="20" y="2"/>
                    <a:pt x="25" y="0"/>
                    <a:pt x="27" y="3"/>
                  </a:cubicBezTo>
                  <a:cubicBezTo>
                    <a:pt x="28" y="5"/>
                    <a:pt x="24" y="9"/>
                    <a:pt x="23" y="10"/>
                  </a:cubicBezTo>
                  <a:cubicBezTo>
                    <a:pt x="22" y="12"/>
                    <a:pt x="20" y="13"/>
                    <a:pt x="18" y="14"/>
                  </a:cubicBezTo>
                  <a:cubicBezTo>
                    <a:pt x="14" y="17"/>
                    <a:pt x="11" y="22"/>
                    <a:pt x="10" y="27"/>
                  </a:cubicBezTo>
                  <a:cubicBezTo>
                    <a:pt x="9" y="31"/>
                    <a:pt x="9" y="36"/>
                    <a:pt x="10" y="40"/>
                  </a:cubicBezTo>
                  <a:cubicBezTo>
                    <a:pt x="11" y="42"/>
                    <a:pt x="13" y="49"/>
                    <a:pt x="10" y="50"/>
                  </a:cubicBezTo>
                  <a:cubicBezTo>
                    <a:pt x="8" y="51"/>
                    <a:pt x="4" y="47"/>
                    <a:pt x="3" y="45"/>
                  </a:cubicBezTo>
                  <a:cubicBezTo>
                    <a:pt x="2" y="44"/>
                    <a:pt x="2"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3" name="Freeform 126"/>
            <p:cNvSpPr>
              <a:spLocks/>
            </p:cNvSpPr>
            <p:nvPr/>
          </p:nvSpPr>
          <p:spPr bwMode="auto">
            <a:xfrm>
              <a:off x="1576388" y="74613"/>
              <a:ext cx="284163" cy="461963"/>
            </a:xfrm>
            <a:custGeom>
              <a:avLst/>
              <a:gdLst>
                <a:gd name="T0" fmla="*/ 4 w 34"/>
                <a:gd name="T1" fmla="*/ 42 h 55"/>
                <a:gd name="T2" fmla="*/ 8 w 34"/>
                <a:gd name="T3" fmla="*/ 17 h 55"/>
                <a:gd name="T4" fmla="*/ 29 w 34"/>
                <a:gd name="T5" fmla="*/ 6 h 55"/>
                <a:gd name="T6" fmla="*/ 20 w 34"/>
                <a:gd name="T7" fmla="*/ 16 h 55"/>
                <a:gd name="T8" fmla="*/ 12 w 34"/>
                <a:gd name="T9" fmla="*/ 39 h 55"/>
                <a:gd name="T10" fmla="*/ 14 w 34"/>
                <a:gd name="T11" fmla="*/ 48 h 55"/>
                <a:gd name="T12" fmla="*/ 8 w 34"/>
                <a:gd name="T13" fmla="*/ 49 h 55"/>
                <a:gd name="T14" fmla="*/ 4 w 34"/>
                <a:gd name="T15" fmla="*/ 42 h 55"/>
                <a:gd name="T16" fmla="*/ 3 w 34"/>
                <a:gd name="T17" fmla="*/ 42 h 55"/>
                <a:gd name="T18" fmla="*/ 14 w 34"/>
                <a:gd name="T19" fmla="*/ 51 h 55"/>
                <a:gd name="T20" fmla="*/ 12 w 34"/>
                <a:gd name="T21" fmla="*/ 35 h 55"/>
                <a:gd name="T22" fmla="*/ 27 w 34"/>
                <a:gd name="T23" fmla="*/ 11 h 55"/>
                <a:gd name="T24" fmla="*/ 21 w 34"/>
                <a:gd name="T25" fmla="*/ 5 h 55"/>
                <a:gd name="T26" fmla="*/ 3 w 34"/>
                <a:gd name="T27" fmla="*/ 42 h 55"/>
                <a:gd name="T28" fmla="*/ 4 w 34"/>
                <a:gd name="T29"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55">
                  <a:moveTo>
                    <a:pt x="4" y="42"/>
                  </a:moveTo>
                  <a:cubicBezTo>
                    <a:pt x="3" y="33"/>
                    <a:pt x="4" y="25"/>
                    <a:pt x="8" y="17"/>
                  </a:cubicBezTo>
                  <a:cubicBezTo>
                    <a:pt x="10" y="12"/>
                    <a:pt x="22" y="0"/>
                    <a:pt x="29" y="6"/>
                  </a:cubicBezTo>
                  <a:cubicBezTo>
                    <a:pt x="32" y="8"/>
                    <a:pt x="21" y="15"/>
                    <a:pt x="20" y="16"/>
                  </a:cubicBezTo>
                  <a:cubicBezTo>
                    <a:pt x="13" y="22"/>
                    <a:pt x="11" y="30"/>
                    <a:pt x="12" y="39"/>
                  </a:cubicBezTo>
                  <a:cubicBezTo>
                    <a:pt x="12" y="42"/>
                    <a:pt x="13" y="45"/>
                    <a:pt x="14" y="48"/>
                  </a:cubicBezTo>
                  <a:cubicBezTo>
                    <a:pt x="14" y="52"/>
                    <a:pt x="9" y="50"/>
                    <a:pt x="8" y="49"/>
                  </a:cubicBezTo>
                  <a:cubicBezTo>
                    <a:pt x="6" y="47"/>
                    <a:pt x="5" y="44"/>
                    <a:pt x="4" y="42"/>
                  </a:cubicBezTo>
                  <a:cubicBezTo>
                    <a:pt x="4" y="42"/>
                    <a:pt x="3" y="42"/>
                    <a:pt x="3" y="42"/>
                  </a:cubicBezTo>
                  <a:cubicBezTo>
                    <a:pt x="4" y="46"/>
                    <a:pt x="9" y="55"/>
                    <a:pt x="14" y="51"/>
                  </a:cubicBezTo>
                  <a:cubicBezTo>
                    <a:pt x="17" y="49"/>
                    <a:pt x="13" y="37"/>
                    <a:pt x="12" y="35"/>
                  </a:cubicBezTo>
                  <a:cubicBezTo>
                    <a:pt x="11" y="24"/>
                    <a:pt x="20" y="18"/>
                    <a:pt x="27" y="11"/>
                  </a:cubicBezTo>
                  <a:cubicBezTo>
                    <a:pt x="34" y="5"/>
                    <a:pt x="27" y="2"/>
                    <a:pt x="21" y="5"/>
                  </a:cubicBezTo>
                  <a:cubicBezTo>
                    <a:pt x="6" y="11"/>
                    <a:pt x="0" y="27"/>
                    <a:pt x="3" y="42"/>
                  </a:cubicBezTo>
                  <a:cubicBezTo>
                    <a:pt x="3" y="42"/>
                    <a:pt x="4" y="42"/>
                    <a:pt x="4" y="4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nvGrpSpPr>
            <p:cNvPr id="2118" name="组合 2117"/>
            <p:cNvGrpSpPr/>
            <p:nvPr/>
          </p:nvGrpSpPr>
          <p:grpSpPr>
            <a:xfrm>
              <a:off x="1884363" y="50800"/>
              <a:ext cx="9677400" cy="1189038"/>
              <a:chOff x="1884363" y="50800"/>
              <a:chExt cx="9677400" cy="1189038"/>
            </a:xfrm>
          </p:grpSpPr>
          <p:sp>
            <p:nvSpPr>
              <p:cNvPr id="54" name="Freeform 75"/>
              <p:cNvSpPr>
                <a:spLocks/>
              </p:cNvSpPr>
              <p:nvPr/>
            </p:nvSpPr>
            <p:spPr bwMode="auto">
              <a:xfrm>
                <a:off x="2201863"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5" name="Freeform 76"/>
              <p:cNvSpPr>
                <a:spLocks/>
              </p:cNvSpPr>
              <p:nvPr/>
            </p:nvSpPr>
            <p:spPr bwMode="auto">
              <a:xfrm>
                <a:off x="2544763"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1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1"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6" name="Freeform 77"/>
              <p:cNvSpPr>
                <a:spLocks/>
              </p:cNvSpPr>
              <p:nvPr/>
            </p:nvSpPr>
            <p:spPr bwMode="auto">
              <a:xfrm>
                <a:off x="28940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7" name="Freeform 78"/>
              <p:cNvSpPr>
                <a:spLocks/>
              </p:cNvSpPr>
              <p:nvPr/>
            </p:nvSpPr>
            <p:spPr bwMode="auto">
              <a:xfrm>
                <a:off x="3244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8" name="Freeform 79"/>
              <p:cNvSpPr>
                <a:spLocks/>
              </p:cNvSpPr>
              <p:nvPr/>
            </p:nvSpPr>
            <p:spPr bwMode="auto">
              <a:xfrm>
                <a:off x="35956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9" name="Freeform 80"/>
              <p:cNvSpPr>
                <a:spLocks/>
              </p:cNvSpPr>
              <p:nvPr/>
            </p:nvSpPr>
            <p:spPr bwMode="auto">
              <a:xfrm>
                <a:off x="394493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0" name="Freeform 81"/>
              <p:cNvSpPr>
                <a:spLocks/>
              </p:cNvSpPr>
              <p:nvPr/>
            </p:nvSpPr>
            <p:spPr bwMode="auto">
              <a:xfrm>
                <a:off x="42957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1" name="Freeform 82"/>
              <p:cNvSpPr>
                <a:spLocks/>
              </p:cNvSpPr>
              <p:nvPr/>
            </p:nvSpPr>
            <p:spPr bwMode="auto">
              <a:xfrm>
                <a:off x="46386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2" name="Freeform 83"/>
              <p:cNvSpPr>
                <a:spLocks/>
              </p:cNvSpPr>
              <p:nvPr/>
            </p:nvSpPr>
            <p:spPr bwMode="auto">
              <a:xfrm>
                <a:off x="4987925"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2"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3" name="Freeform 84"/>
              <p:cNvSpPr>
                <a:spLocks/>
              </p:cNvSpPr>
              <p:nvPr/>
            </p:nvSpPr>
            <p:spPr bwMode="auto">
              <a:xfrm>
                <a:off x="5338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8" name="Freeform 85"/>
              <p:cNvSpPr>
                <a:spLocks/>
              </p:cNvSpPr>
              <p:nvPr/>
            </p:nvSpPr>
            <p:spPr bwMode="auto">
              <a:xfrm>
                <a:off x="568960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9" name="Freeform 86"/>
              <p:cNvSpPr>
                <a:spLocks/>
              </p:cNvSpPr>
              <p:nvPr/>
            </p:nvSpPr>
            <p:spPr bwMode="auto">
              <a:xfrm>
                <a:off x="6038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0" name="Freeform 87"/>
              <p:cNvSpPr>
                <a:spLocks/>
              </p:cNvSpPr>
              <p:nvPr/>
            </p:nvSpPr>
            <p:spPr bwMode="auto">
              <a:xfrm>
                <a:off x="6389688"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1" name="Freeform 88"/>
              <p:cNvSpPr>
                <a:spLocks/>
              </p:cNvSpPr>
              <p:nvPr/>
            </p:nvSpPr>
            <p:spPr bwMode="auto">
              <a:xfrm>
                <a:off x="6732588"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2" name="Freeform 89"/>
              <p:cNvSpPr>
                <a:spLocks/>
              </p:cNvSpPr>
              <p:nvPr/>
            </p:nvSpPr>
            <p:spPr bwMode="auto">
              <a:xfrm>
                <a:off x="7081838" y="971550"/>
                <a:ext cx="300038" cy="268288"/>
              </a:xfrm>
              <a:custGeom>
                <a:avLst/>
                <a:gdLst>
                  <a:gd name="T0" fmla="*/ 19 w 36"/>
                  <a:gd name="T1" fmla="*/ 32 h 32"/>
                  <a:gd name="T2" fmla="*/ 12 w 36"/>
                  <a:gd name="T3" fmla="*/ 6 h 32"/>
                  <a:gd name="T4" fmla="*/ 30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3" name="Freeform 90"/>
              <p:cNvSpPr>
                <a:spLocks/>
              </p:cNvSpPr>
              <p:nvPr/>
            </p:nvSpPr>
            <p:spPr bwMode="auto">
              <a:xfrm>
                <a:off x="743267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4" name="Freeform 91"/>
              <p:cNvSpPr>
                <a:spLocks/>
              </p:cNvSpPr>
              <p:nvPr/>
            </p:nvSpPr>
            <p:spPr bwMode="auto">
              <a:xfrm>
                <a:off x="778351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5" name="Freeform 92"/>
              <p:cNvSpPr>
                <a:spLocks/>
              </p:cNvSpPr>
              <p:nvPr/>
            </p:nvSpPr>
            <p:spPr bwMode="auto">
              <a:xfrm>
                <a:off x="8132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6" name="Freeform 93"/>
              <p:cNvSpPr>
                <a:spLocks/>
              </p:cNvSpPr>
              <p:nvPr/>
            </p:nvSpPr>
            <p:spPr bwMode="auto">
              <a:xfrm>
                <a:off x="8483600"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7" name="Freeform 94"/>
              <p:cNvSpPr>
                <a:spLocks/>
              </p:cNvSpPr>
              <p:nvPr/>
            </p:nvSpPr>
            <p:spPr bwMode="auto">
              <a:xfrm>
                <a:off x="8826500"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8" name="Freeform 95"/>
              <p:cNvSpPr>
                <a:spLocks/>
              </p:cNvSpPr>
              <p:nvPr/>
            </p:nvSpPr>
            <p:spPr bwMode="auto">
              <a:xfrm>
                <a:off x="91757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9" name="Freeform 96"/>
              <p:cNvSpPr>
                <a:spLocks/>
              </p:cNvSpPr>
              <p:nvPr/>
            </p:nvSpPr>
            <p:spPr bwMode="auto">
              <a:xfrm>
                <a:off x="95265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0" name="Freeform 97"/>
              <p:cNvSpPr>
                <a:spLocks/>
              </p:cNvSpPr>
              <p:nvPr/>
            </p:nvSpPr>
            <p:spPr bwMode="auto">
              <a:xfrm>
                <a:off x="987742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1" name="Freeform 98"/>
              <p:cNvSpPr>
                <a:spLocks/>
              </p:cNvSpPr>
              <p:nvPr/>
            </p:nvSpPr>
            <p:spPr bwMode="auto">
              <a:xfrm>
                <a:off x="102266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2" name="Freeform 99"/>
              <p:cNvSpPr>
                <a:spLocks/>
              </p:cNvSpPr>
              <p:nvPr/>
            </p:nvSpPr>
            <p:spPr bwMode="auto">
              <a:xfrm>
                <a:off x="105695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3" name="Freeform 100"/>
              <p:cNvSpPr>
                <a:spLocks/>
              </p:cNvSpPr>
              <p:nvPr/>
            </p:nvSpPr>
            <p:spPr bwMode="auto">
              <a:xfrm>
                <a:off x="109204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4" name="Freeform 101"/>
              <p:cNvSpPr>
                <a:spLocks/>
              </p:cNvSpPr>
              <p:nvPr/>
            </p:nvSpPr>
            <p:spPr bwMode="auto">
              <a:xfrm>
                <a:off x="112696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4" name="Oval 127"/>
              <p:cNvSpPr>
                <a:spLocks noChangeArrowheads="1"/>
              </p:cNvSpPr>
              <p:nvPr/>
            </p:nvSpPr>
            <p:spPr bwMode="auto">
              <a:xfrm>
                <a:off x="1893888" y="66675"/>
                <a:ext cx="8255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5" name="Oval 128"/>
              <p:cNvSpPr>
                <a:spLocks noChangeArrowheads="1"/>
              </p:cNvSpPr>
              <p:nvPr/>
            </p:nvSpPr>
            <p:spPr bwMode="auto">
              <a:xfrm>
                <a:off x="1909763" y="84138"/>
                <a:ext cx="74613"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6" name="Freeform 129"/>
              <p:cNvSpPr>
                <a:spLocks/>
              </p:cNvSpPr>
              <p:nvPr/>
            </p:nvSpPr>
            <p:spPr bwMode="auto">
              <a:xfrm>
                <a:off x="1884363" y="50800"/>
                <a:ext cx="92075" cy="117475"/>
              </a:xfrm>
              <a:custGeom>
                <a:avLst/>
                <a:gdLst>
                  <a:gd name="T0" fmla="*/ 10 w 11"/>
                  <a:gd name="T1" fmla="*/ 7 h 14"/>
                  <a:gd name="T2" fmla="*/ 5 w 11"/>
                  <a:gd name="T3" fmla="*/ 11 h 14"/>
                  <a:gd name="T4" fmla="*/ 2 w 11"/>
                  <a:gd name="T5" fmla="*/ 7 h 14"/>
                  <a:gd name="T6" fmla="*/ 6 w 11"/>
                  <a:gd name="T7" fmla="*/ 2 h 14"/>
                  <a:gd name="T8" fmla="*/ 10 w 11"/>
                  <a:gd name="T9" fmla="*/ 7 h 14"/>
                  <a:gd name="T10" fmla="*/ 11 w 11"/>
                  <a:gd name="T11" fmla="*/ 7 h 14"/>
                  <a:gd name="T12" fmla="*/ 1 w 11"/>
                  <a:gd name="T13" fmla="*/ 7 h 14"/>
                  <a:gd name="T14" fmla="*/ 11 w 11"/>
                  <a:gd name="T15" fmla="*/ 7 h 14"/>
                  <a:gd name="T16" fmla="*/ 10 w 11"/>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0" y="7"/>
                    </a:moveTo>
                    <a:cubicBezTo>
                      <a:pt x="10" y="9"/>
                      <a:pt x="8" y="12"/>
                      <a:pt x="5" y="11"/>
                    </a:cubicBezTo>
                    <a:cubicBezTo>
                      <a:pt x="3" y="11"/>
                      <a:pt x="2" y="9"/>
                      <a:pt x="2" y="7"/>
                    </a:cubicBezTo>
                    <a:cubicBezTo>
                      <a:pt x="2" y="4"/>
                      <a:pt x="4" y="2"/>
                      <a:pt x="6" y="2"/>
                    </a:cubicBezTo>
                    <a:cubicBezTo>
                      <a:pt x="9" y="3"/>
                      <a:pt x="10" y="5"/>
                      <a:pt x="10" y="7"/>
                    </a:cubicBezTo>
                    <a:cubicBezTo>
                      <a:pt x="10" y="7"/>
                      <a:pt x="11" y="7"/>
                      <a:pt x="11" y="7"/>
                    </a:cubicBezTo>
                    <a:cubicBezTo>
                      <a:pt x="11" y="0"/>
                      <a:pt x="1" y="1"/>
                      <a:pt x="1" y="7"/>
                    </a:cubicBezTo>
                    <a:cubicBezTo>
                      <a:pt x="0" y="14"/>
                      <a:pt x="11" y="13"/>
                      <a:pt x="11" y="7"/>
                    </a:cubicBezTo>
                    <a:cubicBezTo>
                      <a:pt x="11" y="7"/>
                      <a:pt x="10" y="7"/>
                      <a:pt x="10" y="7"/>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pic>
          <p:nvPicPr>
            <p:cNvPr id="2122" name="图片 2121"/>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734093" y="3705726"/>
              <a:ext cx="10101948" cy="2562565"/>
            </a:xfrm>
            <a:prstGeom prst="rect">
              <a:avLst/>
            </a:prstGeom>
          </p:spPr>
        </p:pic>
      </p:grpSp>
      <p:pic>
        <p:nvPicPr>
          <p:cNvPr id="2125" name="图片 212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550" y="4502094"/>
            <a:ext cx="3106737" cy="2071158"/>
          </a:xfrm>
          <a:prstGeom prst="rect">
            <a:avLst/>
          </a:prstGeom>
        </p:spPr>
      </p:pic>
      <p:sp>
        <p:nvSpPr>
          <p:cNvPr id="182" name="任意多边形 181"/>
          <p:cNvSpPr/>
          <p:nvPr/>
        </p:nvSpPr>
        <p:spPr>
          <a:xfrm>
            <a:off x="3993375" y="128727"/>
            <a:ext cx="343476" cy="578494"/>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161925 w 552450"/>
              <a:gd name="connsiteY0" fmla="*/ 1181173 h 1209748"/>
              <a:gd name="connsiteX1" fmla="*/ 123825 w 552450"/>
              <a:gd name="connsiteY1" fmla="*/ 800173 h 1209748"/>
              <a:gd name="connsiteX2" fmla="*/ 0 w 552450"/>
              <a:gd name="connsiteY2" fmla="*/ 638248 h 1209748"/>
              <a:gd name="connsiteX3" fmla="*/ 171450 w 552450"/>
              <a:gd name="connsiteY3" fmla="*/ 504898 h 1209748"/>
              <a:gd name="connsiteX4" fmla="*/ 266700 w 552450"/>
              <a:gd name="connsiteY4" fmla="*/ 73 h 1209748"/>
              <a:gd name="connsiteX5" fmla="*/ 342900 w 552450"/>
              <a:gd name="connsiteY5" fmla="*/ 581098 h 1209748"/>
              <a:gd name="connsiteX6" fmla="*/ 552450 w 552450"/>
              <a:gd name="connsiteY6" fmla="*/ 657298 h 1209748"/>
              <a:gd name="connsiteX7" fmla="*/ 295275 w 552450"/>
              <a:gd name="connsiteY7" fmla="*/ 771598 h 1209748"/>
              <a:gd name="connsiteX8" fmla="*/ 219075 w 552450"/>
              <a:gd name="connsiteY8" fmla="*/ 1209748 h 1209748"/>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9" fmla="*/ 228132 w 618657"/>
              <a:gd name="connsiteY9" fmla="*/ 1181172 h 1209747"/>
              <a:gd name="connsiteX0" fmla="*/ 285282 w 618657"/>
              <a:gd name="connsiteY0" fmla="*/ 1209747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70292 w 618657"/>
              <a:gd name="connsiteY0" fmla="*/ 1249721 h 1249721"/>
              <a:gd name="connsiteX1" fmla="*/ 190032 w 618657"/>
              <a:gd name="connsiteY1" fmla="*/ 800172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61482 w 618657"/>
              <a:gd name="connsiteY7" fmla="*/ 771597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317761 w 638644"/>
              <a:gd name="connsiteY0" fmla="*/ 1257216 h 1257216"/>
              <a:gd name="connsiteX1" fmla="*/ 210019 w 638644"/>
              <a:gd name="connsiteY1" fmla="*/ 775188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17761 w 638644"/>
              <a:gd name="connsiteY0" fmla="*/ 1257216 h 1257216"/>
              <a:gd name="connsiteX1" fmla="*/ 227508 w 638644"/>
              <a:gd name="connsiteY1" fmla="*/ 772690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08951 w 638644"/>
              <a:gd name="connsiteY7" fmla="*/ 776593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43547 w 638644"/>
              <a:gd name="connsiteY5" fmla="*/ 539503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43547 w 642257"/>
              <a:gd name="connsiteY5" fmla="*/ 539503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55920 w 642257"/>
              <a:gd name="connsiteY7" fmla="*/ 780753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noFill/>
          <a:ln w="25400" cap="rnd">
            <a:solidFill>
              <a:srgbClr val="697DA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97DA9"/>
              </a:solidFill>
              <a:effectLst/>
              <a:uLnTx/>
              <a:uFillTx/>
              <a:latin typeface="Arial" panose="020B0604020202020204"/>
              <a:ea typeface="黑体" panose="02010609060101010101" pitchFamily="49" charset="-122"/>
              <a:cs typeface="+mn-cs"/>
            </a:endParaRPr>
          </a:p>
        </p:txBody>
      </p:sp>
      <p:sp>
        <p:nvSpPr>
          <p:cNvPr id="183" name="任意多边形 182"/>
          <p:cNvSpPr/>
          <p:nvPr/>
        </p:nvSpPr>
        <p:spPr>
          <a:xfrm flipH="1">
            <a:off x="9954636" y="136739"/>
            <a:ext cx="343476" cy="578494"/>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161925 w 552450"/>
              <a:gd name="connsiteY0" fmla="*/ 1181173 h 1209748"/>
              <a:gd name="connsiteX1" fmla="*/ 123825 w 552450"/>
              <a:gd name="connsiteY1" fmla="*/ 800173 h 1209748"/>
              <a:gd name="connsiteX2" fmla="*/ 0 w 552450"/>
              <a:gd name="connsiteY2" fmla="*/ 638248 h 1209748"/>
              <a:gd name="connsiteX3" fmla="*/ 171450 w 552450"/>
              <a:gd name="connsiteY3" fmla="*/ 504898 h 1209748"/>
              <a:gd name="connsiteX4" fmla="*/ 266700 w 552450"/>
              <a:gd name="connsiteY4" fmla="*/ 73 h 1209748"/>
              <a:gd name="connsiteX5" fmla="*/ 342900 w 552450"/>
              <a:gd name="connsiteY5" fmla="*/ 581098 h 1209748"/>
              <a:gd name="connsiteX6" fmla="*/ 552450 w 552450"/>
              <a:gd name="connsiteY6" fmla="*/ 657298 h 1209748"/>
              <a:gd name="connsiteX7" fmla="*/ 295275 w 552450"/>
              <a:gd name="connsiteY7" fmla="*/ 771598 h 1209748"/>
              <a:gd name="connsiteX8" fmla="*/ 219075 w 552450"/>
              <a:gd name="connsiteY8" fmla="*/ 1209748 h 1209748"/>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9" fmla="*/ 228132 w 618657"/>
              <a:gd name="connsiteY9" fmla="*/ 1181172 h 1209747"/>
              <a:gd name="connsiteX0" fmla="*/ 285282 w 618657"/>
              <a:gd name="connsiteY0" fmla="*/ 1209747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70292 w 618657"/>
              <a:gd name="connsiteY0" fmla="*/ 1249721 h 1249721"/>
              <a:gd name="connsiteX1" fmla="*/ 190032 w 618657"/>
              <a:gd name="connsiteY1" fmla="*/ 800172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61482 w 618657"/>
              <a:gd name="connsiteY7" fmla="*/ 771597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317761 w 638644"/>
              <a:gd name="connsiteY0" fmla="*/ 1257216 h 1257216"/>
              <a:gd name="connsiteX1" fmla="*/ 210019 w 638644"/>
              <a:gd name="connsiteY1" fmla="*/ 775188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17761 w 638644"/>
              <a:gd name="connsiteY0" fmla="*/ 1257216 h 1257216"/>
              <a:gd name="connsiteX1" fmla="*/ 227508 w 638644"/>
              <a:gd name="connsiteY1" fmla="*/ 772690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08951 w 638644"/>
              <a:gd name="connsiteY7" fmla="*/ 776593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43547 w 638644"/>
              <a:gd name="connsiteY5" fmla="*/ 539503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43547 w 642257"/>
              <a:gd name="connsiteY5" fmla="*/ 539503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55920 w 642257"/>
              <a:gd name="connsiteY7" fmla="*/ 780753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noFill/>
          <a:ln w="25400" cap="rnd">
            <a:solidFill>
              <a:srgbClr val="697DA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97DA9"/>
              </a:solidFill>
              <a:effectLst/>
              <a:uLnTx/>
              <a:uFillTx/>
              <a:latin typeface="Arial" panose="020B0604020202020204"/>
              <a:ea typeface="黑体" panose="02010609060101010101" pitchFamily="49" charset="-122"/>
              <a:cs typeface="+mn-cs"/>
            </a:endParaRPr>
          </a:p>
        </p:txBody>
      </p:sp>
      <p:sp>
        <p:nvSpPr>
          <p:cNvPr id="185" name="PA_库_任意多边形 184"/>
          <p:cNvSpPr/>
          <p:nvPr>
            <p:custDataLst>
              <p:tags r:id="rId1"/>
            </p:custDataLst>
          </p:nvPr>
        </p:nvSpPr>
        <p:spPr>
          <a:xfrm>
            <a:off x="2894013" y="1744035"/>
            <a:ext cx="8113712" cy="3412360"/>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072123 w 6377000"/>
              <a:gd name="connsiteY0" fmla="*/ 519638 h 3001581"/>
              <a:gd name="connsiteX1" fmla="*/ 3250545 w 6377000"/>
              <a:gd name="connsiteY1" fmla="*/ 23250 h 3001581"/>
              <a:gd name="connsiteX2" fmla="*/ 63208 w 6377000"/>
              <a:gd name="connsiteY2" fmla="*/ 1029090 h 3001581"/>
              <a:gd name="connsiteX3" fmla="*/ 729414 w 6377000"/>
              <a:gd name="connsiteY3" fmla="*/ 2531318 h 3001581"/>
              <a:gd name="connsiteX4" fmla="*/ 233025 w 6377000"/>
              <a:gd name="connsiteY4" fmla="*/ 3001581 h 3001581"/>
              <a:gd name="connsiteX5" fmla="*/ 1500123 w 6377000"/>
              <a:gd name="connsiteY5" fmla="*/ 2688072 h 3001581"/>
              <a:gd name="connsiteX6" fmla="*/ 5784740 w 6377000"/>
              <a:gd name="connsiteY6" fmla="*/ 2648884 h 3001581"/>
              <a:gd name="connsiteX7" fmla="*/ 6072123 w 6377000"/>
              <a:gd name="connsiteY7" fmla="*/ 519638 h 3001581"/>
              <a:gd name="connsiteX0" fmla="*/ 6202752 w 6463800"/>
              <a:gd name="connsiteY0" fmla="*/ 673348 h 2985474"/>
              <a:gd name="connsiteX1" fmla="*/ 3250545 w 6463800"/>
              <a:gd name="connsiteY1" fmla="*/ 7143 h 2985474"/>
              <a:gd name="connsiteX2" fmla="*/ 63208 w 6463800"/>
              <a:gd name="connsiteY2" fmla="*/ 1012983 h 2985474"/>
              <a:gd name="connsiteX3" fmla="*/ 729414 w 6463800"/>
              <a:gd name="connsiteY3" fmla="*/ 2515211 h 2985474"/>
              <a:gd name="connsiteX4" fmla="*/ 233025 w 6463800"/>
              <a:gd name="connsiteY4" fmla="*/ 2985474 h 2985474"/>
              <a:gd name="connsiteX5" fmla="*/ 1500123 w 6463800"/>
              <a:gd name="connsiteY5" fmla="*/ 2671965 h 2985474"/>
              <a:gd name="connsiteX6" fmla="*/ 5784740 w 6463800"/>
              <a:gd name="connsiteY6" fmla="*/ 2632777 h 2985474"/>
              <a:gd name="connsiteX7" fmla="*/ 6202752 w 6463800"/>
              <a:gd name="connsiteY7" fmla="*/ 673348 h 2985474"/>
              <a:gd name="connsiteX0" fmla="*/ 6202752 w 6463800"/>
              <a:gd name="connsiteY0" fmla="*/ 673348 h 3037725"/>
              <a:gd name="connsiteX1" fmla="*/ 3250545 w 6463800"/>
              <a:gd name="connsiteY1" fmla="*/ 7143 h 3037725"/>
              <a:gd name="connsiteX2" fmla="*/ 63208 w 6463800"/>
              <a:gd name="connsiteY2" fmla="*/ 1012983 h 3037725"/>
              <a:gd name="connsiteX3" fmla="*/ 729414 w 6463800"/>
              <a:gd name="connsiteY3" fmla="*/ 2515211 h 3037725"/>
              <a:gd name="connsiteX4" fmla="*/ 533471 w 6463800"/>
              <a:gd name="connsiteY4" fmla="*/ 3037725 h 3037725"/>
              <a:gd name="connsiteX5" fmla="*/ 1500123 w 6463800"/>
              <a:gd name="connsiteY5" fmla="*/ 2671965 h 3037725"/>
              <a:gd name="connsiteX6" fmla="*/ 5784740 w 6463800"/>
              <a:gd name="connsiteY6" fmla="*/ 2632777 h 3037725"/>
              <a:gd name="connsiteX7" fmla="*/ 6202752 w 6463800"/>
              <a:gd name="connsiteY7" fmla="*/ 673348 h 3037725"/>
              <a:gd name="connsiteX0" fmla="*/ 6202752 w 6399662"/>
              <a:gd name="connsiteY0" fmla="*/ 673568 h 3037945"/>
              <a:gd name="connsiteX1" fmla="*/ 3250545 w 6399662"/>
              <a:gd name="connsiteY1" fmla="*/ 7363 h 3037945"/>
              <a:gd name="connsiteX2" fmla="*/ 63208 w 6399662"/>
              <a:gd name="connsiteY2" fmla="*/ 1013203 h 3037945"/>
              <a:gd name="connsiteX3" fmla="*/ 729414 w 6399662"/>
              <a:gd name="connsiteY3" fmla="*/ 2515431 h 3037945"/>
              <a:gd name="connsiteX4" fmla="*/ 533471 w 6399662"/>
              <a:gd name="connsiteY4" fmla="*/ 3037945 h 3037945"/>
              <a:gd name="connsiteX5" fmla="*/ 1500123 w 6399662"/>
              <a:gd name="connsiteY5" fmla="*/ 2672185 h 3037945"/>
              <a:gd name="connsiteX6" fmla="*/ 5614923 w 6399662"/>
              <a:gd name="connsiteY6" fmla="*/ 2698311 h 3037945"/>
              <a:gd name="connsiteX7" fmla="*/ 6202752 w 6399662"/>
              <a:gd name="connsiteY7" fmla="*/ 673568 h 3037945"/>
              <a:gd name="connsiteX0" fmla="*/ 6202752 w 6427727"/>
              <a:gd name="connsiteY0" fmla="*/ 673568 h 3037945"/>
              <a:gd name="connsiteX1" fmla="*/ 3250545 w 6427727"/>
              <a:gd name="connsiteY1" fmla="*/ 7363 h 3037945"/>
              <a:gd name="connsiteX2" fmla="*/ 63208 w 6427727"/>
              <a:gd name="connsiteY2" fmla="*/ 1013203 h 3037945"/>
              <a:gd name="connsiteX3" fmla="*/ 729414 w 6427727"/>
              <a:gd name="connsiteY3" fmla="*/ 2515431 h 3037945"/>
              <a:gd name="connsiteX4" fmla="*/ 533471 w 6427727"/>
              <a:gd name="connsiteY4" fmla="*/ 3037945 h 3037945"/>
              <a:gd name="connsiteX5" fmla="*/ 1500123 w 6427727"/>
              <a:gd name="connsiteY5" fmla="*/ 2672185 h 3037945"/>
              <a:gd name="connsiteX6" fmla="*/ 5614923 w 6427727"/>
              <a:gd name="connsiteY6" fmla="*/ 2698311 h 3037945"/>
              <a:gd name="connsiteX7" fmla="*/ 6202752 w 6427727"/>
              <a:gd name="connsiteY7" fmla="*/ 673568 h 3037945"/>
              <a:gd name="connsiteX0" fmla="*/ 6202752 w 6427727"/>
              <a:gd name="connsiteY0" fmla="*/ 666268 h 3030645"/>
              <a:gd name="connsiteX1" fmla="*/ 3250545 w 6427727"/>
              <a:gd name="connsiteY1" fmla="*/ 63 h 3030645"/>
              <a:gd name="connsiteX2" fmla="*/ 63208 w 6427727"/>
              <a:gd name="connsiteY2" fmla="*/ 1005903 h 3030645"/>
              <a:gd name="connsiteX3" fmla="*/ 729414 w 6427727"/>
              <a:gd name="connsiteY3" fmla="*/ 2508131 h 3030645"/>
              <a:gd name="connsiteX4" fmla="*/ 533471 w 6427727"/>
              <a:gd name="connsiteY4" fmla="*/ 3030645 h 3030645"/>
              <a:gd name="connsiteX5" fmla="*/ 1500123 w 6427727"/>
              <a:gd name="connsiteY5" fmla="*/ 2664885 h 3030645"/>
              <a:gd name="connsiteX6" fmla="*/ 5614923 w 6427727"/>
              <a:gd name="connsiteY6" fmla="*/ 2691011 h 3030645"/>
              <a:gd name="connsiteX7" fmla="*/ 6202752 w 6427727"/>
              <a:gd name="connsiteY7" fmla="*/ 666268 h 3030645"/>
              <a:gd name="connsiteX0" fmla="*/ 6202752 w 6445028"/>
              <a:gd name="connsiteY0" fmla="*/ 666309 h 3030686"/>
              <a:gd name="connsiteX1" fmla="*/ 3250545 w 6445028"/>
              <a:gd name="connsiteY1" fmla="*/ 104 h 3030686"/>
              <a:gd name="connsiteX2" fmla="*/ 63208 w 6445028"/>
              <a:gd name="connsiteY2" fmla="*/ 1005944 h 3030686"/>
              <a:gd name="connsiteX3" fmla="*/ 729414 w 6445028"/>
              <a:gd name="connsiteY3" fmla="*/ 2508172 h 3030686"/>
              <a:gd name="connsiteX4" fmla="*/ 533471 w 6445028"/>
              <a:gd name="connsiteY4" fmla="*/ 3030686 h 3030686"/>
              <a:gd name="connsiteX5" fmla="*/ 1500123 w 6445028"/>
              <a:gd name="connsiteY5" fmla="*/ 2664926 h 3030686"/>
              <a:gd name="connsiteX6" fmla="*/ 5614923 w 6445028"/>
              <a:gd name="connsiteY6" fmla="*/ 2691052 h 3030686"/>
              <a:gd name="connsiteX7" fmla="*/ 6202752 w 6445028"/>
              <a:gd name="connsiteY7" fmla="*/ 666309 h 3030686"/>
              <a:gd name="connsiteX0" fmla="*/ 6202752 w 6445028"/>
              <a:gd name="connsiteY0" fmla="*/ 666309 h 2805650"/>
              <a:gd name="connsiteX1" fmla="*/ 3250545 w 6445028"/>
              <a:gd name="connsiteY1" fmla="*/ 104 h 2805650"/>
              <a:gd name="connsiteX2" fmla="*/ 63208 w 6445028"/>
              <a:gd name="connsiteY2" fmla="*/ 1005944 h 2805650"/>
              <a:gd name="connsiteX3" fmla="*/ 729414 w 6445028"/>
              <a:gd name="connsiteY3" fmla="*/ 2508172 h 2805650"/>
              <a:gd name="connsiteX4" fmla="*/ 23517 w 6445028"/>
              <a:gd name="connsiteY4" fmla="*/ 2731748 h 2805650"/>
              <a:gd name="connsiteX5" fmla="*/ 1500123 w 6445028"/>
              <a:gd name="connsiteY5" fmla="*/ 2664926 h 2805650"/>
              <a:gd name="connsiteX6" fmla="*/ 5614923 w 6445028"/>
              <a:gd name="connsiteY6" fmla="*/ 2691052 h 2805650"/>
              <a:gd name="connsiteX7" fmla="*/ 6202752 w 6445028"/>
              <a:gd name="connsiteY7" fmla="*/ 666309 h 2805650"/>
              <a:gd name="connsiteX0" fmla="*/ 6293740 w 6536016"/>
              <a:gd name="connsiteY0" fmla="*/ 666309 h 2805650"/>
              <a:gd name="connsiteX1" fmla="*/ 3341533 w 6536016"/>
              <a:gd name="connsiteY1" fmla="*/ 104 h 2805650"/>
              <a:gd name="connsiteX2" fmla="*/ 154196 w 6536016"/>
              <a:gd name="connsiteY2" fmla="*/ 1005944 h 2805650"/>
              <a:gd name="connsiteX3" fmla="*/ 521464 w 6536016"/>
              <a:gd name="connsiteY3" fmla="*/ 2121311 h 2805650"/>
              <a:gd name="connsiteX4" fmla="*/ 114505 w 6536016"/>
              <a:gd name="connsiteY4" fmla="*/ 2731748 h 2805650"/>
              <a:gd name="connsiteX5" fmla="*/ 1591111 w 6536016"/>
              <a:gd name="connsiteY5" fmla="*/ 2664926 h 2805650"/>
              <a:gd name="connsiteX6" fmla="*/ 5705911 w 6536016"/>
              <a:gd name="connsiteY6" fmla="*/ 2691052 h 2805650"/>
              <a:gd name="connsiteX7" fmla="*/ 6293740 w 6536016"/>
              <a:gd name="connsiteY7" fmla="*/ 666309 h 2805650"/>
              <a:gd name="connsiteX0" fmla="*/ 6293740 w 6524352"/>
              <a:gd name="connsiteY0" fmla="*/ 666309 h 2813024"/>
              <a:gd name="connsiteX1" fmla="*/ 3341533 w 6524352"/>
              <a:gd name="connsiteY1" fmla="*/ 104 h 2813024"/>
              <a:gd name="connsiteX2" fmla="*/ 154196 w 6524352"/>
              <a:gd name="connsiteY2" fmla="*/ 1005944 h 2813024"/>
              <a:gd name="connsiteX3" fmla="*/ 521464 w 6524352"/>
              <a:gd name="connsiteY3" fmla="*/ 2121311 h 2813024"/>
              <a:gd name="connsiteX4" fmla="*/ 114505 w 6524352"/>
              <a:gd name="connsiteY4" fmla="*/ 2731748 h 2813024"/>
              <a:gd name="connsiteX5" fmla="*/ 1169081 w 6524352"/>
              <a:gd name="connsiteY5" fmla="*/ 2541833 h 2813024"/>
              <a:gd name="connsiteX6" fmla="*/ 5705911 w 6524352"/>
              <a:gd name="connsiteY6" fmla="*/ 2691052 h 2813024"/>
              <a:gd name="connsiteX7" fmla="*/ 6293740 w 6524352"/>
              <a:gd name="connsiteY7" fmla="*/ 666309 h 2813024"/>
              <a:gd name="connsiteX0" fmla="*/ 6293740 w 6524352"/>
              <a:gd name="connsiteY0" fmla="*/ 666309 h 2813024"/>
              <a:gd name="connsiteX1" fmla="*/ 3341533 w 6524352"/>
              <a:gd name="connsiteY1" fmla="*/ 104 h 2813024"/>
              <a:gd name="connsiteX2" fmla="*/ 154196 w 6524352"/>
              <a:gd name="connsiteY2" fmla="*/ 1005944 h 2813024"/>
              <a:gd name="connsiteX3" fmla="*/ 521464 w 6524352"/>
              <a:gd name="connsiteY3" fmla="*/ 2121311 h 2813024"/>
              <a:gd name="connsiteX4" fmla="*/ 114505 w 6524352"/>
              <a:gd name="connsiteY4" fmla="*/ 2731748 h 2813024"/>
              <a:gd name="connsiteX5" fmla="*/ 1169081 w 6524352"/>
              <a:gd name="connsiteY5" fmla="*/ 2541833 h 2813024"/>
              <a:gd name="connsiteX6" fmla="*/ 5705911 w 6524352"/>
              <a:gd name="connsiteY6" fmla="*/ 2691052 h 2813024"/>
              <a:gd name="connsiteX7" fmla="*/ 6293740 w 6524352"/>
              <a:gd name="connsiteY7" fmla="*/ 666309 h 2813024"/>
              <a:gd name="connsiteX0" fmla="*/ 6179235 w 6409847"/>
              <a:gd name="connsiteY0" fmla="*/ 677805 h 2824520"/>
              <a:gd name="connsiteX1" fmla="*/ 3227028 w 6409847"/>
              <a:gd name="connsiteY1" fmla="*/ 11600 h 2824520"/>
              <a:gd name="connsiteX2" fmla="*/ 180368 w 6409847"/>
              <a:gd name="connsiteY2" fmla="*/ 401978 h 2824520"/>
              <a:gd name="connsiteX3" fmla="*/ 406959 w 6409847"/>
              <a:gd name="connsiteY3" fmla="*/ 2132807 h 2824520"/>
              <a:gd name="connsiteX4" fmla="*/ 0 w 6409847"/>
              <a:gd name="connsiteY4" fmla="*/ 2743244 h 2824520"/>
              <a:gd name="connsiteX5" fmla="*/ 1054576 w 6409847"/>
              <a:gd name="connsiteY5" fmla="*/ 2553329 h 2824520"/>
              <a:gd name="connsiteX6" fmla="*/ 5591406 w 6409847"/>
              <a:gd name="connsiteY6" fmla="*/ 2702548 h 2824520"/>
              <a:gd name="connsiteX7" fmla="*/ 6179235 w 6409847"/>
              <a:gd name="connsiteY7" fmla="*/ 677805 h 2824520"/>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91114"/>
              <a:gd name="connsiteX1" fmla="*/ 3331030 w 6513849"/>
              <a:gd name="connsiteY1" fmla="*/ 41091 h 2891114"/>
              <a:gd name="connsiteX2" fmla="*/ 284370 w 6513849"/>
              <a:gd name="connsiteY2" fmla="*/ 431469 h 2891114"/>
              <a:gd name="connsiteX3" fmla="*/ 510961 w 6513849"/>
              <a:gd name="connsiteY3" fmla="*/ 2162298 h 2891114"/>
              <a:gd name="connsiteX4" fmla="*/ 104002 w 6513849"/>
              <a:gd name="connsiteY4" fmla="*/ 2772735 h 2891114"/>
              <a:gd name="connsiteX5" fmla="*/ 1158578 w 6513849"/>
              <a:gd name="connsiteY5" fmla="*/ 2582820 h 2891114"/>
              <a:gd name="connsiteX6" fmla="*/ 5695408 w 6513849"/>
              <a:gd name="connsiteY6" fmla="*/ 2732039 h 2891114"/>
              <a:gd name="connsiteX7" fmla="*/ 6283237 w 6513849"/>
              <a:gd name="connsiteY7" fmla="*/ 707296 h 2891114"/>
              <a:gd name="connsiteX0" fmla="*/ 6179235 w 6409847"/>
              <a:gd name="connsiteY0" fmla="*/ 707296 h 2891114"/>
              <a:gd name="connsiteX1" fmla="*/ 3227028 w 6409847"/>
              <a:gd name="connsiteY1" fmla="*/ 41091 h 2891114"/>
              <a:gd name="connsiteX2" fmla="*/ 444137 w 6409847"/>
              <a:gd name="connsiteY2" fmla="*/ 431469 h 2891114"/>
              <a:gd name="connsiteX3" fmla="*/ 406959 w 6409847"/>
              <a:gd name="connsiteY3" fmla="*/ 2162298 h 2891114"/>
              <a:gd name="connsiteX4" fmla="*/ 0 w 6409847"/>
              <a:gd name="connsiteY4" fmla="*/ 2772735 h 2891114"/>
              <a:gd name="connsiteX5" fmla="*/ 1054576 w 6409847"/>
              <a:gd name="connsiteY5" fmla="*/ 2582820 h 2891114"/>
              <a:gd name="connsiteX6" fmla="*/ 5591406 w 6409847"/>
              <a:gd name="connsiteY6" fmla="*/ 2732039 h 2891114"/>
              <a:gd name="connsiteX7" fmla="*/ 6179235 w 6409847"/>
              <a:gd name="connsiteY7" fmla="*/ 707296 h 2891114"/>
              <a:gd name="connsiteX0" fmla="*/ 6179235 w 6409847"/>
              <a:gd name="connsiteY0" fmla="*/ 691737 h 2875555"/>
              <a:gd name="connsiteX1" fmla="*/ 3227028 w 6409847"/>
              <a:gd name="connsiteY1" fmla="*/ 25532 h 2875555"/>
              <a:gd name="connsiteX2" fmla="*/ 444137 w 6409847"/>
              <a:gd name="connsiteY2" fmla="*/ 415910 h 2875555"/>
              <a:gd name="connsiteX3" fmla="*/ 406959 w 6409847"/>
              <a:gd name="connsiteY3" fmla="*/ 2146739 h 2875555"/>
              <a:gd name="connsiteX4" fmla="*/ 0 w 6409847"/>
              <a:gd name="connsiteY4" fmla="*/ 2757176 h 2875555"/>
              <a:gd name="connsiteX5" fmla="*/ 1054576 w 6409847"/>
              <a:gd name="connsiteY5" fmla="*/ 2567261 h 2875555"/>
              <a:gd name="connsiteX6" fmla="*/ 5591406 w 6409847"/>
              <a:gd name="connsiteY6" fmla="*/ 2716480 h 2875555"/>
              <a:gd name="connsiteX7" fmla="*/ 6179235 w 6409847"/>
              <a:gd name="connsiteY7" fmla="*/ 691737 h 2875555"/>
              <a:gd name="connsiteX0" fmla="*/ 6179235 w 6392473"/>
              <a:gd name="connsiteY0" fmla="*/ 719790 h 2903608"/>
              <a:gd name="connsiteX1" fmla="*/ 3227028 w 6392473"/>
              <a:gd name="connsiteY1" fmla="*/ 831 h 2903608"/>
              <a:gd name="connsiteX2" fmla="*/ 444137 w 6392473"/>
              <a:gd name="connsiteY2" fmla="*/ 443963 h 2903608"/>
              <a:gd name="connsiteX3" fmla="*/ 406959 w 6392473"/>
              <a:gd name="connsiteY3" fmla="*/ 2174792 h 2903608"/>
              <a:gd name="connsiteX4" fmla="*/ 0 w 6392473"/>
              <a:gd name="connsiteY4" fmla="*/ 2785229 h 2903608"/>
              <a:gd name="connsiteX5" fmla="*/ 1054576 w 6392473"/>
              <a:gd name="connsiteY5" fmla="*/ 2595314 h 2903608"/>
              <a:gd name="connsiteX6" fmla="*/ 5591406 w 6392473"/>
              <a:gd name="connsiteY6" fmla="*/ 2744533 h 2903608"/>
              <a:gd name="connsiteX7" fmla="*/ 6179235 w 6392473"/>
              <a:gd name="connsiteY7" fmla="*/ 719790 h 2903608"/>
              <a:gd name="connsiteX0" fmla="*/ 6179235 w 6392473"/>
              <a:gd name="connsiteY0" fmla="*/ 721488 h 2905306"/>
              <a:gd name="connsiteX1" fmla="*/ 3227028 w 6392473"/>
              <a:gd name="connsiteY1" fmla="*/ 2529 h 2905306"/>
              <a:gd name="connsiteX2" fmla="*/ 444137 w 6392473"/>
              <a:gd name="connsiteY2" fmla="*/ 445661 h 2905306"/>
              <a:gd name="connsiteX3" fmla="*/ 406959 w 6392473"/>
              <a:gd name="connsiteY3" fmla="*/ 2176490 h 2905306"/>
              <a:gd name="connsiteX4" fmla="*/ 0 w 6392473"/>
              <a:gd name="connsiteY4" fmla="*/ 2786927 h 2905306"/>
              <a:gd name="connsiteX5" fmla="*/ 1054576 w 6392473"/>
              <a:gd name="connsiteY5" fmla="*/ 2597012 h 2905306"/>
              <a:gd name="connsiteX6" fmla="*/ 5591406 w 6392473"/>
              <a:gd name="connsiteY6" fmla="*/ 2746231 h 2905306"/>
              <a:gd name="connsiteX7" fmla="*/ 6179235 w 6392473"/>
              <a:gd name="connsiteY7" fmla="*/ 721488 h 2905306"/>
              <a:gd name="connsiteX0" fmla="*/ 6167660 w 6380898"/>
              <a:gd name="connsiteY0" fmla="*/ 721488 h 2905306"/>
              <a:gd name="connsiteX1" fmla="*/ 3215453 w 6380898"/>
              <a:gd name="connsiteY1" fmla="*/ 2529 h 2905306"/>
              <a:gd name="connsiteX2" fmla="*/ 432562 w 6380898"/>
              <a:gd name="connsiteY2" fmla="*/ 445661 h 2905306"/>
              <a:gd name="connsiteX3" fmla="*/ 395384 w 6380898"/>
              <a:gd name="connsiteY3" fmla="*/ 2176490 h 2905306"/>
              <a:gd name="connsiteX4" fmla="*/ 0 w 6380898"/>
              <a:gd name="connsiteY4" fmla="*/ 2416537 h 2905306"/>
              <a:gd name="connsiteX5" fmla="*/ 1043001 w 6380898"/>
              <a:gd name="connsiteY5" fmla="*/ 2597012 h 2905306"/>
              <a:gd name="connsiteX6" fmla="*/ 5579831 w 6380898"/>
              <a:gd name="connsiteY6" fmla="*/ 2746231 h 2905306"/>
              <a:gd name="connsiteX7" fmla="*/ 6167660 w 6380898"/>
              <a:gd name="connsiteY7" fmla="*/ 721488 h 2905306"/>
              <a:gd name="connsiteX0" fmla="*/ 6167660 w 6380898"/>
              <a:gd name="connsiteY0" fmla="*/ 719649 h 2903467"/>
              <a:gd name="connsiteX1" fmla="*/ 3215453 w 6380898"/>
              <a:gd name="connsiteY1" fmla="*/ 690 h 2903467"/>
              <a:gd name="connsiteX2" fmla="*/ 432562 w 6380898"/>
              <a:gd name="connsiteY2" fmla="*/ 443822 h 2903467"/>
              <a:gd name="connsiteX3" fmla="*/ 418534 w 6380898"/>
              <a:gd name="connsiteY3" fmla="*/ 2035755 h 2903467"/>
              <a:gd name="connsiteX4" fmla="*/ 0 w 6380898"/>
              <a:gd name="connsiteY4" fmla="*/ 2414698 h 2903467"/>
              <a:gd name="connsiteX5" fmla="*/ 1043001 w 6380898"/>
              <a:gd name="connsiteY5" fmla="*/ 2595173 h 2903467"/>
              <a:gd name="connsiteX6" fmla="*/ 5579831 w 6380898"/>
              <a:gd name="connsiteY6" fmla="*/ 2744392 h 2903467"/>
              <a:gd name="connsiteX7" fmla="*/ 6167660 w 6380898"/>
              <a:gd name="connsiteY7" fmla="*/ 719649 h 2903467"/>
              <a:gd name="connsiteX0" fmla="*/ 6167660 w 6380898"/>
              <a:gd name="connsiteY0" fmla="*/ 719649 h 2903467"/>
              <a:gd name="connsiteX1" fmla="*/ 3215453 w 6380898"/>
              <a:gd name="connsiteY1" fmla="*/ 690 h 2903467"/>
              <a:gd name="connsiteX2" fmla="*/ 432562 w 6380898"/>
              <a:gd name="connsiteY2" fmla="*/ 443822 h 2903467"/>
              <a:gd name="connsiteX3" fmla="*/ 418534 w 6380898"/>
              <a:gd name="connsiteY3" fmla="*/ 2035755 h 2903467"/>
              <a:gd name="connsiteX4" fmla="*/ 0 w 6380898"/>
              <a:gd name="connsiteY4" fmla="*/ 2414698 h 2903467"/>
              <a:gd name="connsiteX5" fmla="*/ 1043001 w 6380898"/>
              <a:gd name="connsiteY5" fmla="*/ 2595173 h 2903467"/>
              <a:gd name="connsiteX6" fmla="*/ 5579831 w 6380898"/>
              <a:gd name="connsiteY6" fmla="*/ 2744392 h 2903467"/>
              <a:gd name="connsiteX7" fmla="*/ 6167660 w 6380898"/>
              <a:gd name="connsiteY7" fmla="*/ 719649 h 2903467"/>
              <a:gd name="connsiteX0" fmla="*/ 6167660 w 6383718"/>
              <a:gd name="connsiteY0" fmla="*/ 719649 h 2869136"/>
              <a:gd name="connsiteX1" fmla="*/ 3215453 w 6383718"/>
              <a:gd name="connsiteY1" fmla="*/ 690 h 2869136"/>
              <a:gd name="connsiteX2" fmla="*/ 432562 w 6383718"/>
              <a:gd name="connsiteY2" fmla="*/ 443822 h 2869136"/>
              <a:gd name="connsiteX3" fmla="*/ 418534 w 6383718"/>
              <a:gd name="connsiteY3" fmla="*/ 2035755 h 2869136"/>
              <a:gd name="connsiteX4" fmla="*/ 0 w 6383718"/>
              <a:gd name="connsiteY4" fmla="*/ 2414698 h 2869136"/>
              <a:gd name="connsiteX5" fmla="*/ 973553 w 6383718"/>
              <a:gd name="connsiteY5" fmla="*/ 2491000 h 2869136"/>
              <a:gd name="connsiteX6" fmla="*/ 5579831 w 6383718"/>
              <a:gd name="connsiteY6" fmla="*/ 2744392 h 2869136"/>
              <a:gd name="connsiteX7" fmla="*/ 6167660 w 6383718"/>
              <a:gd name="connsiteY7" fmla="*/ 719649 h 2869136"/>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11 h 3254802"/>
              <a:gd name="connsiteX1" fmla="*/ 3215453 w 6383718"/>
              <a:gd name="connsiteY1" fmla="*/ 652 h 3254802"/>
              <a:gd name="connsiteX2" fmla="*/ 432562 w 6383718"/>
              <a:gd name="connsiteY2" fmla="*/ 443784 h 3254802"/>
              <a:gd name="connsiteX3" fmla="*/ 406960 w 6383718"/>
              <a:gd name="connsiteY3" fmla="*/ 1989418 h 3254802"/>
              <a:gd name="connsiteX4" fmla="*/ 0 w 6383718"/>
              <a:gd name="connsiteY4" fmla="*/ 2414660 h 3254802"/>
              <a:gd name="connsiteX5" fmla="*/ 973553 w 6383718"/>
              <a:gd name="connsiteY5" fmla="*/ 2490962 h 3254802"/>
              <a:gd name="connsiteX6" fmla="*/ 5579831 w 6383718"/>
              <a:gd name="connsiteY6" fmla="*/ 2744354 h 3254802"/>
              <a:gd name="connsiteX7" fmla="*/ 6167660 w 6383718"/>
              <a:gd name="connsiteY7" fmla="*/ 719611 h 3254802"/>
              <a:gd name="connsiteX0" fmla="*/ 6167660 w 6383718"/>
              <a:gd name="connsiteY0" fmla="*/ 719611 h 3254802"/>
              <a:gd name="connsiteX1" fmla="*/ 3215453 w 6383718"/>
              <a:gd name="connsiteY1" fmla="*/ 652 h 3254802"/>
              <a:gd name="connsiteX2" fmla="*/ 432562 w 6383718"/>
              <a:gd name="connsiteY2" fmla="*/ 443784 h 3254802"/>
              <a:gd name="connsiteX3" fmla="*/ 406960 w 6383718"/>
              <a:gd name="connsiteY3" fmla="*/ 1989418 h 3254802"/>
              <a:gd name="connsiteX4" fmla="*/ 0 w 6383718"/>
              <a:gd name="connsiteY4" fmla="*/ 2414660 h 3254802"/>
              <a:gd name="connsiteX5" fmla="*/ 973553 w 6383718"/>
              <a:gd name="connsiteY5" fmla="*/ 2490962 h 3254802"/>
              <a:gd name="connsiteX6" fmla="*/ 5579831 w 6383718"/>
              <a:gd name="connsiteY6" fmla="*/ 2744354 h 3254802"/>
              <a:gd name="connsiteX7" fmla="*/ 6167660 w 6383718"/>
              <a:gd name="connsiteY7" fmla="*/ 719611 h 3254802"/>
              <a:gd name="connsiteX0" fmla="*/ 6167660 w 6414938"/>
              <a:gd name="connsiteY0" fmla="*/ 719611 h 3413186"/>
              <a:gd name="connsiteX1" fmla="*/ 3215453 w 6414938"/>
              <a:gd name="connsiteY1" fmla="*/ 652 h 3413186"/>
              <a:gd name="connsiteX2" fmla="*/ 432562 w 6414938"/>
              <a:gd name="connsiteY2" fmla="*/ 443784 h 3413186"/>
              <a:gd name="connsiteX3" fmla="*/ 406960 w 6414938"/>
              <a:gd name="connsiteY3" fmla="*/ 1989418 h 3413186"/>
              <a:gd name="connsiteX4" fmla="*/ 0 w 6414938"/>
              <a:gd name="connsiteY4" fmla="*/ 2414660 h 3413186"/>
              <a:gd name="connsiteX5" fmla="*/ 973553 w 6414938"/>
              <a:gd name="connsiteY5" fmla="*/ 2490962 h 3413186"/>
              <a:gd name="connsiteX6" fmla="*/ 5660854 w 6414938"/>
              <a:gd name="connsiteY6" fmla="*/ 3091595 h 3413186"/>
              <a:gd name="connsiteX7" fmla="*/ 6167660 w 6414938"/>
              <a:gd name="connsiteY7" fmla="*/ 719611 h 3413186"/>
              <a:gd name="connsiteX0" fmla="*/ 6167660 w 6414938"/>
              <a:gd name="connsiteY0" fmla="*/ 726786 h 3420361"/>
              <a:gd name="connsiteX1" fmla="*/ 3215453 w 6414938"/>
              <a:gd name="connsiteY1" fmla="*/ 7827 h 3420361"/>
              <a:gd name="connsiteX2" fmla="*/ 710354 w 6414938"/>
              <a:gd name="connsiteY2" fmla="*/ 450959 h 3420361"/>
              <a:gd name="connsiteX3" fmla="*/ 406960 w 6414938"/>
              <a:gd name="connsiteY3" fmla="*/ 1996593 h 3420361"/>
              <a:gd name="connsiteX4" fmla="*/ 0 w 6414938"/>
              <a:gd name="connsiteY4" fmla="*/ 2421835 h 3420361"/>
              <a:gd name="connsiteX5" fmla="*/ 973553 w 6414938"/>
              <a:gd name="connsiteY5" fmla="*/ 2498137 h 3420361"/>
              <a:gd name="connsiteX6" fmla="*/ 5660854 w 6414938"/>
              <a:gd name="connsiteY6" fmla="*/ 3098770 h 3420361"/>
              <a:gd name="connsiteX7" fmla="*/ 6167660 w 6414938"/>
              <a:gd name="connsiteY7" fmla="*/ 726786 h 3420361"/>
              <a:gd name="connsiteX0" fmla="*/ 6167660 w 6409050"/>
              <a:gd name="connsiteY0" fmla="*/ 715578 h 3409153"/>
              <a:gd name="connsiteX1" fmla="*/ 3296476 w 6409050"/>
              <a:gd name="connsiteY1" fmla="*/ 8193 h 3409153"/>
              <a:gd name="connsiteX2" fmla="*/ 710354 w 6409050"/>
              <a:gd name="connsiteY2" fmla="*/ 439751 h 3409153"/>
              <a:gd name="connsiteX3" fmla="*/ 406960 w 6409050"/>
              <a:gd name="connsiteY3" fmla="*/ 1985385 h 3409153"/>
              <a:gd name="connsiteX4" fmla="*/ 0 w 6409050"/>
              <a:gd name="connsiteY4" fmla="*/ 2410627 h 3409153"/>
              <a:gd name="connsiteX5" fmla="*/ 973553 w 6409050"/>
              <a:gd name="connsiteY5" fmla="*/ 2486929 h 3409153"/>
              <a:gd name="connsiteX6" fmla="*/ 5660854 w 6409050"/>
              <a:gd name="connsiteY6" fmla="*/ 3087562 h 3409153"/>
              <a:gd name="connsiteX7" fmla="*/ 6167660 w 6409050"/>
              <a:gd name="connsiteY7" fmla="*/ 715578 h 3409153"/>
              <a:gd name="connsiteX0" fmla="*/ 6167660 w 6409050"/>
              <a:gd name="connsiteY0" fmla="*/ 715578 h 3409153"/>
              <a:gd name="connsiteX1" fmla="*/ 3296476 w 6409050"/>
              <a:gd name="connsiteY1" fmla="*/ 8193 h 3409153"/>
              <a:gd name="connsiteX2" fmla="*/ 710354 w 6409050"/>
              <a:gd name="connsiteY2" fmla="*/ 439751 h 3409153"/>
              <a:gd name="connsiteX3" fmla="*/ 406960 w 6409050"/>
              <a:gd name="connsiteY3" fmla="*/ 1985385 h 3409153"/>
              <a:gd name="connsiteX4" fmla="*/ 0 w 6409050"/>
              <a:gd name="connsiteY4" fmla="*/ 2410627 h 3409153"/>
              <a:gd name="connsiteX5" fmla="*/ 973553 w 6409050"/>
              <a:gd name="connsiteY5" fmla="*/ 2486929 h 3409153"/>
              <a:gd name="connsiteX6" fmla="*/ 5660854 w 6409050"/>
              <a:gd name="connsiteY6" fmla="*/ 3087562 h 3409153"/>
              <a:gd name="connsiteX7" fmla="*/ 6167660 w 6409050"/>
              <a:gd name="connsiteY7" fmla="*/ 715578 h 3409153"/>
              <a:gd name="connsiteX0" fmla="*/ 6167660 w 6409050"/>
              <a:gd name="connsiteY0" fmla="*/ 709094 h 3402669"/>
              <a:gd name="connsiteX1" fmla="*/ 3296476 w 6409050"/>
              <a:gd name="connsiteY1" fmla="*/ 1709 h 3402669"/>
              <a:gd name="connsiteX2" fmla="*/ 710354 w 6409050"/>
              <a:gd name="connsiteY2" fmla="*/ 433267 h 3402669"/>
              <a:gd name="connsiteX3" fmla="*/ 406960 w 6409050"/>
              <a:gd name="connsiteY3" fmla="*/ 1978901 h 3402669"/>
              <a:gd name="connsiteX4" fmla="*/ 0 w 6409050"/>
              <a:gd name="connsiteY4" fmla="*/ 2404143 h 3402669"/>
              <a:gd name="connsiteX5" fmla="*/ 973553 w 6409050"/>
              <a:gd name="connsiteY5" fmla="*/ 2480445 h 3402669"/>
              <a:gd name="connsiteX6" fmla="*/ 5660854 w 6409050"/>
              <a:gd name="connsiteY6" fmla="*/ 3081078 h 3402669"/>
              <a:gd name="connsiteX7" fmla="*/ 6167660 w 6409050"/>
              <a:gd name="connsiteY7" fmla="*/ 709094 h 3402669"/>
              <a:gd name="connsiteX0" fmla="*/ 6167660 w 6409050"/>
              <a:gd name="connsiteY0" fmla="*/ 707386 h 3400961"/>
              <a:gd name="connsiteX1" fmla="*/ 3296476 w 6409050"/>
              <a:gd name="connsiteY1" fmla="*/ 1 h 3400961"/>
              <a:gd name="connsiteX2" fmla="*/ 710354 w 6409050"/>
              <a:gd name="connsiteY2" fmla="*/ 431559 h 3400961"/>
              <a:gd name="connsiteX3" fmla="*/ 406960 w 6409050"/>
              <a:gd name="connsiteY3" fmla="*/ 1977193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07386 h 3400961"/>
              <a:gd name="connsiteX1" fmla="*/ 3296476 w 6409050"/>
              <a:gd name="connsiteY1" fmla="*/ 1 h 3400961"/>
              <a:gd name="connsiteX2" fmla="*/ 710354 w 6409050"/>
              <a:gd name="connsiteY2" fmla="*/ 431559 h 3400961"/>
              <a:gd name="connsiteX3" fmla="*/ 557431 w 6409050"/>
              <a:gd name="connsiteY3" fmla="*/ 1930894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07386 h 3400961"/>
              <a:gd name="connsiteX1" fmla="*/ 3296476 w 6409050"/>
              <a:gd name="connsiteY1" fmla="*/ 1 h 3400961"/>
              <a:gd name="connsiteX2" fmla="*/ 710354 w 6409050"/>
              <a:gd name="connsiteY2" fmla="*/ 431559 h 3400961"/>
              <a:gd name="connsiteX3" fmla="*/ 557431 w 6409050"/>
              <a:gd name="connsiteY3" fmla="*/ 1930894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19911 h 3413486"/>
              <a:gd name="connsiteX1" fmla="*/ 3296476 w 6409050"/>
              <a:gd name="connsiteY1" fmla="*/ 12526 h 3413486"/>
              <a:gd name="connsiteX2" fmla="*/ 837676 w 6409050"/>
              <a:gd name="connsiteY2" fmla="*/ 397786 h 3413486"/>
              <a:gd name="connsiteX3" fmla="*/ 557431 w 6409050"/>
              <a:gd name="connsiteY3" fmla="*/ 1943419 h 3413486"/>
              <a:gd name="connsiteX4" fmla="*/ 0 w 6409050"/>
              <a:gd name="connsiteY4" fmla="*/ 2414960 h 3413486"/>
              <a:gd name="connsiteX5" fmla="*/ 973553 w 6409050"/>
              <a:gd name="connsiteY5" fmla="*/ 2491262 h 3413486"/>
              <a:gd name="connsiteX6" fmla="*/ 5660854 w 6409050"/>
              <a:gd name="connsiteY6" fmla="*/ 3091895 h 3413486"/>
              <a:gd name="connsiteX7" fmla="*/ 6167660 w 6409050"/>
              <a:gd name="connsiteY7" fmla="*/ 719911 h 3413486"/>
              <a:gd name="connsiteX0" fmla="*/ 6167660 w 6416077"/>
              <a:gd name="connsiteY0" fmla="*/ 719911 h 3407339"/>
              <a:gd name="connsiteX1" fmla="*/ 3296476 w 6416077"/>
              <a:gd name="connsiteY1" fmla="*/ 12526 h 3407339"/>
              <a:gd name="connsiteX2" fmla="*/ 837676 w 6416077"/>
              <a:gd name="connsiteY2" fmla="*/ 397786 h 3407339"/>
              <a:gd name="connsiteX3" fmla="*/ 557431 w 6416077"/>
              <a:gd name="connsiteY3" fmla="*/ 1943419 h 3407339"/>
              <a:gd name="connsiteX4" fmla="*/ 0 w 6416077"/>
              <a:gd name="connsiteY4" fmla="*/ 2414960 h 3407339"/>
              <a:gd name="connsiteX5" fmla="*/ 823082 w 6416077"/>
              <a:gd name="connsiteY5" fmla="*/ 2479687 h 3407339"/>
              <a:gd name="connsiteX6" fmla="*/ 5660854 w 6416077"/>
              <a:gd name="connsiteY6" fmla="*/ 3091895 h 3407339"/>
              <a:gd name="connsiteX7" fmla="*/ 6167660 w 6416077"/>
              <a:gd name="connsiteY7" fmla="*/ 719911 h 3407339"/>
              <a:gd name="connsiteX0" fmla="*/ 6167660 w 6418824"/>
              <a:gd name="connsiteY0" fmla="*/ 719911 h 3395212"/>
              <a:gd name="connsiteX1" fmla="*/ 3296476 w 6418824"/>
              <a:gd name="connsiteY1" fmla="*/ 12526 h 3395212"/>
              <a:gd name="connsiteX2" fmla="*/ 837676 w 6418824"/>
              <a:gd name="connsiteY2" fmla="*/ 397786 h 3395212"/>
              <a:gd name="connsiteX3" fmla="*/ 557431 w 6418824"/>
              <a:gd name="connsiteY3" fmla="*/ 1943419 h 3395212"/>
              <a:gd name="connsiteX4" fmla="*/ 0 w 6418824"/>
              <a:gd name="connsiteY4" fmla="*/ 2414960 h 3395212"/>
              <a:gd name="connsiteX5" fmla="*/ 765208 w 6418824"/>
              <a:gd name="connsiteY5" fmla="*/ 2456538 h 3395212"/>
              <a:gd name="connsiteX6" fmla="*/ 5660854 w 6418824"/>
              <a:gd name="connsiteY6" fmla="*/ 3091895 h 3395212"/>
              <a:gd name="connsiteX7" fmla="*/ 6167660 w 6418824"/>
              <a:gd name="connsiteY7" fmla="*/ 719911 h 3395212"/>
              <a:gd name="connsiteX0" fmla="*/ 6167660 w 6418824"/>
              <a:gd name="connsiteY0" fmla="*/ 719911 h 3395212"/>
              <a:gd name="connsiteX1" fmla="*/ 3296476 w 6418824"/>
              <a:gd name="connsiteY1" fmla="*/ 12526 h 3395212"/>
              <a:gd name="connsiteX2" fmla="*/ 837676 w 6418824"/>
              <a:gd name="connsiteY2" fmla="*/ 397786 h 3395212"/>
              <a:gd name="connsiteX3" fmla="*/ 557431 w 6418824"/>
              <a:gd name="connsiteY3" fmla="*/ 1943419 h 3395212"/>
              <a:gd name="connsiteX4" fmla="*/ 0 w 6418824"/>
              <a:gd name="connsiteY4" fmla="*/ 2414960 h 3395212"/>
              <a:gd name="connsiteX5" fmla="*/ 765208 w 6418824"/>
              <a:gd name="connsiteY5" fmla="*/ 2456538 h 3395212"/>
              <a:gd name="connsiteX6" fmla="*/ 5660854 w 6418824"/>
              <a:gd name="connsiteY6" fmla="*/ 3091895 h 3395212"/>
              <a:gd name="connsiteX7" fmla="*/ 6167660 w 6418824"/>
              <a:gd name="connsiteY7" fmla="*/ 719911 h 3395212"/>
              <a:gd name="connsiteX0" fmla="*/ 6132936 w 6384100"/>
              <a:gd name="connsiteY0" fmla="*/ 719911 h 3395212"/>
              <a:gd name="connsiteX1" fmla="*/ 3261752 w 6384100"/>
              <a:gd name="connsiteY1" fmla="*/ 12526 h 3395212"/>
              <a:gd name="connsiteX2" fmla="*/ 802952 w 6384100"/>
              <a:gd name="connsiteY2" fmla="*/ 397786 h 3395212"/>
              <a:gd name="connsiteX3" fmla="*/ 522707 w 6384100"/>
              <a:gd name="connsiteY3" fmla="*/ 1943419 h 3395212"/>
              <a:gd name="connsiteX4" fmla="*/ 0 w 6384100"/>
              <a:gd name="connsiteY4" fmla="*/ 2171892 h 3395212"/>
              <a:gd name="connsiteX5" fmla="*/ 730484 w 6384100"/>
              <a:gd name="connsiteY5" fmla="*/ 2456538 h 3395212"/>
              <a:gd name="connsiteX6" fmla="*/ 5626130 w 6384100"/>
              <a:gd name="connsiteY6" fmla="*/ 3091895 h 3395212"/>
              <a:gd name="connsiteX7" fmla="*/ 6132936 w 6384100"/>
              <a:gd name="connsiteY7" fmla="*/ 719911 h 3395212"/>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40891"/>
              <a:gd name="connsiteY0" fmla="*/ 695744 h 3371045"/>
              <a:gd name="connsiteX1" fmla="*/ 3863635 w 6340891"/>
              <a:gd name="connsiteY1" fmla="*/ 11508 h 3371045"/>
              <a:gd name="connsiteX2" fmla="*/ 802952 w 6340891"/>
              <a:gd name="connsiteY2" fmla="*/ 373619 h 3371045"/>
              <a:gd name="connsiteX3" fmla="*/ 487982 w 6340891"/>
              <a:gd name="connsiteY3" fmla="*/ 1687758 h 3371045"/>
              <a:gd name="connsiteX4" fmla="*/ 0 w 6340891"/>
              <a:gd name="connsiteY4" fmla="*/ 2147725 h 3371045"/>
              <a:gd name="connsiteX5" fmla="*/ 730484 w 6340891"/>
              <a:gd name="connsiteY5" fmla="*/ 2432371 h 3371045"/>
              <a:gd name="connsiteX6" fmla="*/ 5626130 w 6340891"/>
              <a:gd name="connsiteY6" fmla="*/ 3067728 h 3371045"/>
              <a:gd name="connsiteX7" fmla="*/ 6132936 w 6340891"/>
              <a:gd name="connsiteY7" fmla="*/ 695744 h 3371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0891" h="3371045">
                <a:moveTo>
                  <a:pt x="6132936" y="695744"/>
                </a:moveTo>
                <a:cubicBezTo>
                  <a:pt x="5839187" y="186374"/>
                  <a:pt x="4751966" y="65196"/>
                  <a:pt x="3863635" y="11508"/>
                </a:cubicBezTo>
                <a:cubicBezTo>
                  <a:pt x="2975304" y="-42180"/>
                  <a:pt x="1365561" y="94244"/>
                  <a:pt x="802952" y="373619"/>
                </a:cubicBezTo>
                <a:cubicBezTo>
                  <a:pt x="240343" y="652994"/>
                  <a:pt x="500714" y="1320151"/>
                  <a:pt x="487982" y="1687758"/>
                </a:cubicBezTo>
                <a:cubicBezTo>
                  <a:pt x="352329" y="1891237"/>
                  <a:pt x="309273" y="1874798"/>
                  <a:pt x="0" y="2147725"/>
                </a:cubicBezTo>
                <a:cubicBezTo>
                  <a:pt x="405021" y="2298033"/>
                  <a:pt x="580106" y="2367762"/>
                  <a:pt x="730484" y="2432371"/>
                </a:cubicBezTo>
                <a:cubicBezTo>
                  <a:pt x="954478" y="3792721"/>
                  <a:pt x="4725721" y="3357166"/>
                  <a:pt x="5626130" y="3067728"/>
                </a:cubicBezTo>
                <a:cubicBezTo>
                  <a:pt x="6526539" y="2778290"/>
                  <a:pt x="6426685" y="1205114"/>
                  <a:pt x="6132936" y="695744"/>
                </a:cubicBezTo>
                <a:close/>
              </a:path>
            </a:pathLst>
          </a:custGeom>
          <a:noFill/>
          <a:ln w="25400" cap="rnd">
            <a:solidFill>
              <a:srgbClr val="697DA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grpSp>
        <p:nvGrpSpPr>
          <p:cNvPr id="186" name="组合 185"/>
          <p:cNvGrpSpPr/>
          <p:nvPr/>
        </p:nvGrpSpPr>
        <p:grpSpPr>
          <a:xfrm>
            <a:off x="2517990" y="5397598"/>
            <a:ext cx="2916000" cy="155561"/>
            <a:chOff x="1232575" y="5597856"/>
            <a:chExt cx="2916000" cy="155561"/>
          </a:xfrm>
        </p:grpSpPr>
        <p:sp>
          <p:nvSpPr>
            <p:cNvPr id="187" name="任意多边形 186"/>
            <p:cNvSpPr/>
            <p:nvPr/>
          </p:nvSpPr>
          <p:spPr>
            <a:xfrm>
              <a:off x="1232575" y="5597856"/>
              <a:ext cx="2916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88" name="任意多边形 187"/>
            <p:cNvSpPr/>
            <p:nvPr/>
          </p:nvSpPr>
          <p:spPr>
            <a:xfrm>
              <a:off x="1445773" y="5615641"/>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89" name="任意多边形 188"/>
            <p:cNvSpPr/>
            <p:nvPr/>
          </p:nvSpPr>
          <p:spPr>
            <a:xfrm>
              <a:off x="1739958" y="5620119"/>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0" name="任意多边形 189"/>
            <p:cNvSpPr/>
            <p:nvPr/>
          </p:nvSpPr>
          <p:spPr>
            <a:xfrm>
              <a:off x="2025081" y="5604211"/>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1" name="任意多边形 190"/>
            <p:cNvSpPr/>
            <p:nvPr/>
          </p:nvSpPr>
          <p:spPr>
            <a:xfrm>
              <a:off x="2258194" y="561664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2" name="任意多边形 191"/>
            <p:cNvSpPr/>
            <p:nvPr/>
          </p:nvSpPr>
          <p:spPr>
            <a:xfrm>
              <a:off x="2552379" y="562112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3" name="任意多边形 192"/>
            <p:cNvSpPr/>
            <p:nvPr/>
          </p:nvSpPr>
          <p:spPr>
            <a:xfrm>
              <a:off x="2837502" y="560521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4" name="任意多边形 193"/>
            <p:cNvSpPr/>
            <p:nvPr/>
          </p:nvSpPr>
          <p:spPr>
            <a:xfrm>
              <a:off x="3123414" y="562373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5" name="任意多边形 194"/>
            <p:cNvSpPr/>
            <p:nvPr/>
          </p:nvSpPr>
          <p:spPr>
            <a:xfrm>
              <a:off x="3417599" y="562821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6" name="任意多边形 195"/>
            <p:cNvSpPr/>
            <p:nvPr/>
          </p:nvSpPr>
          <p:spPr>
            <a:xfrm>
              <a:off x="3702722" y="561230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grpSp>
      <p:pic>
        <p:nvPicPr>
          <p:cNvPr id="2" name="Picture 1">
            <a:extLst>
              <a:ext uri="{FF2B5EF4-FFF2-40B4-BE49-F238E27FC236}">
                <a16:creationId xmlns:a16="http://schemas.microsoft.com/office/drawing/2014/main" id="{D7F0E134-9D80-474C-9B68-5BD1301374D7}"/>
              </a:ext>
            </a:extLst>
          </p:cNvPr>
          <p:cNvPicPr>
            <a:picLocks noChangeAspect="1"/>
          </p:cNvPicPr>
          <p:nvPr/>
        </p:nvPicPr>
        <p:blipFill>
          <a:blip r:embed="rId9"/>
          <a:stretch>
            <a:fillRect/>
          </a:stretch>
        </p:blipFill>
        <p:spPr>
          <a:xfrm>
            <a:off x="3996550" y="2315073"/>
            <a:ext cx="6108721" cy="2054530"/>
          </a:xfrm>
          <a:prstGeom prst="rect">
            <a:avLst/>
          </a:prstGeom>
        </p:spPr>
      </p:pic>
    </p:spTree>
    <p:extLst>
      <p:ext uri="{BB962C8B-B14F-4D97-AF65-F5344CB8AC3E}">
        <p14:creationId xmlns:p14="http://schemas.microsoft.com/office/powerpoint/2010/main" val="37507360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250"/>
                                  </p:stCondLst>
                                  <p:endCondLst>
                                    <p:cond evt="begin" delay="0">
                                      <p:tn val="5"/>
                                    </p:cond>
                                  </p:endCondLst>
                                  <p:childTnLst>
                                    <p:set>
                                      <p:cBhvr>
                                        <p:cTn id="6" dur="1" fill="hold">
                                          <p:stCondLst>
                                            <p:cond delay="0"/>
                                          </p:stCondLst>
                                        </p:cTn>
                                        <p:tgtEl>
                                          <p:spTgt spid="185">
                                            <p:txEl>
                                              <p:charRg st="4294967295" end="4294967295"/>
                                            </p:txEl>
                                          </p:spTgt>
                                        </p:tgtEl>
                                        <p:attrNameLst>
                                          <p:attrName>style.visibility</p:attrName>
                                        </p:attrNameLst>
                                      </p:cBhvr>
                                      <p:to>
                                        <p:strVal val="visible"/>
                                      </p:to>
                                    </p:set>
                                    <p:anim calcmode="lin" valueType="num">
                                      <p:cBhvr additive="base">
                                        <p:cTn id="7" dur="1500" fill="hold"/>
                                        <p:tgtEl>
                                          <p:spTgt spid="18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8" dur="1500" fill="hold"/>
                                        <p:tgtEl>
                                          <p:spTgt spid="185">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5"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124" name="组合 2123"/>
          <p:cNvGrpSpPr/>
          <p:nvPr/>
        </p:nvGrpSpPr>
        <p:grpSpPr>
          <a:xfrm>
            <a:off x="-7938" y="-109538"/>
            <a:ext cx="11843979" cy="6377829"/>
            <a:chOff x="-7938" y="-109538"/>
            <a:chExt cx="11843979" cy="6377829"/>
          </a:xfrm>
        </p:grpSpPr>
        <p:pic>
          <p:nvPicPr>
            <p:cNvPr id="2123" name="图片 2122"/>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705769" y="864432"/>
              <a:ext cx="10101948" cy="952336"/>
            </a:xfrm>
            <a:prstGeom prst="rect">
              <a:avLst/>
            </a:prstGeom>
          </p:spPr>
        </p:pic>
        <p:pic>
          <p:nvPicPr>
            <p:cNvPr id="148" name="图片 147"/>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727309" y="838200"/>
              <a:ext cx="10101948" cy="2867526"/>
            </a:xfrm>
            <a:prstGeom prst="rect">
              <a:avLst/>
            </a:prstGeom>
          </p:spPr>
        </p:pic>
        <p:sp>
          <p:nvSpPr>
            <p:cNvPr id="2066" name="Oval 103"/>
            <p:cNvSpPr>
              <a:spLocks noChangeArrowheads="1"/>
            </p:cNvSpPr>
            <p:nvPr/>
          </p:nvSpPr>
          <p:spPr bwMode="auto">
            <a:xfrm>
              <a:off x="7938" y="796925"/>
              <a:ext cx="1317625" cy="132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7" name="Oval 104"/>
            <p:cNvSpPr>
              <a:spLocks noChangeArrowheads="1"/>
            </p:cNvSpPr>
            <p:nvPr/>
          </p:nvSpPr>
          <p:spPr bwMode="auto">
            <a:xfrm>
              <a:off x="82550" y="871538"/>
              <a:ext cx="1319213" cy="1316038"/>
            </a:xfrm>
            <a:prstGeom prst="ellipse">
              <a:avLst/>
            </a:prstGeom>
            <a:solidFill>
              <a:srgbClr val="CBE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8" name="Freeform 105"/>
            <p:cNvSpPr>
              <a:spLocks/>
            </p:cNvSpPr>
            <p:nvPr/>
          </p:nvSpPr>
          <p:spPr bwMode="auto">
            <a:xfrm>
              <a:off x="-7938" y="738188"/>
              <a:ext cx="1343025" cy="1441450"/>
            </a:xfrm>
            <a:custGeom>
              <a:avLst/>
              <a:gdLst>
                <a:gd name="T0" fmla="*/ 159 w 161"/>
                <a:gd name="T1" fmla="*/ 86 h 172"/>
                <a:gd name="T2" fmla="*/ 66 w 161"/>
                <a:gd name="T3" fmla="*/ 163 h 172"/>
                <a:gd name="T4" fmla="*/ 3 w 161"/>
                <a:gd name="T5" fmla="*/ 86 h 172"/>
                <a:gd name="T6" fmla="*/ 96 w 161"/>
                <a:gd name="T7" fmla="*/ 9 h 172"/>
                <a:gd name="T8" fmla="*/ 159 w 161"/>
                <a:gd name="T9" fmla="*/ 86 h 172"/>
                <a:gd name="T10" fmla="*/ 160 w 161"/>
                <a:gd name="T11" fmla="*/ 86 h 172"/>
                <a:gd name="T12" fmla="*/ 66 w 161"/>
                <a:gd name="T13" fmla="*/ 8 h 172"/>
                <a:gd name="T14" fmla="*/ 2 w 161"/>
                <a:gd name="T15" fmla="*/ 86 h 172"/>
                <a:gd name="T16" fmla="*/ 97 w 161"/>
                <a:gd name="T17" fmla="*/ 163 h 172"/>
                <a:gd name="T18" fmla="*/ 160 w 161"/>
                <a:gd name="T19" fmla="*/ 86 h 172"/>
                <a:gd name="T20" fmla="*/ 159 w 161"/>
                <a:gd name="T21" fmla="*/ 8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72">
                  <a:moveTo>
                    <a:pt x="159" y="86"/>
                  </a:moveTo>
                  <a:cubicBezTo>
                    <a:pt x="158" y="135"/>
                    <a:pt x="117" y="172"/>
                    <a:pt x="66" y="163"/>
                  </a:cubicBezTo>
                  <a:cubicBezTo>
                    <a:pt x="29" y="157"/>
                    <a:pt x="4" y="122"/>
                    <a:pt x="3" y="86"/>
                  </a:cubicBezTo>
                  <a:cubicBezTo>
                    <a:pt x="1" y="37"/>
                    <a:pt x="49" y="1"/>
                    <a:pt x="96" y="9"/>
                  </a:cubicBezTo>
                  <a:cubicBezTo>
                    <a:pt x="134" y="15"/>
                    <a:pt x="158" y="50"/>
                    <a:pt x="159" y="86"/>
                  </a:cubicBezTo>
                  <a:cubicBezTo>
                    <a:pt x="159" y="86"/>
                    <a:pt x="161" y="86"/>
                    <a:pt x="160" y="86"/>
                  </a:cubicBezTo>
                  <a:cubicBezTo>
                    <a:pt x="159" y="35"/>
                    <a:pt x="115" y="0"/>
                    <a:pt x="66" y="8"/>
                  </a:cubicBezTo>
                  <a:cubicBezTo>
                    <a:pt x="28" y="15"/>
                    <a:pt x="3" y="49"/>
                    <a:pt x="2" y="86"/>
                  </a:cubicBezTo>
                  <a:cubicBezTo>
                    <a:pt x="0" y="137"/>
                    <a:pt x="50" y="171"/>
                    <a:pt x="97" y="163"/>
                  </a:cubicBezTo>
                  <a:cubicBezTo>
                    <a:pt x="134" y="157"/>
                    <a:pt x="159" y="122"/>
                    <a:pt x="160" y="86"/>
                  </a:cubicBezTo>
                  <a:cubicBezTo>
                    <a:pt x="160" y="86"/>
                    <a:pt x="159" y="86"/>
                    <a:pt x="159" y="86"/>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9" name="Freeform 106"/>
            <p:cNvSpPr>
              <a:spLocks/>
            </p:cNvSpPr>
            <p:nvPr/>
          </p:nvSpPr>
          <p:spPr bwMode="auto">
            <a:xfrm>
              <a:off x="125413" y="981075"/>
              <a:ext cx="441325" cy="787400"/>
            </a:xfrm>
            <a:custGeom>
              <a:avLst/>
              <a:gdLst>
                <a:gd name="T0" fmla="*/ 2 w 53"/>
                <a:gd name="T1" fmla="*/ 74 h 94"/>
                <a:gd name="T2" fmla="*/ 1 w 53"/>
                <a:gd name="T3" fmla="*/ 55 h 94"/>
                <a:gd name="T4" fmla="*/ 14 w 53"/>
                <a:gd name="T5" fmla="*/ 20 h 94"/>
                <a:gd name="T6" fmla="*/ 33 w 53"/>
                <a:gd name="T7" fmla="*/ 5 h 94"/>
                <a:gd name="T8" fmla="*/ 51 w 53"/>
                <a:gd name="T9" fmla="*/ 5 h 94"/>
                <a:gd name="T10" fmla="*/ 44 w 53"/>
                <a:gd name="T11" fmla="*/ 18 h 94"/>
                <a:gd name="T12" fmla="*/ 34 w 53"/>
                <a:gd name="T13" fmla="*/ 25 h 94"/>
                <a:gd name="T14" fmla="*/ 19 w 53"/>
                <a:gd name="T15" fmla="*/ 49 h 94"/>
                <a:gd name="T16" fmla="*/ 20 w 53"/>
                <a:gd name="T17" fmla="*/ 74 h 94"/>
                <a:gd name="T18" fmla="*/ 20 w 53"/>
                <a:gd name="T19" fmla="*/ 92 h 94"/>
                <a:gd name="T20" fmla="*/ 6 w 53"/>
                <a:gd name="T21" fmla="*/ 84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1" y="67"/>
                    <a:pt x="0" y="60"/>
                    <a:pt x="1" y="55"/>
                  </a:cubicBezTo>
                  <a:cubicBezTo>
                    <a:pt x="2" y="43"/>
                    <a:pt x="6" y="28"/>
                    <a:pt x="14" y="20"/>
                  </a:cubicBezTo>
                  <a:cubicBezTo>
                    <a:pt x="20" y="14"/>
                    <a:pt x="26" y="9"/>
                    <a:pt x="33" y="5"/>
                  </a:cubicBezTo>
                  <a:cubicBezTo>
                    <a:pt x="38" y="3"/>
                    <a:pt x="47" y="0"/>
                    <a:pt x="51" y="5"/>
                  </a:cubicBezTo>
                  <a:cubicBezTo>
                    <a:pt x="53" y="9"/>
                    <a:pt x="46" y="16"/>
                    <a:pt x="44" y="18"/>
                  </a:cubicBezTo>
                  <a:cubicBezTo>
                    <a:pt x="41" y="21"/>
                    <a:pt x="37" y="23"/>
                    <a:pt x="34" y="25"/>
                  </a:cubicBezTo>
                  <a:cubicBezTo>
                    <a:pt x="26" y="31"/>
                    <a:pt x="21" y="39"/>
                    <a:pt x="19" y="49"/>
                  </a:cubicBezTo>
                  <a:cubicBezTo>
                    <a:pt x="17" y="57"/>
                    <a:pt x="18" y="66"/>
                    <a:pt x="20" y="74"/>
                  </a:cubicBezTo>
                  <a:cubicBezTo>
                    <a:pt x="21" y="77"/>
                    <a:pt x="25" y="90"/>
                    <a:pt x="20" y="92"/>
                  </a:cubicBezTo>
                  <a:cubicBezTo>
                    <a:pt x="15" y="94"/>
                    <a:pt x="8" y="87"/>
                    <a:pt x="6" y="84"/>
                  </a:cubicBezTo>
                  <a:cubicBezTo>
                    <a:pt x="5" y="81"/>
                    <a:pt x="3" y="77"/>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0" name="Freeform 107"/>
            <p:cNvSpPr>
              <a:spLocks/>
            </p:cNvSpPr>
            <p:nvPr/>
          </p:nvSpPr>
          <p:spPr bwMode="auto">
            <a:xfrm>
              <a:off x="166688" y="1022350"/>
              <a:ext cx="441325" cy="788988"/>
            </a:xfrm>
            <a:custGeom>
              <a:avLst/>
              <a:gdLst>
                <a:gd name="T0" fmla="*/ 2 w 53"/>
                <a:gd name="T1" fmla="*/ 74 h 94"/>
                <a:gd name="T2" fmla="*/ 0 w 53"/>
                <a:gd name="T3" fmla="*/ 55 h 94"/>
                <a:gd name="T4" fmla="*/ 14 w 53"/>
                <a:gd name="T5" fmla="*/ 20 h 94"/>
                <a:gd name="T6" fmla="*/ 32 w 53"/>
                <a:gd name="T7" fmla="*/ 6 h 94"/>
                <a:gd name="T8" fmla="*/ 50 w 53"/>
                <a:gd name="T9" fmla="*/ 6 h 94"/>
                <a:gd name="T10" fmla="*/ 43 w 53"/>
                <a:gd name="T11" fmla="*/ 18 h 94"/>
                <a:gd name="T12" fmla="*/ 34 w 53"/>
                <a:gd name="T13" fmla="*/ 26 h 94"/>
                <a:gd name="T14" fmla="*/ 18 w 53"/>
                <a:gd name="T15" fmla="*/ 49 h 94"/>
                <a:gd name="T16" fmla="*/ 19 w 53"/>
                <a:gd name="T17" fmla="*/ 74 h 94"/>
                <a:gd name="T18" fmla="*/ 19 w 53"/>
                <a:gd name="T19" fmla="*/ 93 h 94"/>
                <a:gd name="T20" fmla="*/ 6 w 53"/>
                <a:gd name="T21" fmla="*/ 85 h 94"/>
                <a:gd name="T22" fmla="*/ 2 w 53"/>
                <a:gd name="T23" fmla="*/ 7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94">
                  <a:moveTo>
                    <a:pt x="2" y="74"/>
                  </a:moveTo>
                  <a:cubicBezTo>
                    <a:pt x="0" y="68"/>
                    <a:pt x="0" y="61"/>
                    <a:pt x="0" y="55"/>
                  </a:cubicBezTo>
                  <a:cubicBezTo>
                    <a:pt x="1" y="43"/>
                    <a:pt x="6" y="29"/>
                    <a:pt x="14" y="20"/>
                  </a:cubicBezTo>
                  <a:cubicBezTo>
                    <a:pt x="19" y="15"/>
                    <a:pt x="25" y="9"/>
                    <a:pt x="32" y="6"/>
                  </a:cubicBezTo>
                  <a:cubicBezTo>
                    <a:pt x="37" y="4"/>
                    <a:pt x="47" y="0"/>
                    <a:pt x="50" y="6"/>
                  </a:cubicBezTo>
                  <a:cubicBezTo>
                    <a:pt x="53" y="9"/>
                    <a:pt x="45" y="17"/>
                    <a:pt x="43" y="18"/>
                  </a:cubicBezTo>
                  <a:cubicBezTo>
                    <a:pt x="40" y="21"/>
                    <a:pt x="37" y="23"/>
                    <a:pt x="34" y="26"/>
                  </a:cubicBezTo>
                  <a:cubicBezTo>
                    <a:pt x="26" y="32"/>
                    <a:pt x="21" y="40"/>
                    <a:pt x="18" y="49"/>
                  </a:cubicBezTo>
                  <a:cubicBezTo>
                    <a:pt x="16" y="58"/>
                    <a:pt x="17" y="66"/>
                    <a:pt x="19" y="74"/>
                  </a:cubicBezTo>
                  <a:cubicBezTo>
                    <a:pt x="20" y="78"/>
                    <a:pt x="24" y="91"/>
                    <a:pt x="19" y="93"/>
                  </a:cubicBezTo>
                  <a:cubicBezTo>
                    <a:pt x="14" y="94"/>
                    <a:pt x="8" y="88"/>
                    <a:pt x="6" y="85"/>
                  </a:cubicBezTo>
                  <a:cubicBezTo>
                    <a:pt x="4" y="82"/>
                    <a:pt x="3" y="78"/>
                    <a:pt x="2"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1" name="Freeform 108"/>
            <p:cNvSpPr>
              <a:spLocks/>
            </p:cNvSpPr>
            <p:nvPr/>
          </p:nvSpPr>
          <p:spPr bwMode="auto">
            <a:xfrm>
              <a:off x="92075" y="938213"/>
              <a:ext cx="508000" cy="863600"/>
            </a:xfrm>
            <a:custGeom>
              <a:avLst/>
              <a:gdLst>
                <a:gd name="T0" fmla="*/ 7 w 61"/>
                <a:gd name="T1" fmla="*/ 79 h 103"/>
                <a:gd name="T2" fmla="*/ 13 w 61"/>
                <a:gd name="T3" fmla="*/ 32 h 103"/>
                <a:gd name="T4" fmla="*/ 54 w 61"/>
                <a:gd name="T5" fmla="*/ 11 h 103"/>
                <a:gd name="T6" fmla="*/ 37 w 61"/>
                <a:gd name="T7" fmla="*/ 30 h 103"/>
                <a:gd name="T8" fmla="*/ 22 w 61"/>
                <a:gd name="T9" fmla="*/ 73 h 103"/>
                <a:gd name="T10" fmla="*/ 26 w 61"/>
                <a:gd name="T11" fmla="*/ 90 h 103"/>
                <a:gd name="T12" fmla="*/ 13 w 61"/>
                <a:gd name="T13" fmla="*/ 92 h 103"/>
                <a:gd name="T14" fmla="*/ 7 w 61"/>
                <a:gd name="T15" fmla="*/ 79 h 103"/>
                <a:gd name="T16" fmla="*/ 6 w 61"/>
                <a:gd name="T17" fmla="*/ 79 h 103"/>
                <a:gd name="T18" fmla="*/ 26 w 61"/>
                <a:gd name="T19" fmla="*/ 96 h 103"/>
                <a:gd name="T20" fmla="*/ 22 w 61"/>
                <a:gd name="T21" fmla="*/ 66 h 103"/>
                <a:gd name="T22" fmla="*/ 50 w 61"/>
                <a:gd name="T23" fmla="*/ 21 h 103"/>
                <a:gd name="T24" fmla="*/ 40 w 61"/>
                <a:gd name="T25" fmla="*/ 9 h 103"/>
                <a:gd name="T26" fmla="*/ 6 w 61"/>
                <a:gd name="T27" fmla="*/ 79 h 103"/>
                <a:gd name="T28" fmla="*/ 7 w 61"/>
                <a:gd name="T2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103">
                  <a:moveTo>
                    <a:pt x="7" y="79"/>
                  </a:moveTo>
                  <a:cubicBezTo>
                    <a:pt x="4" y="62"/>
                    <a:pt x="6" y="47"/>
                    <a:pt x="13" y="32"/>
                  </a:cubicBezTo>
                  <a:cubicBezTo>
                    <a:pt x="18" y="23"/>
                    <a:pt x="42" y="0"/>
                    <a:pt x="54" y="11"/>
                  </a:cubicBezTo>
                  <a:cubicBezTo>
                    <a:pt x="60" y="15"/>
                    <a:pt x="40" y="29"/>
                    <a:pt x="37" y="30"/>
                  </a:cubicBezTo>
                  <a:cubicBezTo>
                    <a:pt x="24" y="41"/>
                    <a:pt x="20" y="57"/>
                    <a:pt x="22" y="73"/>
                  </a:cubicBezTo>
                  <a:cubicBezTo>
                    <a:pt x="23" y="79"/>
                    <a:pt x="25" y="84"/>
                    <a:pt x="26" y="90"/>
                  </a:cubicBezTo>
                  <a:cubicBezTo>
                    <a:pt x="26" y="98"/>
                    <a:pt x="17" y="95"/>
                    <a:pt x="13" y="92"/>
                  </a:cubicBezTo>
                  <a:cubicBezTo>
                    <a:pt x="10" y="89"/>
                    <a:pt x="8" y="83"/>
                    <a:pt x="7" y="79"/>
                  </a:cubicBezTo>
                  <a:cubicBezTo>
                    <a:pt x="7" y="78"/>
                    <a:pt x="6" y="79"/>
                    <a:pt x="6" y="79"/>
                  </a:cubicBezTo>
                  <a:cubicBezTo>
                    <a:pt x="8" y="86"/>
                    <a:pt x="16" y="103"/>
                    <a:pt x="26" y="96"/>
                  </a:cubicBezTo>
                  <a:cubicBezTo>
                    <a:pt x="30" y="92"/>
                    <a:pt x="23" y="70"/>
                    <a:pt x="22" y="66"/>
                  </a:cubicBezTo>
                  <a:cubicBezTo>
                    <a:pt x="19" y="44"/>
                    <a:pt x="37" y="34"/>
                    <a:pt x="50" y="21"/>
                  </a:cubicBezTo>
                  <a:cubicBezTo>
                    <a:pt x="61" y="10"/>
                    <a:pt x="50" y="4"/>
                    <a:pt x="40" y="9"/>
                  </a:cubicBezTo>
                  <a:cubicBezTo>
                    <a:pt x="12" y="21"/>
                    <a:pt x="0" y="50"/>
                    <a:pt x="6" y="79"/>
                  </a:cubicBezTo>
                  <a:cubicBezTo>
                    <a:pt x="6" y="79"/>
                    <a:pt x="7" y="79"/>
                    <a:pt x="7" y="79"/>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2" name="Oval 109"/>
            <p:cNvSpPr>
              <a:spLocks noChangeArrowheads="1"/>
            </p:cNvSpPr>
            <p:nvPr/>
          </p:nvSpPr>
          <p:spPr bwMode="auto">
            <a:xfrm>
              <a:off x="684213" y="922338"/>
              <a:ext cx="149225" cy="1508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3" name="Oval 110"/>
            <p:cNvSpPr>
              <a:spLocks noChangeArrowheads="1"/>
            </p:cNvSpPr>
            <p:nvPr/>
          </p:nvSpPr>
          <p:spPr bwMode="auto">
            <a:xfrm>
              <a:off x="708025" y="963613"/>
              <a:ext cx="142875" cy="142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4" name="Freeform 111"/>
            <p:cNvSpPr>
              <a:spLocks/>
            </p:cNvSpPr>
            <p:nvPr/>
          </p:nvSpPr>
          <p:spPr bwMode="auto">
            <a:xfrm>
              <a:off x="674688" y="896938"/>
              <a:ext cx="168275" cy="201613"/>
            </a:xfrm>
            <a:custGeom>
              <a:avLst/>
              <a:gdLst>
                <a:gd name="T0" fmla="*/ 18 w 20"/>
                <a:gd name="T1" fmla="*/ 12 h 24"/>
                <a:gd name="T2" fmla="*/ 9 w 20"/>
                <a:gd name="T3" fmla="*/ 21 h 24"/>
                <a:gd name="T4" fmla="*/ 2 w 20"/>
                <a:gd name="T5" fmla="*/ 12 h 24"/>
                <a:gd name="T6" fmla="*/ 12 w 20"/>
                <a:gd name="T7" fmla="*/ 4 h 24"/>
                <a:gd name="T8" fmla="*/ 18 w 20"/>
                <a:gd name="T9" fmla="*/ 12 h 24"/>
                <a:gd name="T10" fmla="*/ 20 w 20"/>
                <a:gd name="T11" fmla="*/ 12 h 24"/>
                <a:gd name="T12" fmla="*/ 1 w 20"/>
                <a:gd name="T13" fmla="*/ 12 h 24"/>
                <a:gd name="T14" fmla="*/ 20 w 20"/>
                <a:gd name="T15" fmla="*/ 12 h 24"/>
                <a:gd name="T16" fmla="*/ 18 w 20"/>
                <a:gd name="T1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18" y="12"/>
                  </a:moveTo>
                  <a:cubicBezTo>
                    <a:pt x="18" y="17"/>
                    <a:pt x="14" y="22"/>
                    <a:pt x="9" y="21"/>
                  </a:cubicBezTo>
                  <a:cubicBezTo>
                    <a:pt x="5" y="20"/>
                    <a:pt x="2" y="16"/>
                    <a:pt x="2" y="12"/>
                  </a:cubicBezTo>
                  <a:cubicBezTo>
                    <a:pt x="2" y="7"/>
                    <a:pt x="7" y="3"/>
                    <a:pt x="12" y="4"/>
                  </a:cubicBezTo>
                  <a:cubicBezTo>
                    <a:pt x="16" y="5"/>
                    <a:pt x="18" y="8"/>
                    <a:pt x="18" y="12"/>
                  </a:cubicBezTo>
                  <a:cubicBezTo>
                    <a:pt x="18" y="12"/>
                    <a:pt x="20" y="12"/>
                    <a:pt x="20" y="12"/>
                  </a:cubicBezTo>
                  <a:cubicBezTo>
                    <a:pt x="19" y="0"/>
                    <a:pt x="1" y="1"/>
                    <a:pt x="1" y="12"/>
                  </a:cubicBezTo>
                  <a:cubicBezTo>
                    <a:pt x="0" y="24"/>
                    <a:pt x="19" y="23"/>
                    <a:pt x="20" y="12"/>
                  </a:cubicBezTo>
                  <a:cubicBezTo>
                    <a:pt x="20" y="12"/>
                    <a:pt x="18" y="12"/>
                    <a:pt x="18" y="1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5" name="Oval 112"/>
            <p:cNvSpPr>
              <a:spLocks noChangeArrowheads="1"/>
            </p:cNvSpPr>
            <p:nvPr/>
          </p:nvSpPr>
          <p:spPr bwMode="auto">
            <a:xfrm>
              <a:off x="1201738" y="2430463"/>
              <a:ext cx="1008063" cy="10144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6" name="Oval 113"/>
            <p:cNvSpPr>
              <a:spLocks noChangeArrowheads="1"/>
            </p:cNvSpPr>
            <p:nvPr/>
          </p:nvSpPr>
          <p:spPr bwMode="auto">
            <a:xfrm>
              <a:off x="1258888" y="2489200"/>
              <a:ext cx="1001713" cy="1006475"/>
            </a:xfrm>
            <a:prstGeom prst="ellipse">
              <a:avLst/>
            </a:prstGeom>
            <a:solidFill>
              <a:srgbClr val="A8CA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7" name="Freeform 114"/>
            <p:cNvSpPr>
              <a:spLocks/>
            </p:cNvSpPr>
            <p:nvPr/>
          </p:nvSpPr>
          <p:spPr bwMode="auto">
            <a:xfrm>
              <a:off x="1184275" y="2271713"/>
              <a:ext cx="1025525" cy="1223963"/>
            </a:xfrm>
            <a:custGeom>
              <a:avLst/>
              <a:gdLst>
                <a:gd name="T0" fmla="*/ 122 w 123"/>
                <a:gd name="T1" fmla="*/ 79 h 146"/>
                <a:gd name="T2" fmla="*/ 52 w 123"/>
                <a:gd name="T3" fmla="*/ 138 h 146"/>
                <a:gd name="T4" fmla="*/ 3 w 123"/>
                <a:gd name="T5" fmla="*/ 79 h 146"/>
                <a:gd name="T6" fmla="*/ 73 w 123"/>
                <a:gd name="T7" fmla="*/ 20 h 146"/>
                <a:gd name="T8" fmla="*/ 122 w 123"/>
                <a:gd name="T9" fmla="*/ 79 h 146"/>
                <a:gd name="T10" fmla="*/ 123 w 123"/>
                <a:gd name="T11" fmla="*/ 79 h 146"/>
                <a:gd name="T12" fmla="*/ 2 w 123"/>
                <a:gd name="T13" fmla="*/ 79 h 146"/>
                <a:gd name="T14" fmla="*/ 73 w 123"/>
                <a:gd name="T15" fmla="*/ 139 h 146"/>
                <a:gd name="T16" fmla="*/ 123 w 123"/>
                <a:gd name="T17" fmla="*/ 79 h 146"/>
                <a:gd name="T18" fmla="*/ 122 w 123"/>
                <a:gd name="T1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46">
                  <a:moveTo>
                    <a:pt x="122" y="79"/>
                  </a:moveTo>
                  <a:cubicBezTo>
                    <a:pt x="120" y="116"/>
                    <a:pt x="91" y="144"/>
                    <a:pt x="52" y="138"/>
                  </a:cubicBezTo>
                  <a:cubicBezTo>
                    <a:pt x="23" y="134"/>
                    <a:pt x="4" y="107"/>
                    <a:pt x="3" y="79"/>
                  </a:cubicBezTo>
                  <a:cubicBezTo>
                    <a:pt x="1" y="42"/>
                    <a:pt x="37" y="15"/>
                    <a:pt x="73" y="20"/>
                  </a:cubicBezTo>
                  <a:cubicBezTo>
                    <a:pt x="102" y="24"/>
                    <a:pt x="121" y="52"/>
                    <a:pt x="122" y="79"/>
                  </a:cubicBezTo>
                  <a:cubicBezTo>
                    <a:pt x="122" y="79"/>
                    <a:pt x="123" y="79"/>
                    <a:pt x="123" y="79"/>
                  </a:cubicBezTo>
                  <a:cubicBezTo>
                    <a:pt x="120" y="0"/>
                    <a:pt x="5" y="1"/>
                    <a:pt x="2" y="79"/>
                  </a:cubicBezTo>
                  <a:cubicBezTo>
                    <a:pt x="0" y="116"/>
                    <a:pt x="38" y="146"/>
                    <a:pt x="73" y="139"/>
                  </a:cubicBezTo>
                  <a:cubicBezTo>
                    <a:pt x="102" y="132"/>
                    <a:pt x="122" y="109"/>
                    <a:pt x="123" y="79"/>
                  </a:cubicBezTo>
                  <a:cubicBezTo>
                    <a:pt x="123" y="79"/>
                    <a:pt x="122" y="79"/>
                    <a:pt x="122" y="79"/>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8" name="Freeform 115"/>
            <p:cNvSpPr>
              <a:spLocks/>
            </p:cNvSpPr>
            <p:nvPr/>
          </p:nvSpPr>
          <p:spPr bwMode="auto">
            <a:xfrm>
              <a:off x="1292225" y="2565400"/>
              <a:ext cx="334963" cy="603250"/>
            </a:xfrm>
            <a:custGeom>
              <a:avLst/>
              <a:gdLst>
                <a:gd name="T0" fmla="*/ 1 w 40"/>
                <a:gd name="T1" fmla="*/ 57 h 72"/>
                <a:gd name="T2" fmla="*/ 0 w 40"/>
                <a:gd name="T3" fmla="*/ 42 h 72"/>
                <a:gd name="T4" fmla="*/ 11 w 40"/>
                <a:gd name="T5" fmla="*/ 16 h 72"/>
                <a:gd name="T6" fmla="*/ 25 w 40"/>
                <a:gd name="T7" fmla="*/ 5 h 72"/>
                <a:gd name="T8" fmla="*/ 38 w 40"/>
                <a:gd name="T9" fmla="*/ 5 h 72"/>
                <a:gd name="T10" fmla="*/ 33 w 40"/>
                <a:gd name="T11" fmla="*/ 14 h 72"/>
                <a:gd name="T12" fmla="*/ 26 w 40"/>
                <a:gd name="T13" fmla="*/ 20 h 72"/>
                <a:gd name="T14" fmla="*/ 14 w 40"/>
                <a:gd name="T15" fmla="*/ 38 h 72"/>
                <a:gd name="T16" fmla="*/ 15 w 40"/>
                <a:gd name="T17" fmla="*/ 57 h 72"/>
                <a:gd name="T18" fmla="*/ 15 w 40"/>
                <a:gd name="T19" fmla="*/ 71 h 72"/>
                <a:gd name="T20" fmla="*/ 5 w 40"/>
                <a:gd name="T21" fmla="*/ 65 h 72"/>
                <a:gd name="T22" fmla="*/ 1 w 40"/>
                <a:gd name="T23" fmla="*/ 5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72">
                  <a:moveTo>
                    <a:pt x="1" y="57"/>
                  </a:moveTo>
                  <a:cubicBezTo>
                    <a:pt x="0" y="52"/>
                    <a:pt x="0" y="47"/>
                    <a:pt x="0" y="42"/>
                  </a:cubicBezTo>
                  <a:cubicBezTo>
                    <a:pt x="1" y="34"/>
                    <a:pt x="4" y="23"/>
                    <a:pt x="11" y="16"/>
                  </a:cubicBezTo>
                  <a:cubicBezTo>
                    <a:pt x="15" y="12"/>
                    <a:pt x="19" y="8"/>
                    <a:pt x="25" y="5"/>
                  </a:cubicBezTo>
                  <a:cubicBezTo>
                    <a:pt x="28" y="3"/>
                    <a:pt x="35" y="0"/>
                    <a:pt x="38" y="5"/>
                  </a:cubicBezTo>
                  <a:cubicBezTo>
                    <a:pt x="40" y="8"/>
                    <a:pt x="35" y="13"/>
                    <a:pt x="33" y="14"/>
                  </a:cubicBezTo>
                  <a:cubicBezTo>
                    <a:pt x="31" y="16"/>
                    <a:pt x="28" y="18"/>
                    <a:pt x="26" y="20"/>
                  </a:cubicBezTo>
                  <a:cubicBezTo>
                    <a:pt x="20" y="25"/>
                    <a:pt x="16" y="31"/>
                    <a:pt x="14" y="38"/>
                  </a:cubicBezTo>
                  <a:cubicBezTo>
                    <a:pt x="12" y="44"/>
                    <a:pt x="13" y="51"/>
                    <a:pt x="15" y="57"/>
                  </a:cubicBezTo>
                  <a:cubicBezTo>
                    <a:pt x="16" y="60"/>
                    <a:pt x="18" y="70"/>
                    <a:pt x="15" y="71"/>
                  </a:cubicBezTo>
                  <a:cubicBezTo>
                    <a:pt x="11" y="72"/>
                    <a:pt x="6" y="68"/>
                    <a:pt x="5" y="65"/>
                  </a:cubicBezTo>
                  <a:cubicBezTo>
                    <a:pt x="3" y="63"/>
                    <a:pt x="2" y="60"/>
                    <a:pt x="1"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79" name="Freeform 116"/>
            <p:cNvSpPr>
              <a:spLocks/>
            </p:cNvSpPr>
            <p:nvPr/>
          </p:nvSpPr>
          <p:spPr bwMode="auto">
            <a:xfrm>
              <a:off x="1317625" y="2606675"/>
              <a:ext cx="342900" cy="603250"/>
            </a:xfrm>
            <a:custGeom>
              <a:avLst/>
              <a:gdLst>
                <a:gd name="T0" fmla="*/ 2 w 41"/>
                <a:gd name="T1" fmla="*/ 56 h 72"/>
                <a:gd name="T2" fmla="*/ 1 w 41"/>
                <a:gd name="T3" fmla="*/ 42 h 72"/>
                <a:gd name="T4" fmla="*/ 11 w 41"/>
                <a:gd name="T5" fmla="*/ 15 h 72"/>
                <a:gd name="T6" fmla="*/ 25 w 41"/>
                <a:gd name="T7" fmla="*/ 4 h 72"/>
                <a:gd name="T8" fmla="*/ 39 w 41"/>
                <a:gd name="T9" fmla="*/ 4 h 72"/>
                <a:gd name="T10" fmla="*/ 34 w 41"/>
                <a:gd name="T11" fmla="*/ 14 h 72"/>
                <a:gd name="T12" fmla="*/ 26 w 41"/>
                <a:gd name="T13" fmla="*/ 19 h 72"/>
                <a:gd name="T14" fmla="*/ 14 w 41"/>
                <a:gd name="T15" fmla="*/ 37 h 72"/>
                <a:gd name="T16" fmla="*/ 15 w 41"/>
                <a:gd name="T17" fmla="*/ 57 h 72"/>
                <a:gd name="T18" fmla="*/ 15 w 41"/>
                <a:gd name="T19" fmla="*/ 70 h 72"/>
                <a:gd name="T20" fmla="*/ 5 w 41"/>
                <a:gd name="T21" fmla="*/ 64 h 72"/>
                <a:gd name="T22" fmla="*/ 2 w 41"/>
                <a:gd name="T23"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72">
                  <a:moveTo>
                    <a:pt x="2" y="56"/>
                  </a:moveTo>
                  <a:cubicBezTo>
                    <a:pt x="1" y="51"/>
                    <a:pt x="0" y="46"/>
                    <a:pt x="1" y="42"/>
                  </a:cubicBezTo>
                  <a:cubicBezTo>
                    <a:pt x="1" y="33"/>
                    <a:pt x="5" y="22"/>
                    <a:pt x="11" y="15"/>
                  </a:cubicBezTo>
                  <a:cubicBezTo>
                    <a:pt x="15" y="11"/>
                    <a:pt x="20" y="7"/>
                    <a:pt x="25" y="4"/>
                  </a:cubicBezTo>
                  <a:cubicBezTo>
                    <a:pt x="29" y="2"/>
                    <a:pt x="36" y="0"/>
                    <a:pt x="39" y="4"/>
                  </a:cubicBezTo>
                  <a:cubicBezTo>
                    <a:pt x="41" y="7"/>
                    <a:pt x="35" y="12"/>
                    <a:pt x="34" y="14"/>
                  </a:cubicBezTo>
                  <a:cubicBezTo>
                    <a:pt x="31" y="16"/>
                    <a:pt x="29" y="17"/>
                    <a:pt x="26" y="19"/>
                  </a:cubicBezTo>
                  <a:cubicBezTo>
                    <a:pt x="20" y="24"/>
                    <a:pt x="16" y="30"/>
                    <a:pt x="14" y="37"/>
                  </a:cubicBezTo>
                  <a:cubicBezTo>
                    <a:pt x="13" y="44"/>
                    <a:pt x="13" y="50"/>
                    <a:pt x="15" y="57"/>
                  </a:cubicBezTo>
                  <a:cubicBezTo>
                    <a:pt x="16" y="59"/>
                    <a:pt x="19" y="69"/>
                    <a:pt x="15" y="70"/>
                  </a:cubicBezTo>
                  <a:cubicBezTo>
                    <a:pt x="11" y="72"/>
                    <a:pt x="7" y="67"/>
                    <a:pt x="5" y="64"/>
                  </a:cubicBezTo>
                  <a:cubicBezTo>
                    <a:pt x="4" y="62"/>
                    <a:pt x="3" y="59"/>
                    <a:pt x="2"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0" name="Freeform 117"/>
            <p:cNvSpPr>
              <a:spLocks/>
            </p:cNvSpPr>
            <p:nvPr/>
          </p:nvSpPr>
          <p:spPr bwMode="auto">
            <a:xfrm>
              <a:off x="1258888" y="2540000"/>
              <a:ext cx="401638" cy="661988"/>
            </a:xfrm>
            <a:custGeom>
              <a:avLst/>
              <a:gdLst>
                <a:gd name="T0" fmla="*/ 6 w 48"/>
                <a:gd name="T1" fmla="*/ 60 h 79"/>
                <a:gd name="T2" fmla="*/ 11 w 48"/>
                <a:gd name="T3" fmla="*/ 25 h 79"/>
                <a:gd name="T4" fmla="*/ 42 w 48"/>
                <a:gd name="T5" fmla="*/ 8 h 79"/>
                <a:gd name="T6" fmla="*/ 29 w 48"/>
                <a:gd name="T7" fmla="*/ 23 h 79"/>
                <a:gd name="T8" fmla="*/ 17 w 48"/>
                <a:gd name="T9" fmla="*/ 56 h 79"/>
                <a:gd name="T10" fmla="*/ 20 w 48"/>
                <a:gd name="T11" fmla="*/ 69 h 79"/>
                <a:gd name="T12" fmla="*/ 11 w 48"/>
                <a:gd name="T13" fmla="*/ 70 h 79"/>
                <a:gd name="T14" fmla="*/ 6 w 48"/>
                <a:gd name="T15" fmla="*/ 60 h 79"/>
                <a:gd name="T16" fmla="*/ 5 w 48"/>
                <a:gd name="T17" fmla="*/ 60 h 79"/>
                <a:gd name="T18" fmla="*/ 20 w 48"/>
                <a:gd name="T19" fmla="*/ 73 h 79"/>
                <a:gd name="T20" fmla="*/ 18 w 48"/>
                <a:gd name="T21" fmla="*/ 51 h 79"/>
                <a:gd name="T22" fmla="*/ 39 w 48"/>
                <a:gd name="T23" fmla="*/ 16 h 79"/>
                <a:gd name="T24" fmla="*/ 31 w 48"/>
                <a:gd name="T25" fmla="*/ 7 h 79"/>
                <a:gd name="T26" fmla="*/ 5 w 48"/>
                <a:gd name="T27" fmla="*/ 60 h 79"/>
                <a:gd name="T28" fmla="*/ 6 w 48"/>
                <a:gd name="T29"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9">
                  <a:moveTo>
                    <a:pt x="6" y="60"/>
                  </a:moveTo>
                  <a:cubicBezTo>
                    <a:pt x="3" y="48"/>
                    <a:pt x="5" y="36"/>
                    <a:pt x="11" y="25"/>
                  </a:cubicBezTo>
                  <a:cubicBezTo>
                    <a:pt x="15" y="17"/>
                    <a:pt x="32" y="0"/>
                    <a:pt x="42" y="8"/>
                  </a:cubicBezTo>
                  <a:cubicBezTo>
                    <a:pt x="46" y="12"/>
                    <a:pt x="31" y="22"/>
                    <a:pt x="29" y="23"/>
                  </a:cubicBezTo>
                  <a:cubicBezTo>
                    <a:pt x="19" y="31"/>
                    <a:pt x="16" y="43"/>
                    <a:pt x="17" y="56"/>
                  </a:cubicBezTo>
                  <a:cubicBezTo>
                    <a:pt x="18" y="60"/>
                    <a:pt x="19" y="65"/>
                    <a:pt x="20" y="69"/>
                  </a:cubicBezTo>
                  <a:cubicBezTo>
                    <a:pt x="21" y="75"/>
                    <a:pt x="13" y="73"/>
                    <a:pt x="11" y="70"/>
                  </a:cubicBezTo>
                  <a:cubicBezTo>
                    <a:pt x="8" y="68"/>
                    <a:pt x="7" y="63"/>
                    <a:pt x="6" y="60"/>
                  </a:cubicBezTo>
                  <a:cubicBezTo>
                    <a:pt x="6" y="60"/>
                    <a:pt x="5" y="60"/>
                    <a:pt x="5" y="60"/>
                  </a:cubicBezTo>
                  <a:cubicBezTo>
                    <a:pt x="7" y="66"/>
                    <a:pt x="13" y="79"/>
                    <a:pt x="20" y="73"/>
                  </a:cubicBezTo>
                  <a:cubicBezTo>
                    <a:pt x="24" y="70"/>
                    <a:pt x="18" y="54"/>
                    <a:pt x="18" y="51"/>
                  </a:cubicBezTo>
                  <a:cubicBezTo>
                    <a:pt x="16" y="34"/>
                    <a:pt x="29" y="26"/>
                    <a:pt x="39" y="16"/>
                  </a:cubicBezTo>
                  <a:cubicBezTo>
                    <a:pt x="48" y="8"/>
                    <a:pt x="39" y="3"/>
                    <a:pt x="31" y="7"/>
                  </a:cubicBezTo>
                  <a:cubicBezTo>
                    <a:pt x="10" y="16"/>
                    <a:pt x="0" y="38"/>
                    <a:pt x="5" y="60"/>
                  </a:cubicBezTo>
                  <a:cubicBezTo>
                    <a:pt x="5" y="60"/>
                    <a:pt x="6" y="60"/>
                    <a:pt x="6" y="60"/>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4" name="Oval 121"/>
            <p:cNvSpPr>
              <a:spLocks noChangeArrowheads="1"/>
            </p:cNvSpPr>
            <p:nvPr/>
          </p:nvSpPr>
          <p:spPr bwMode="auto">
            <a:xfrm>
              <a:off x="1535113" y="0"/>
              <a:ext cx="700088" cy="7032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5" name="Oval 122"/>
            <p:cNvSpPr>
              <a:spLocks noChangeArrowheads="1"/>
            </p:cNvSpPr>
            <p:nvPr/>
          </p:nvSpPr>
          <p:spPr bwMode="auto">
            <a:xfrm>
              <a:off x="1576388" y="41275"/>
              <a:ext cx="700088" cy="704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6" name="Freeform 123"/>
            <p:cNvSpPr>
              <a:spLocks/>
            </p:cNvSpPr>
            <p:nvPr/>
          </p:nvSpPr>
          <p:spPr bwMode="auto">
            <a:xfrm>
              <a:off x="1509713" y="-109538"/>
              <a:ext cx="733425" cy="922338"/>
            </a:xfrm>
            <a:custGeom>
              <a:avLst/>
              <a:gdLst>
                <a:gd name="T0" fmla="*/ 86 w 88"/>
                <a:gd name="T1" fmla="*/ 55 h 110"/>
                <a:gd name="T2" fmla="*/ 37 w 88"/>
                <a:gd name="T3" fmla="*/ 96 h 110"/>
                <a:gd name="T4" fmla="*/ 4 w 88"/>
                <a:gd name="T5" fmla="*/ 55 h 110"/>
                <a:gd name="T6" fmla="*/ 54 w 88"/>
                <a:gd name="T7" fmla="*/ 14 h 110"/>
                <a:gd name="T8" fmla="*/ 86 w 88"/>
                <a:gd name="T9" fmla="*/ 55 h 110"/>
                <a:gd name="T10" fmla="*/ 88 w 88"/>
                <a:gd name="T11" fmla="*/ 55 h 110"/>
                <a:gd name="T12" fmla="*/ 3 w 88"/>
                <a:gd name="T13" fmla="*/ 55 h 110"/>
                <a:gd name="T14" fmla="*/ 88 w 88"/>
                <a:gd name="T15" fmla="*/ 55 h 110"/>
                <a:gd name="T16" fmla="*/ 86 w 88"/>
                <a:gd name="T17"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10">
                  <a:moveTo>
                    <a:pt x="86" y="55"/>
                  </a:moveTo>
                  <a:cubicBezTo>
                    <a:pt x="85" y="81"/>
                    <a:pt x="65" y="100"/>
                    <a:pt x="37" y="96"/>
                  </a:cubicBezTo>
                  <a:cubicBezTo>
                    <a:pt x="17" y="93"/>
                    <a:pt x="5" y="73"/>
                    <a:pt x="4" y="55"/>
                  </a:cubicBezTo>
                  <a:cubicBezTo>
                    <a:pt x="2" y="28"/>
                    <a:pt x="29" y="10"/>
                    <a:pt x="54" y="14"/>
                  </a:cubicBezTo>
                  <a:cubicBezTo>
                    <a:pt x="73" y="17"/>
                    <a:pt x="85" y="36"/>
                    <a:pt x="86" y="55"/>
                  </a:cubicBezTo>
                  <a:cubicBezTo>
                    <a:pt x="86" y="55"/>
                    <a:pt x="88" y="55"/>
                    <a:pt x="88" y="55"/>
                  </a:cubicBezTo>
                  <a:cubicBezTo>
                    <a:pt x="85" y="0"/>
                    <a:pt x="5" y="1"/>
                    <a:pt x="3" y="55"/>
                  </a:cubicBezTo>
                  <a:cubicBezTo>
                    <a:pt x="0" y="110"/>
                    <a:pt x="85" y="109"/>
                    <a:pt x="88" y="55"/>
                  </a:cubicBezTo>
                  <a:cubicBezTo>
                    <a:pt x="88" y="55"/>
                    <a:pt x="86" y="55"/>
                    <a:pt x="86" y="55"/>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87" name="Freeform 124"/>
            <p:cNvSpPr>
              <a:spLocks/>
            </p:cNvSpPr>
            <p:nvPr/>
          </p:nvSpPr>
          <p:spPr bwMode="auto">
            <a:xfrm>
              <a:off x="1601788" y="92075"/>
              <a:ext cx="233363" cy="427038"/>
            </a:xfrm>
            <a:custGeom>
              <a:avLst/>
              <a:gdLst>
                <a:gd name="T0" fmla="*/ 1 w 28"/>
                <a:gd name="T1" fmla="*/ 40 h 51"/>
                <a:gd name="T2" fmla="*/ 0 w 28"/>
                <a:gd name="T3" fmla="*/ 30 h 51"/>
                <a:gd name="T4" fmla="*/ 7 w 28"/>
                <a:gd name="T5" fmla="*/ 11 h 51"/>
                <a:gd name="T6" fmla="*/ 17 w 28"/>
                <a:gd name="T7" fmla="*/ 4 h 51"/>
                <a:gd name="T8" fmla="*/ 26 w 28"/>
                <a:gd name="T9" fmla="*/ 4 h 51"/>
                <a:gd name="T10" fmla="*/ 23 w 28"/>
                <a:gd name="T11" fmla="*/ 10 h 51"/>
                <a:gd name="T12" fmla="*/ 17 w 28"/>
                <a:gd name="T13" fmla="*/ 14 h 51"/>
                <a:gd name="T14" fmla="*/ 9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0" y="23"/>
                    <a:pt x="3" y="16"/>
                    <a:pt x="7" y="11"/>
                  </a:cubicBezTo>
                  <a:cubicBezTo>
                    <a:pt x="10" y="8"/>
                    <a:pt x="13" y="5"/>
                    <a:pt x="17" y="4"/>
                  </a:cubicBezTo>
                  <a:cubicBezTo>
                    <a:pt x="19" y="2"/>
                    <a:pt x="24" y="0"/>
                    <a:pt x="26" y="4"/>
                  </a:cubicBezTo>
                  <a:cubicBezTo>
                    <a:pt x="28" y="5"/>
                    <a:pt x="24" y="9"/>
                    <a:pt x="23" y="10"/>
                  </a:cubicBezTo>
                  <a:cubicBezTo>
                    <a:pt x="21" y="12"/>
                    <a:pt x="19" y="13"/>
                    <a:pt x="17" y="14"/>
                  </a:cubicBezTo>
                  <a:cubicBezTo>
                    <a:pt x="13" y="17"/>
                    <a:pt x="11" y="22"/>
                    <a:pt x="9" y="27"/>
                  </a:cubicBezTo>
                  <a:cubicBezTo>
                    <a:pt x="8" y="31"/>
                    <a:pt x="9" y="36"/>
                    <a:pt x="10" y="40"/>
                  </a:cubicBezTo>
                  <a:cubicBezTo>
                    <a:pt x="11" y="42"/>
                    <a:pt x="13" y="49"/>
                    <a:pt x="10" y="50"/>
                  </a:cubicBezTo>
                  <a:cubicBezTo>
                    <a:pt x="7" y="51"/>
                    <a:pt x="4" y="47"/>
                    <a:pt x="3" y="45"/>
                  </a:cubicBezTo>
                  <a:cubicBezTo>
                    <a:pt x="2" y="44"/>
                    <a:pt x="1"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2" name="Freeform 125"/>
            <p:cNvSpPr>
              <a:spLocks/>
            </p:cNvSpPr>
            <p:nvPr/>
          </p:nvSpPr>
          <p:spPr bwMode="auto">
            <a:xfrm>
              <a:off x="1617663" y="117475"/>
              <a:ext cx="233363" cy="427038"/>
            </a:xfrm>
            <a:custGeom>
              <a:avLst/>
              <a:gdLst>
                <a:gd name="T0" fmla="*/ 1 w 28"/>
                <a:gd name="T1" fmla="*/ 40 h 51"/>
                <a:gd name="T2" fmla="*/ 0 w 28"/>
                <a:gd name="T3" fmla="*/ 30 h 51"/>
                <a:gd name="T4" fmla="*/ 7 w 28"/>
                <a:gd name="T5" fmla="*/ 11 h 51"/>
                <a:gd name="T6" fmla="*/ 17 w 28"/>
                <a:gd name="T7" fmla="*/ 4 h 51"/>
                <a:gd name="T8" fmla="*/ 27 w 28"/>
                <a:gd name="T9" fmla="*/ 3 h 51"/>
                <a:gd name="T10" fmla="*/ 23 w 28"/>
                <a:gd name="T11" fmla="*/ 10 h 51"/>
                <a:gd name="T12" fmla="*/ 18 w 28"/>
                <a:gd name="T13" fmla="*/ 14 h 51"/>
                <a:gd name="T14" fmla="*/ 10 w 28"/>
                <a:gd name="T15" fmla="*/ 27 h 51"/>
                <a:gd name="T16" fmla="*/ 10 w 28"/>
                <a:gd name="T17" fmla="*/ 40 h 51"/>
                <a:gd name="T18" fmla="*/ 10 w 28"/>
                <a:gd name="T19" fmla="*/ 50 h 51"/>
                <a:gd name="T20" fmla="*/ 3 w 28"/>
                <a:gd name="T21" fmla="*/ 45 h 51"/>
                <a:gd name="T22" fmla="*/ 1 w 28"/>
                <a:gd name="T2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1">
                  <a:moveTo>
                    <a:pt x="1" y="40"/>
                  </a:moveTo>
                  <a:cubicBezTo>
                    <a:pt x="0" y="36"/>
                    <a:pt x="0" y="33"/>
                    <a:pt x="0" y="30"/>
                  </a:cubicBezTo>
                  <a:cubicBezTo>
                    <a:pt x="1" y="23"/>
                    <a:pt x="3" y="16"/>
                    <a:pt x="7" y="11"/>
                  </a:cubicBezTo>
                  <a:cubicBezTo>
                    <a:pt x="10" y="8"/>
                    <a:pt x="13" y="5"/>
                    <a:pt x="17" y="4"/>
                  </a:cubicBezTo>
                  <a:cubicBezTo>
                    <a:pt x="20" y="2"/>
                    <a:pt x="25" y="0"/>
                    <a:pt x="27" y="3"/>
                  </a:cubicBezTo>
                  <a:cubicBezTo>
                    <a:pt x="28" y="5"/>
                    <a:pt x="24" y="9"/>
                    <a:pt x="23" y="10"/>
                  </a:cubicBezTo>
                  <a:cubicBezTo>
                    <a:pt x="22" y="12"/>
                    <a:pt x="20" y="13"/>
                    <a:pt x="18" y="14"/>
                  </a:cubicBezTo>
                  <a:cubicBezTo>
                    <a:pt x="14" y="17"/>
                    <a:pt x="11" y="22"/>
                    <a:pt x="10" y="27"/>
                  </a:cubicBezTo>
                  <a:cubicBezTo>
                    <a:pt x="9" y="31"/>
                    <a:pt x="9" y="36"/>
                    <a:pt x="10" y="40"/>
                  </a:cubicBezTo>
                  <a:cubicBezTo>
                    <a:pt x="11" y="42"/>
                    <a:pt x="13" y="49"/>
                    <a:pt x="10" y="50"/>
                  </a:cubicBezTo>
                  <a:cubicBezTo>
                    <a:pt x="8" y="51"/>
                    <a:pt x="4" y="47"/>
                    <a:pt x="3" y="45"/>
                  </a:cubicBezTo>
                  <a:cubicBezTo>
                    <a:pt x="2" y="44"/>
                    <a:pt x="2" y="42"/>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3" name="Freeform 126"/>
            <p:cNvSpPr>
              <a:spLocks/>
            </p:cNvSpPr>
            <p:nvPr/>
          </p:nvSpPr>
          <p:spPr bwMode="auto">
            <a:xfrm>
              <a:off x="1576388" y="74613"/>
              <a:ext cx="284163" cy="461963"/>
            </a:xfrm>
            <a:custGeom>
              <a:avLst/>
              <a:gdLst>
                <a:gd name="T0" fmla="*/ 4 w 34"/>
                <a:gd name="T1" fmla="*/ 42 h 55"/>
                <a:gd name="T2" fmla="*/ 8 w 34"/>
                <a:gd name="T3" fmla="*/ 17 h 55"/>
                <a:gd name="T4" fmla="*/ 29 w 34"/>
                <a:gd name="T5" fmla="*/ 6 h 55"/>
                <a:gd name="T6" fmla="*/ 20 w 34"/>
                <a:gd name="T7" fmla="*/ 16 h 55"/>
                <a:gd name="T8" fmla="*/ 12 w 34"/>
                <a:gd name="T9" fmla="*/ 39 h 55"/>
                <a:gd name="T10" fmla="*/ 14 w 34"/>
                <a:gd name="T11" fmla="*/ 48 h 55"/>
                <a:gd name="T12" fmla="*/ 8 w 34"/>
                <a:gd name="T13" fmla="*/ 49 h 55"/>
                <a:gd name="T14" fmla="*/ 4 w 34"/>
                <a:gd name="T15" fmla="*/ 42 h 55"/>
                <a:gd name="T16" fmla="*/ 3 w 34"/>
                <a:gd name="T17" fmla="*/ 42 h 55"/>
                <a:gd name="T18" fmla="*/ 14 w 34"/>
                <a:gd name="T19" fmla="*/ 51 h 55"/>
                <a:gd name="T20" fmla="*/ 12 w 34"/>
                <a:gd name="T21" fmla="*/ 35 h 55"/>
                <a:gd name="T22" fmla="*/ 27 w 34"/>
                <a:gd name="T23" fmla="*/ 11 h 55"/>
                <a:gd name="T24" fmla="*/ 21 w 34"/>
                <a:gd name="T25" fmla="*/ 5 h 55"/>
                <a:gd name="T26" fmla="*/ 3 w 34"/>
                <a:gd name="T27" fmla="*/ 42 h 55"/>
                <a:gd name="T28" fmla="*/ 4 w 34"/>
                <a:gd name="T29"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55">
                  <a:moveTo>
                    <a:pt x="4" y="42"/>
                  </a:moveTo>
                  <a:cubicBezTo>
                    <a:pt x="3" y="33"/>
                    <a:pt x="4" y="25"/>
                    <a:pt x="8" y="17"/>
                  </a:cubicBezTo>
                  <a:cubicBezTo>
                    <a:pt x="10" y="12"/>
                    <a:pt x="22" y="0"/>
                    <a:pt x="29" y="6"/>
                  </a:cubicBezTo>
                  <a:cubicBezTo>
                    <a:pt x="32" y="8"/>
                    <a:pt x="21" y="15"/>
                    <a:pt x="20" y="16"/>
                  </a:cubicBezTo>
                  <a:cubicBezTo>
                    <a:pt x="13" y="22"/>
                    <a:pt x="11" y="30"/>
                    <a:pt x="12" y="39"/>
                  </a:cubicBezTo>
                  <a:cubicBezTo>
                    <a:pt x="12" y="42"/>
                    <a:pt x="13" y="45"/>
                    <a:pt x="14" y="48"/>
                  </a:cubicBezTo>
                  <a:cubicBezTo>
                    <a:pt x="14" y="52"/>
                    <a:pt x="9" y="50"/>
                    <a:pt x="8" y="49"/>
                  </a:cubicBezTo>
                  <a:cubicBezTo>
                    <a:pt x="6" y="47"/>
                    <a:pt x="5" y="44"/>
                    <a:pt x="4" y="42"/>
                  </a:cubicBezTo>
                  <a:cubicBezTo>
                    <a:pt x="4" y="42"/>
                    <a:pt x="3" y="42"/>
                    <a:pt x="3" y="42"/>
                  </a:cubicBezTo>
                  <a:cubicBezTo>
                    <a:pt x="4" y="46"/>
                    <a:pt x="9" y="55"/>
                    <a:pt x="14" y="51"/>
                  </a:cubicBezTo>
                  <a:cubicBezTo>
                    <a:pt x="17" y="49"/>
                    <a:pt x="13" y="37"/>
                    <a:pt x="12" y="35"/>
                  </a:cubicBezTo>
                  <a:cubicBezTo>
                    <a:pt x="11" y="24"/>
                    <a:pt x="20" y="18"/>
                    <a:pt x="27" y="11"/>
                  </a:cubicBezTo>
                  <a:cubicBezTo>
                    <a:pt x="34" y="5"/>
                    <a:pt x="27" y="2"/>
                    <a:pt x="21" y="5"/>
                  </a:cubicBezTo>
                  <a:cubicBezTo>
                    <a:pt x="6" y="11"/>
                    <a:pt x="0" y="27"/>
                    <a:pt x="3" y="42"/>
                  </a:cubicBezTo>
                  <a:cubicBezTo>
                    <a:pt x="3" y="42"/>
                    <a:pt x="4" y="42"/>
                    <a:pt x="4" y="4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nvGrpSpPr>
            <p:cNvPr id="2118" name="组合 2117"/>
            <p:cNvGrpSpPr/>
            <p:nvPr/>
          </p:nvGrpSpPr>
          <p:grpSpPr>
            <a:xfrm>
              <a:off x="1884363" y="50800"/>
              <a:ext cx="9677400" cy="1189038"/>
              <a:chOff x="1884363" y="50800"/>
              <a:chExt cx="9677400" cy="1189038"/>
            </a:xfrm>
          </p:grpSpPr>
          <p:sp>
            <p:nvSpPr>
              <p:cNvPr id="54" name="Freeform 75"/>
              <p:cNvSpPr>
                <a:spLocks/>
              </p:cNvSpPr>
              <p:nvPr/>
            </p:nvSpPr>
            <p:spPr bwMode="auto">
              <a:xfrm>
                <a:off x="2201863"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5" name="Freeform 76"/>
              <p:cNvSpPr>
                <a:spLocks/>
              </p:cNvSpPr>
              <p:nvPr/>
            </p:nvSpPr>
            <p:spPr bwMode="auto">
              <a:xfrm>
                <a:off x="2544763"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1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1"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6" name="Freeform 77"/>
              <p:cNvSpPr>
                <a:spLocks/>
              </p:cNvSpPr>
              <p:nvPr/>
            </p:nvSpPr>
            <p:spPr bwMode="auto">
              <a:xfrm>
                <a:off x="28940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7" name="Freeform 78"/>
              <p:cNvSpPr>
                <a:spLocks/>
              </p:cNvSpPr>
              <p:nvPr/>
            </p:nvSpPr>
            <p:spPr bwMode="auto">
              <a:xfrm>
                <a:off x="3244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8" name="Freeform 79"/>
              <p:cNvSpPr>
                <a:spLocks/>
              </p:cNvSpPr>
              <p:nvPr/>
            </p:nvSpPr>
            <p:spPr bwMode="auto">
              <a:xfrm>
                <a:off x="35956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59" name="Freeform 80"/>
              <p:cNvSpPr>
                <a:spLocks/>
              </p:cNvSpPr>
              <p:nvPr/>
            </p:nvSpPr>
            <p:spPr bwMode="auto">
              <a:xfrm>
                <a:off x="394493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0" name="Freeform 81"/>
              <p:cNvSpPr>
                <a:spLocks/>
              </p:cNvSpPr>
              <p:nvPr/>
            </p:nvSpPr>
            <p:spPr bwMode="auto">
              <a:xfrm>
                <a:off x="42957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1" name="Freeform 82"/>
              <p:cNvSpPr>
                <a:spLocks/>
              </p:cNvSpPr>
              <p:nvPr/>
            </p:nvSpPr>
            <p:spPr bwMode="auto">
              <a:xfrm>
                <a:off x="46386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2" name="Freeform 83"/>
              <p:cNvSpPr>
                <a:spLocks/>
              </p:cNvSpPr>
              <p:nvPr/>
            </p:nvSpPr>
            <p:spPr bwMode="auto">
              <a:xfrm>
                <a:off x="4987925"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2"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63" name="Freeform 84"/>
              <p:cNvSpPr>
                <a:spLocks/>
              </p:cNvSpPr>
              <p:nvPr/>
            </p:nvSpPr>
            <p:spPr bwMode="auto">
              <a:xfrm>
                <a:off x="5338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8" name="Freeform 85"/>
              <p:cNvSpPr>
                <a:spLocks/>
              </p:cNvSpPr>
              <p:nvPr/>
            </p:nvSpPr>
            <p:spPr bwMode="auto">
              <a:xfrm>
                <a:off x="568960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49" name="Freeform 86"/>
              <p:cNvSpPr>
                <a:spLocks/>
              </p:cNvSpPr>
              <p:nvPr/>
            </p:nvSpPr>
            <p:spPr bwMode="auto">
              <a:xfrm>
                <a:off x="60388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0" name="Freeform 87"/>
              <p:cNvSpPr>
                <a:spLocks/>
              </p:cNvSpPr>
              <p:nvPr/>
            </p:nvSpPr>
            <p:spPr bwMode="auto">
              <a:xfrm>
                <a:off x="6389688"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1" name="Freeform 88"/>
              <p:cNvSpPr>
                <a:spLocks/>
              </p:cNvSpPr>
              <p:nvPr/>
            </p:nvSpPr>
            <p:spPr bwMode="auto">
              <a:xfrm>
                <a:off x="6732588"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2" name="Freeform 89"/>
              <p:cNvSpPr>
                <a:spLocks/>
              </p:cNvSpPr>
              <p:nvPr/>
            </p:nvSpPr>
            <p:spPr bwMode="auto">
              <a:xfrm>
                <a:off x="7081838" y="971550"/>
                <a:ext cx="300038" cy="268288"/>
              </a:xfrm>
              <a:custGeom>
                <a:avLst/>
                <a:gdLst>
                  <a:gd name="T0" fmla="*/ 19 w 36"/>
                  <a:gd name="T1" fmla="*/ 32 h 32"/>
                  <a:gd name="T2" fmla="*/ 12 w 36"/>
                  <a:gd name="T3" fmla="*/ 6 h 32"/>
                  <a:gd name="T4" fmla="*/ 30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3" name="Freeform 90"/>
              <p:cNvSpPr>
                <a:spLocks/>
              </p:cNvSpPr>
              <p:nvPr/>
            </p:nvSpPr>
            <p:spPr bwMode="auto">
              <a:xfrm>
                <a:off x="743267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4" name="Freeform 91"/>
              <p:cNvSpPr>
                <a:spLocks/>
              </p:cNvSpPr>
              <p:nvPr/>
            </p:nvSpPr>
            <p:spPr bwMode="auto">
              <a:xfrm>
                <a:off x="778351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9" y="4"/>
                    </a:cubicBezTo>
                    <a:cubicBezTo>
                      <a:pt x="1"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5" name="Freeform 92"/>
              <p:cNvSpPr>
                <a:spLocks/>
              </p:cNvSpPr>
              <p:nvPr/>
            </p:nvSpPr>
            <p:spPr bwMode="auto">
              <a:xfrm>
                <a:off x="81327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7" y="32"/>
                      <a:pt x="18"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6" name="Freeform 93"/>
              <p:cNvSpPr>
                <a:spLocks/>
              </p:cNvSpPr>
              <p:nvPr/>
            </p:nvSpPr>
            <p:spPr bwMode="auto">
              <a:xfrm>
                <a:off x="8483600" y="971550"/>
                <a:ext cx="292100" cy="268288"/>
              </a:xfrm>
              <a:custGeom>
                <a:avLst/>
                <a:gdLst>
                  <a:gd name="T0" fmla="*/ 18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8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8" y="32"/>
                    </a:moveTo>
                    <a:cubicBezTo>
                      <a:pt x="5" y="31"/>
                      <a:pt x="1" y="14"/>
                      <a:pt x="12" y="6"/>
                    </a:cubicBezTo>
                    <a:cubicBezTo>
                      <a:pt x="20" y="0"/>
                      <a:pt x="28" y="8"/>
                      <a:pt x="30" y="15"/>
                    </a:cubicBezTo>
                    <a:cubicBezTo>
                      <a:pt x="32" y="23"/>
                      <a:pt x="26"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8"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7" name="Freeform 94"/>
              <p:cNvSpPr>
                <a:spLocks/>
              </p:cNvSpPr>
              <p:nvPr/>
            </p:nvSpPr>
            <p:spPr bwMode="auto">
              <a:xfrm>
                <a:off x="8826500"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8" name="Freeform 95"/>
              <p:cNvSpPr>
                <a:spLocks/>
              </p:cNvSpPr>
              <p:nvPr/>
            </p:nvSpPr>
            <p:spPr bwMode="auto">
              <a:xfrm>
                <a:off x="9175750"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9"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59" name="Freeform 96"/>
              <p:cNvSpPr>
                <a:spLocks/>
              </p:cNvSpPr>
              <p:nvPr/>
            </p:nvSpPr>
            <p:spPr bwMode="auto">
              <a:xfrm>
                <a:off x="9526588"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0" name="Freeform 97"/>
              <p:cNvSpPr>
                <a:spLocks/>
              </p:cNvSpPr>
              <p:nvPr/>
            </p:nvSpPr>
            <p:spPr bwMode="auto">
              <a:xfrm>
                <a:off x="9877425"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8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9" y="32"/>
                    </a:cubicBezTo>
                    <a:cubicBezTo>
                      <a:pt x="18" y="32"/>
                      <a:pt x="18" y="32"/>
                      <a:pt x="18" y="32"/>
                    </a:cubicBezTo>
                    <a:cubicBezTo>
                      <a:pt x="23" y="32"/>
                      <a:pt x="27" y="30"/>
                      <a:pt x="30" y="25"/>
                    </a:cubicBezTo>
                    <a:cubicBezTo>
                      <a:pt x="35" y="16"/>
                      <a:pt x="28" y="5"/>
                      <a:pt x="18" y="4"/>
                    </a:cubicBezTo>
                    <a:cubicBezTo>
                      <a:pt x="1" y="3"/>
                      <a:pt x="0" y="32"/>
                      <a:pt x="18"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1" name="Freeform 98"/>
              <p:cNvSpPr>
                <a:spLocks/>
              </p:cNvSpPr>
              <p:nvPr/>
            </p:nvSpPr>
            <p:spPr bwMode="auto">
              <a:xfrm>
                <a:off x="10226675" y="971550"/>
                <a:ext cx="292100" cy="268288"/>
              </a:xfrm>
              <a:custGeom>
                <a:avLst/>
                <a:gdLst>
                  <a:gd name="T0" fmla="*/ 19 w 35"/>
                  <a:gd name="T1" fmla="*/ 32 h 32"/>
                  <a:gd name="T2" fmla="*/ 12 w 35"/>
                  <a:gd name="T3" fmla="*/ 6 h 32"/>
                  <a:gd name="T4" fmla="*/ 30 w 35"/>
                  <a:gd name="T5" fmla="*/ 15 h 32"/>
                  <a:gd name="T6" fmla="*/ 18 w 35"/>
                  <a:gd name="T7" fmla="*/ 32 h 32"/>
                  <a:gd name="T8" fmla="*/ 17 w 35"/>
                  <a:gd name="T9" fmla="*/ 32 h 32"/>
                  <a:gd name="T10" fmla="*/ 30 w 35"/>
                  <a:gd name="T11" fmla="*/ 25 h 32"/>
                  <a:gd name="T12" fmla="*/ 18 w 35"/>
                  <a:gd name="T13" fmla="*/ 4 h 32"/>
                  <a:gd name="T14" fmla="*/ 17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1" y="14"/>
                      <a:pt x="12" y="6"/>
                    </a:cubicBezTo>
                    <a:cubicBezTo>
                      <a:pt x="20" y="0"/>
                      <a:pt x="28" y="8"/>
                      <a:pt x="30" y="15"/>
                    </a:cubicBezTo>
                    <a:cubicBezTo>
                      <a:pt x="32" y="23"/>
                      <a:pt x="27" y="32"/>
                      <a:pt x="18" y="32"/>
                    </a:cubicBezTo>
                    <a:cubicBezTo>
                      <a:pt x="18" y="32"/>
                      <a:pt x="17" y="32"/>
                      <a:pt x="17" y="32"/>
                    </a:cubicBezTo>
                    <a:cubicBezTo>
                      <a:pt x="23" y="32"/>
                      <a:pt x="27" y="30"/>
                      <a:pt x="30" y="25"/>
                    </a:cubicBezTo>
                    <a:cubicBezTo>
                      <a:pt x="35" y="16"/>
                      <a:pt x="28" y="5"/>
                      <a:pt x="18" y="4"/>
                    </a:cubicBezTo>
                    <a:cubicBezTo>
                      <a:pt x="1" y="3"/>
                      <a:pt x="0" y="32"/>
                      <a:pt x="17" y="32"/>
                    </a:cubicBezTo>
                    <a:cubicBezTo>
                      <a:pt x="18" y="32"/>
                      <a:pt x="18"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2" name="Freeform 99"/>
              <p:cNvSpPr>
                <a:spLocks/>
              </p:cNvSpPr>
              <p:nvPr/>
            </p:nvSpPr>
            <p:spPr bwMode="auto">
              <a:xfrm>
                <a:off x="10569575" y="971550"/>
                <a:ext cx="300038" cy="268288"/>
              </a:xfrm>
              <a:custGeom>
                <a:avLst/>
                <a:gdLst>
                  <a:gd name="T0" fmla="*/ 19 w 36"/>
                  <a:gd name="T1" fmla="*/ 32 h 32"/>
                  <a:gd name="T2" fmla="*/ 13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6" y="31"/>
                      <a:pt x="2" y="14"/>
                      <a:pt x="13" y="6"/>
                    </a:cubicBezTo>
                    <a:cubicBezTo>
                      <a:pt x="20" y="0"/>
                      <a:pt x="29" y="8"/>
                      <a:pt x="31" y="15"/>
                    </a:cubicBezTo>
                    <a:cubicBezTo>
                      <a:pt x="33" y="23"/>
                      <a:pt x="27" y="32"/>
                      <a:pt x="19" y="32"/>
                    </a:cubicBezTo>
                    <a:cubicBezTo>
                      <a:pt x="19" y="32"/>
                      <a:pt x="18" y="32"/>
                      <a:pt x="18" y="32"/>
                    </a:cubicBezTo>
                    <a:cubicBezTo>
                      <a:pt x="24" y="32"/>
                      <a:pt x="28" y="30"/>
                      <a:pt x="30" y="25"/>
                    </a:cubicBezTo>
                    <a:cubicBezTo>
                      <a:pt x="36" y="16"/>
                      <a:pt x="29" y="5"/>
                      <a:pt x="19" y="4"/>
                    </a:cubicBezTo>
                    <a:cubicBezTo>
                      <a:pt x="2" y="3"/>
                      <a:pt x="0" y="32"/>
                      <a:pt x="18" y="32"/>
                    </a:cubicBezTo>
                    <a:cubicBezTo>
                      <a:pt x="19"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3" name="Freeform 100"/>
              <p:cNvSpPr>
                <a:spLocks/>
              </p:cNvSpPr>
              <p:nvPr/>
            </p:nvSpPr>
            <p:spPr bwMode="auto">
              <a:xfrm>
                <a:off x="10920413" y="971550"/>
                <a:ext cx="300038" cy="268288"/>
              </a:xfrm>
              <a:custGeom>
                <a:avLst/>
                <a:gdLst>
                  <a:gd name="T0" fmla="*/ 19 w 36"/>
                  <a:gd name="T1" fmla="*/ 32 h 32"/>
                  <a:gd name="T2" fmla="*/ 12 w 36"/>
                  <a:gd name="T3" fmla="*/ 6 h 32"/>
                  <a:gd name="T4" fmla="*/ 31 w 36"/>
                  <a:gd name="T5" fmla="*/ 15 h 32"/>
                  <a:gd name="T6" fmla="*/ 19 w 36"/>
                  <a:gd name="T7" fmla="*/ 32 h 32"/>
                  <a:gd name="T8" fmla="*/ 18 w 36"/>
                  <a:gd name="T9" fmla="*/ 32 h 32"/>
                  <a:gd name="T10" fmla="*/ 30 w 36"/>
                  <a:gd name="T11" fmla="*/ 25 h 32"/>
                  <a:gd name="T12" fmla="*/ 19 w 36"/>
                  <a:gd name="T13" fmla="*/ 4 h 32"/>
                  <a:gd name="T14" fmla="*/ 18 w 36"/>
                  <a:gd name="T15" fmla="*/ 32 h 32"/>
                  <a:gd name="T16" fmla="*/ 19 w 3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19" y="32"/>
                    </a:moveTo>
                    <a:cubicBezTo>
                      <a:pt x="5" y="31"/>
                      <a:pt x="2" y="14"/>
                      <a:pt x="12" y="6"/>
                    </a:cubicBezTo>
                    <a:cubicBezTo>
                      <a:pt x="20" y="0"/>
                      <a:pt x="29" y="8"/>
                      <a:pt x="31" y="15"/>
                    </a:cubicBezTo>
                    <a:cubicBezTo>
                      <a:pt x="33" y="23"/>
                      <a:pt x="27" y="32"/>
                      <a:pt x="19" y="32"/>
                    </a:cubicBezTo>
                    <a:cubicBezTo>
                      <a:pt x="19" y="32"/>
                      <a:pt x="18" y="32"/>
                      <a:pt x="18" y="32"/>
                    </a:cubicBezTo>
                    <a:cubicBezTo>
                      <a:pt x="23" y="32"/>
                      <a:pt x="28" y="30"/>
                      <a:pt x="30" y="25"/>
                    </a:cubicBezTo>
                    <a:cubicBezTo>
                      <a:pt x="36"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064" name="Freeform 101"/>
              <p:cNvSpPr>
                <a:spLocks/>
              </p:cNvSpPr>
              <p:nvPr/>
            </p:nvSpPr>
            <p:spPr bwMode="auto">
              <a:xfrm>
                <a:off x="11269663" y="971550"/>
                <a:ext cx="292100" cy="268288"/>
              </a:xfrm>
              <a:custGeom>
                <a:avLst/>
                <a:gdLst>
                  <a:gd name="T0" fmla="*/ 19 w 35"/>
                  <a:gd name="T1" fmla="*/ 32 h 32"/>
                  <a:gd name="T2" fmla="*/ 12 w 35"/>
                  <a:gd name="T3" fmla="*/ 6 h 32"/>
                  <a:gd name="T4" fmla="*/ 30 w 35"/>
                  <a:gd name="T5" fmla="*/ 15 h 32"/>
                  <a:gd name="T6" fmla="*/ 19 w 35"/>
                  <a:gd name="T7" fmla="*/ 32 h 32"/>
                  <a:gd name="T8" fmla="*/ 18 w 35"/>
                  <a:gd name="T9" fmla="*/ 32 h 32"/>
                  <a:gd name="T10" fmla="*/ 30 w 35"/>
                  <a:gd name="T11" fmla="*/ 25 h 32"/>
                  <a:gd name="T12" fmla="*/ 19 w 35"/>
                  <a:gd name="T13" fmla="*/ 4 h 32"/>
                  <a:gd name="T14" fmla="*/ 18 w 35"/>
                  <a:gd name="T15" fmla="*/ 32 h 32"/>
                  <a:gd name="T16" fmla="*/ 19 w 35"/>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2">
                    <a:moveTo>
                      <a:pt x="19" y="32"/>
                    </a:moveTo>
                    <a:cubicBezTo>
                      <a:pt x="5" y="31"/>
                      <a:pt x="2" y="14"/>
                      <a:pt x="12" y="6"/>
                    </a:cubicBezTo>
                    <a:cubicBezTo>
                      <a:pt x="20" y="0"/>
                      <a:pt x="28" y="8"/>
                      <a:pt x="30" y="15"/>
                    </a:cubicBezTo>
                    <a:cubicBezTo>
                      <a:pt x="32" y="23"/>
                      <a:pt x="27" y="32"/>
                      <a:pt x="19" y="32"/>
                    </a:cubicBezTo>
                    <a:cubicBezTo>
                      <a:pt x="19" y="32"/>
                      <a:pt x="18" y="32"/>
                      <a:pt x="18" y="32"/>
                    </a:cubicBezTo>
                    <a:cubicBezTo>
                      <a:pt x="23" y="32"/>
                      <a:pt x="27" y="30"/>
                      <a:pt x="30" y="25"/>
                    </a:cubicBezTo>
                    <a:cubicBezTo>
                      <a:pt x="35" y="16"/>
                      <a:pt x="29" y="5"/>
                      <a:pt x="19" y="4"/>
                    </a:cubicBezTo>
                    <a:cubicBezTo>
                      <a:pt x="2" y="3"/>
                      <a:pt x="0" y="32"/>
                      <a:pt x="18" y="32"/>
                    </a:cubicBezTo>
                    <a:cubicBezTo>
                      <a:pt x="18" y="32"/>
                      <a:pt x="19" y="32"/>
                      <a:pt x="19" y="32"/>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4" name="Oval 127"/>
              <p:cNvSpPr>
                <a:spLocks noChangeArrowheads="1"/>
              </p:cNvSpPr>
              <p:nvPr/>
            </p:nvSpPr>
            <p:spPr bwMode="auto">
              <a:xfrm>
                <a:off x="1893888" y="66675"/>
                <a:ext cx="82550"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5" name="Oval 128"/>
              <p:cNvSpPr>
                <a:spLocks noChangeArrowheads="1"/>
              </p:cNvSpPr>
              <p:nvPr/>
            </p:nvSpPr>
            <p:spPr bwMode="auto">
              <a:xfrm>
                <a:off x="1909763" y="84138"/>
                <a:ext cx="74613"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sp>
            <p:nvSpPr>
              <p:cNvPr id="2116" name="Freeform 129"/>
              <p:cNvSpPr>
                <a:spLocks/>
              </p:cNvSpPr>
              <p:nvPr/>
            </p:nvSpPr>
            <p:spPr bwMode="auto">
              <a:xfrm>
                <a:off x="1884363" y="50800"/>
                <a:ext cx="92075" cy="117475"/>
              </a:xfrm>
              <a:custGeom>
                <a:avLst/>
                <a:gdLst>
                  <a:gd name="T0" fmla="*/ 10 w 11"/>
                  <a:gd name="T1" fmla="*/ 7 h 14"/>
                  <a:gd name="T2" fmla="*/ 5 w 11"/>
                  <a:gd name="T3" fmla="*/ 11 h 14"/>
                  <a:gd name="T4" fmla="*/ 2 w 11"/>
                  <a:gd name="T5" fmla="*/ 7 h 14"/>
                  <a:gd name="T6" fmla="*/ 6 w 11"/>
                  <a:gd name="T7" fmla="*/ 2 h 14"/>
                  <a:gd name="T8" fmla="*/ 10 w 11"/>
                  <a:gd name="T9" fmla="*/ 7 h 14"/>
                  <a:gd name="T10" fmla="*/ 11 w 11"/>
                  <a:gd name="T11" fmla="*/ 7 h 14"/>
                  <a:gd name="T12" fmla="*/ 1 w 11"/>
                  <a:gd name="T13" fmla="*/ 7 h 14"/>
                  <a:gd name="T14" fmla="*/ 11 w 11"/>
                  <a:gd name="T15" fmla="*/ 7 h 14"/>
                  <a:gd name="T16" fmla="*/ 10 w 11"/>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0" y="7"/>
                    </a:moveTo>
                    <a:cubicBezTo>
                      <a:pt x="10" y="9"/>
                      <a:pt x="8" y="12"/>
                      <a:pt x="5" y="11"/>
                    </a:cubicBezTo>
                    <a:cubicBezTo>
                      <a:pt x="3" y="11"/>
                      <a:pt x="2" y="9"/>
                      <a:pt x="2" y="7"/>
                    </a:cubicBezTo>
                    <a:cubicBezTo>
                      <a:pt x="2" y="4"/>
                      <a:pt x="4" y="2"/>
                      <a:pt x="6" y="2"/>
                    </a:cubicBezTo>
                    <a:cubicBezTo>
                      <a:pt x="9" y="3"/>
                      <a:pt x="10" y="5"/>
                      <a:pt x="10" y="7"/>
                    </a:cubicBezTo>
                    <a:cubicBezTo>
                      <a:pt x="10" y="7"/>
                      <a:pt x="11" y="7"/>
                      <a:pt x="11" y="7"/>
                    </a:cubicBezTo>
                    <a:cubicBezTo>
                      <a:pt x="11" y="0"/>
                      <a:pt x="1" y="1"/>
                      <a:pt x="1" y="7"/>
                    </a:cubicBezTo>
                    <a:cubicBezTo>
                      <a:pt x="0" y="14"/>
                      <a:pt x="11" y="13"/>
                      <a:pt x="11" y="7"/>
                    </a:cubicBezTo>
                    <a:cubicBezTo>
                      <a:pt x="11" y="7"/>
                      <a:pt x="10" y="7"/>
                      <a:pt x="10" y="7"/>
                    </a:cubicBezTo>
                    <a:close/>
                  </a:path>
                </a:pathLst>
              </a:custGeom>
              <a:solidFill>
                <a:srgbClr val="49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黑体" panose="02010609060101010101" pitchFamily="49" charset="-122"/>
                  <a:cs typeface="+mn-cs"/>
                </a:endParaRPr>
              </a:p>
            </p:txBody>
          </p:sp>
        </p:grpSp>
        <p:pic>
          <p:nvPicPr>
            <p:cNvPr id="2122" name="图片 2121"/>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734093" y="3705726"/>
              <a:ext cx="10101948" cy="2562565"/>
            </a:xfrm>
            <a:prstGeom prst="rect">
              <a:avLst/>
            </a:prstGeom>
          </p:spPr>
        </p:pic>
      </p:grpSp>
      <p:pic>
        <p:nvPicPr>
          <p:cNvPr id="2125" name="图片 212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550" y="4502094"/>
            <a:ext cx="3106737" cy="2071158"/>
          </a:xfrm>
          <a:prstGeom prst="rect">
            <a:avLst/>
          </a:prstGeom>
        </p:spPr>
      </p:pic>
      <p:sp>
        <p:nvSpPr>
          <p:cNvPr id="182" name="任意多边形 181"/>
          <p:cNvSpPr/>
          <p:nvPr/>
        </p:nvSpPr>
        <p:spPr>
          <a:xfrm>
            <a:off x="3993375" y="128727"/>
            <a:ext cx="343476" cy="578494"/>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161925 w 552450"/>
              <a:gd name="connsiteY0" fmla="*/ 1181173 h 1209748"/>
              <a:gd name="connsiteX1" fmla="*/ 123825 w 552450"/>
              <a:gd name="connsiteY1" fmla="*/ 800173 h 1209748"/>
              <a:gd name="connsiteX2" fmla="*/ 0 w 552450"/>
              <a:gd name="connsiteY2" fmla="*/ 638248 h 1209748"/>
              <a:gd name="connsiteX3" fmla="*/ 171450 w 552450"/>
              <a:gd name="connsiteY3" fmla="*/ 504898 h 1209748"/>
              <a:gd name="connsiteX4" fmla="*/ 266700 w 552450"/>
              <a:gd name="connsiteY4" fmla="*/ 73 h 1209748"/>
              <a:gd name="connsiteX5" fmla="*/ 342900 w 552450"/>
              <a:gd name="connsiteY5" fmla="*/ 581098 h 1209748"/>
              <a:gd name="connsiteX6" fmla="*/ 552450 w 552450"/>
              <a:gd name="connsiteY6" fmla="*/ 657298 h 1209748"/>
              <a:gd name="connsiteX7" fmla="*/ 295275 w 552450"/>
              <a:gd name="connsiteY7" fmla="*/ 771598 h 1209748"/>
              <a:gd name="connsiteX8" fmla="*/ 219075 w 552450"/>
              <a:gd name="connsiteY8" fmla="*/ 1209748 h 1209748"/>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9" fmla="*/ 228132 w 618657"/>
              <a:gd name="connsiteY9" fmla="*/ 1181172 h 1209747"/>
              <a:gd name="connsiteX0" fmla="*/ 285282 w 618657"/>
              <a:gd name="connsiteY0" fmla="*/ 1209747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70292 w 618657"/>
              <a:gd name="connsiteY0" fmla="*/ 1249721 h 1249721"/>
              <a:gd name="connsiteX1" fmla="*/ 190032 w 618657"/>
              <a:gd name="connsiteY1" fmla="*/ 800172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61482 w 618657"/>
              <a:gd name="connsiteY7" fmla="*/ 771597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317761 w 638644"/>
              <a:gd name="connsiteY0" fmla="*/ 1257216 h 1257216"/>
              <a:gd name="connsiteX1" fmla="*/ 210019 w 638644"/>
              <a:gd name="connsiteY1" fmla="*/ 775188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17761 w 638644"/>
              <a:gd name="connsiteY0" fmla="*/ 1257216 h 1257216"/>
              <a:gd name="connsiteX1" fmla="*/ 227508 w 638644"/>
              <a:gd name="connsiteY1" fmla="*/ 772690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08951 w 638644"/>
              <a:gd name="connsiteY7" fmla="*/ 776593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43547 w 638644"/>
              <a:gd name="connsiteY5" fmla="*/ 539503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43547 w 642257"/>
              <a:gd name="connsiteY5" fmla="*/ 539503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55920 w 642257"/>
              <a:gd name="connsiteY7" fmla="*/ 780753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noFill/>
          <a:ln w="25400" cap="rnd">
            <a:solidFill>
              <a:srgbClr val="697DA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97DA9"/>
              </a:solidFill>
              <a:effectLst/>
              <a:uLnTx/>
              <a:uFillTx/>
              <a:latin typeface="Arial" panose="020B0604020202020204"/>
              <a:ea typeface="黑体" panose="02010609060101010101" pitchFamily="49" charset="-122"/>
              <a:cs typeface="+mn-cs"/>
            </a:endParaRPr>
          </a:p>
        </p:txBody>
      </p:sp>
      <p:sp>
        <p:nvSpPr>
          <p:cNvPr id="183" name="任意多边形 182"/>
          <p:cNvSpPr/>
          <p:nvPr/>
        </p:nvSpPr>
        <p:spPr>
          <a:xfrm flipH="1">
            <a:off x="9954636" y="136739"/>
            <a:ext cx="343476" cy="578494"/>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 fmla="*/ 161925 w 552450"/>
              <a:gd name="connsiteY0" fmla="*/ 1181173 h 1209748"/>
              <a:gd name="connsiteX1" fmla="*/ 123825 w 552450"/>
              <a:gd name="connsiteY1" fmla="*/ 800173 h 1209748"/>
              <a:gd name="connsiteX2" fmla="*/ 0 w 552450"/>
              <a:gd name="connsiteY2" fmla="*/ 638248 h 1209748"/>
              <a:gd name="connsiteX3" fmla="*/ 171450 w 552450"/>
              <a:gd name="connsiteY3" fmla="*/ 504898 h 1209748"/>
              <a:gd name="connsiteX4" fmla="*/ 266700 w 552450"/>
              <a:gd name="connsiteY4" fmla="*/ 73 h 1209748"/>
              <a:gd name="connsiteX5" fmla="*/ 342900 w 552450"/>
              <a:gd name="connsiteY5" fmla="*/ 581098 h 1209748"/>
              <a:gd name="connsiteX6" fmla="*/ 552450 w 552450"/>
              <a:gd name="connsiteY6" fmla="*/ 657298 h 1209748"/>
              <a:gd name="connsiteX7" fmla="*/ 295275 w 552450"/>
              <a:gd name="connsiteY7" fmla="*/ 771598 h 1209748"/>
              <a:gd name="connsiteX8" fmla="*/ 219075 w 552450"/>
              <a:gd name="connsiteY8" fmla="*/ 1209748 h 1209748"/>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38125 w 628650"/>
              <a:gd name="connsiteY0" fmla="*/ 1181172 h 1209747"/>
              <a:gd name="connsiteX1" fmla="*/ 200025 w 628650"/>
              <a:gd name="connsiteY1" fmla="*/ 800172 h 1209747"/>
              <a:gd name="connsiteX2" fmla="*/ 0 w 628650"/>
              <a:gd name="connsiteY2" fmla="*/ 562047 h 1209747"/>
              <a:gd name="connsiteX3" fmla="*/ 247650 w 628650"/>
              <a:gd name="connsiteY3" fmla="*/ 504897 h 1209747"/>
              <a:gd name="connsiteX4" fmla="*/ 342900 w 628650"/>
              <a:gd name="connsiteY4" fmla="*/ 72 h 1209747"/>
              <a:gd name="connsiteX5" fmla="*/ 419100 w 628650"/>
              <a:gd name="connsiteY5" fmla="*/ 581097 h 1209747"/>
              <a:gd name="connsiteX6" fmla="*/ 628650 w 628650"/>
              <a:gd name="connsiteY6" fmla="*/ 657297 h 1209747"/>
              <a:gd name="connsiteX7" fmla="*/ 371475 w 628650"/>
              <a:gd name="connsiteY7" fmla="*/ 771597 h 1209747"/>
              <a:gd name="connsiteX8" fmla="*/ 295275 w 628650"/>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28132 w 618657"/>
              <a:gd name="connsiteY0" fmla="*/ 1181172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9" fmla="*/ 228132 w 618657"/>
              <a:gd name="connsiteY9" fmla="*/ 1181172 h 1209747"/>
              <a:gd name="connsiteX0" fmla="*/ 285282 w 618657"/>
              <a:gd name="connsiteY0" fmla="*/ 1209747 h 1209747"/>
              <a:gd name="connsiteX1" fmla="*/ 190032 w 618657"/>
              <a:gd name="connsiteY1" fmla="*/ 800172 h 1209747"/>
              <a:gd name="connsiteX2" fmla="*/ 0 w 618657"/>
              <a:gd name="connsiteY2" fmla="*/ 589529 h 1209747"/>
              <a:gd name="connsiteX3" fmla="*/ 237657 w 618657"/>
              <a:gd name="connsiteY3" fmla="*/ 504897 h 1209747"/>
              <a:gd name="connsiteX4" fmla="*/ 332907 w 618657"/>
              <a:gd name="connsiteY4" fmla="*/ 72 h 1209747"/>
              <a:gd name="connsiteX5" fmla="*/ 409107 w 618657"/>
              <a:gd name="connsiteY5" fmla="*/ 581097 h 1209747"/>
              <a:gd name="connsiteX6" fmla="*/ 618657 w 618657"/>
              <a:gd name="connsiteY6" fmla="*/ 657297 h 1209747"/>
              <a:gd name="connsiteX7" fmla="*/ 361482 w 618657"/>
              <a:gd name="connsiteY7" fmla="*/ 771597 h 1209747"/>
              <a:gd name="connsiteX8" fmla="*/ 285282 w 618657"/>
              <a:gd name="connsiteY8" fmla="*/ 1209747 h 1209747"/>
              <a:gd name="connsiteX0" fmla="*/ 270292 w 618657"/>
              <a:gd name="connsiteY0" fmla="*/ 1249721 h 1249721"/>
              <a:gd name="connsiteX1" fmla="*/ 190032 w 618657"/>
              <a:gd name="connsiteY1" fmla="*/ 800172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70292 w 618657"/>
              <a:gd name="connsiteY0" fmla="*/ 1249721 h 1249721"/>
              <a:gd name="connsiteX1" fmla="*/ 190032 w 618657"/>
              <a:gd name="connsiteY1" fmla="*/ 775188 h 1249721"/>
              <a:gd name="connsiteX2" fmla="*/ 0 w 618657"/>
              <a:gd name="connsiteY2" fmla="*/ 589529 h 1249721"/>
              <a:gd name="connsiteX3" fmla="*/ 237657 w 618657"/>
              <a:gd name="connsiteY3" fmla="*/ 504897 h 1249721"/>
              <a:gd name="connsiteX4" fmla="*/ 332907 w 618657"/>
              <a:gd name="connsiteY4" fmla="*/ 72 h 1249721"/>
              <a:gd name="connsiteX5" fmla="*/ 409107 w 618657"/>
              <a:gd name="connsiteY5" fmla="*/ 581097 h 1249721"/>
              <a:gd name="connsiteX6" fmla="*/ 618657 w 618657"/>
              <a:gd name="connsiteY6" fmla="*/ 657297 h 1249721"/>
              <a:gd name="connsiteX7" fmla="*/ 361482 w 618657"/>
              <a:gd name="connsiteY7" fmla="*/ 771597 h 1249721"/>
              <a:gd name="connsiteX8" fmla="*/ 270292 w 618657"/>
              <a:gd name="connsiteY8" fmla="*/ 1249721 h 1249721"/>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61482 w 618657"/>
              <a:gd name="connsiteY7" fmla="*/ 771597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297774 w 618657"/>
              <a:gd name="connsiteY0" fmla="*/ 1257216 h 1257216"/>
              <a:gd name="connsiteX1" fmla="*/ 190032 w 618657"/>
              <a:gd name="connsiteY1" fmla="*/ 775188 h 1257216"/>
              <a:gd name="connsiteX2" fmla="*/ 0 w 618657"/>
              <a:gd name="connsiteY2" fmla="*/ 589529 h 1257216"/>
              <a:gd name="connsiteX3" fmla="*/ 237657 w 618657"/>
              <a:gd name="connsiteY3" fmla="*/ 504897 h 1257216"/>
              <a:gd name="connsiteX4" fmla="*/ 332907 w 618657"/>
              <a:gd name="connsiteY4" fmla="*/ 72 h 1257216"/>
              <a:gd name="connsiteX5" fmla="*/ 409107 w 618657"/>
              <a:gd name="connsiteY5" fmla="*/ 581097 h 1257216"/>
              <a:gd name="connsiteX6" fmla="*/ 618657 w 618657"/>
              <a:gd name="connsiteY6" fmla="*/ 657297 h 1257216"/>
              <a:gd name="connsiteX7" fmla="*/ 388964 w 618657"/>
              <a:gd name="connsiteY7" fmla="*/ 776593 h 1257216"/>
              <a:gd name="connsiteX8" fmla="*/ 297774 w 618657"/>
              <a:gd name="connsiteY8" fmla="*/ 1257216 h 1257216"/>
              <a:gd name="connsiteX0" fmla="*/ 317761 w 638644"/>
              <a:gd name="connsiteY0" fmla="*/ 1257216 h 1257216"/>
              <a:gd name="connsiteX1" fmla="*/ 210019 w 638644"/>
              <a:gd name="connsiteY1" fmla="*/ 775188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17761 w 638644"/>
              <a:gd name="connsiteY0" fmla="*/ 1257216 h 1257216"/>
              <a:gd name="connsiteX1" fmla="*/ 227508 w 638644"/>
              <a:gd name="connsiteY1" fmla="*/ 772690 h 1257216"/>
              <a:gd name="connsiteX2" fmla="*/ 0 w 638644"/>
              <a:gd name="connsiteY2" fmla="*/ 597024 h 1257216"/>
              <a:gd name="connsiteX3" fmla="*/ 257644 w 638644"/>
              <a:gd name="connsiteY3" fmla="*/ 504897 h 1257216"/>
              <a:gd name="connsiteX4" fmla="*/ 352894 w 638644"/>
              <a:gd name="connsiteY4" fmla="*/ 72 h 1257216"/>
              <a:gd name="connsiteX5" fmla="*/ 429094 w 638644"/>
              <a:gd name="connsiteY5" fmla="*/ 581097 h 1257216"/>
              <a:gd name="connsiteX6" fmla="*/ 638644 w 638644"/>
              <a:gd name="connsiteY6" fmla="*/ 657297 h 1257216"/>
              <a:gd name="connsiteX7" fmla="*/ 408951 w 638644"/>
              <a:gd name="connsiteY7" fmla="*/ 776593 h 1257216"/>
              <a:gd name="connsiteX8" fmla="*/ 317761 w 638644"/>
              <a:gd name="connsiteY8" fmla="*/ 1257216 h 1257216"/>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08951 w 638644"/>
              <a:gd name="connsiteY7" fmla="*/ 776593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29094 w 638644"/>
              <a:gd name="connsiteY5" fmla="*/ 581097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38644"/>
              <a:gd name="connsiteY0" fmla="*/ 1253055 h 1253055"/>
              <a:gd name="connsiteX1" fmla="*/ 227508 w 638644"/>
              <a:gd name="connsiteY1" fmla="*/ 772690 h 1253055"/>
              <a:gd name="connsiteX2" fmla="*/ 0 w 638644"/>
              <a:gd name="connsiteY2" fmla="*/ 597024 h 1253055"/>
              <a:gd name="connsiteX3" fmla="*/ 257644 w 638644"/>
              <a:gd name="connsiteY3" fmla="*/ 504897 h 1253055"/>
              <a:gd name="connsiteX4" fmla="*/ 352894 w 638644"/>
              <a:gd name="connsiteY4" fmla="*/ 72 h 1253055"/>
              <a:gd name="connsiteX5" fmla="*/ 443547 w 638644"/>
              <a:gd name="connsiteY5" fmla="*/ 539503 h 1253055"/>
              <a:gd name="connsiteX6" fmla="*/ 638644 w 638644"/>
              <a:gd name="connsiteY6" fmla="*/ 657297 h 1253055"/>
              <a:gd name="connsiteX7" fmla="*/ 427015 w 638644"/>
              <a:gd name="connsiteY7" fmla="*/ 776594 h 1253055"/>
              <a:gd name="connsiteX8" fmla="*/ 339441 w 638644"/>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43547 w 642257"/>
              <a:gd name="connsiteY5" fmla="*/ 539503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27015 w 642257"/>
              <a:gd name="connsiteY7" fmla="*/ 776594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55920 w 642257"/>
              <a:gd name="connsiteY7" fmla="*/ 780753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 name="connsiteX0" fmla="*/ 339441 w 642257"/>
              <a:gd name="connsiteY0" fmla="*/ 1253055 h 1253055"/>
              <a:gd name="connsiteX1" fmla="*/ 227508 w 642257"/>
              <a:gd name="connsiteY1" fmla="*/ 772690 h 1253055"/>
              <a:gd name="connsiteX2" fmla="*/ 0 w 642257"/>
              <a:gd name="connsiteY2" fmla="*/ 597024 h 1253055"/>
              <a:gd name="connsiteX3" fmla="*/ 257644 w 642257"/>
              <a:gd name="connsiteY3" fmla="*/ 504897 h 1253055"/>
              <a:gd name="connsiteX4" fmla="*/ 352894 w 642257"/>
              <a:gd name="connsiteY4" fmla="*/ 72 h 1253055"/>
              <a:gd name="connsiteX5" fmla="*/ 436320 w 642257"/>
              <a:gd name="connsiteY5" fmla="*/ 514546 h 1253055"/>
              <a:gd name="connsiteX6" fmla="*/ 642257 w 642257"/>
              <a:gd name="connsiteY6" fmla="*/ 628182 h 1253055"/>
              <a:gd name="connsiteX7" fmla="*/ 441468 w 642257"/>
              <a:gd name="connsiteY7" fmla="*/ 789072 h 1253055"/>
              <a:gd name="connsiteX8" fmla="*/ 339441 w 642257"/>
              <a:gd name="connsiteY8" fmla="*/ 1253055 h 1253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noFill/>
          <a:ln w="25400" cap="rnd">
            <a:solidFill>
              <a:srgbClr val="697DA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97DA9"/>
              </a:solidFill>
              <a:effectLst/>
              <a:uLnTx/>
              <a:uFillTx/>
              <a:latin typeface="Arial" panose="020B0604020202020204"/>
              <a:ea typeface="黑体" panose="02010609060101010101" pitchFamily="49" charset="-122"/>
              <a:cs typeface="+mn-cs"/>
            </a:endParaRPr>
          </a:p>
        </p:txBody>
      </p:sp>
      <p:sp>
        <p:nvSpPr>
          <p:cNvPr id="184" name="PA_库_文本框 183"/>
          <p:cNvSpPr txBox="1"/>
          <p:nvPr>
            <p:custDataLst>
              <p:tags r:id="rId1"/>
            </p:custDataLst>
          </p:nvPr>
        </p:nvSpPr>
        <p:spPr>
          <a:xfrm>
            <a:off x="5297410" y="2259246"/>
            <a:ext cx="6110396" cy="1754326"/>
          </a:xfrm>
          <a:prstGeom prst="rect">
            <a:avLst/>
          </a:prstGeom>
          <a:noFill/>
        </p:spPr>
        <p:txBody>
          <a:bodyPr wrap="square" rtlCol="0">
            <a:spAutoFit/>
          </a:bodyPr>
          <a:lstStyle/>
          <a:p>
            <a:pPr lvl="0" algn="ctr"/>
            <a:r>
              <a:rPr lang="vi-VN" altLang="zh-CN" sz="3600" b="1" dirty="0">
                <a:solidFill>
                  <a:srgbClr val="0070C0"/>
                </a:solidFill>
                <a:ea typeface="方正静蕾简体" panose="02000000000000000000" pitchFamily="2" charset="-122"/>
              </a:rPr>
              <a:t>5</a:t>
            </a:r>
            <a:r>
              <a:rPr lang="en-US" altLang="zh-CN" sz="3600" b="1" dirty="0">
                <a:solidFill>
                  <a:srgbClr val="0070C0"/>
                </a:solidFill>
                <a:ea typeface="方正静蕾简体" panose="02000000000000000000" pitchFamily="2" charset="-122"/>
              </a:rPr>
              <a:t>. </a:t>
            </a:r>
            <a:r>
              <a:rPr lang="vi-VN" altLang="zh-CN" sz="3600" b="1" dirty="0">
                <a:solidFill>
                  <a:srgbClr val="0070C0"/>
                </a:solidFill>
                <a:ea typeface="方正静蕾简体" panose="02000000000000000000" pitchFamily="2" charset="-122"/>
              </a:rPr>
              <a:t>Xác định một số việc nên và không nên làm để bảo vệ cơ quan hấp</a:t>
            </a:r>
            <a:endParaRPr kumimoji="0" lang="en-US" altLang="zh-CN" sz="3600" b="1" i="0" u="none" strike="noStrike" kern="1200" cap="none" spc="0" normalizeH="0" baseline="0" noProof="0" dirty="0">
              <a:ln>
                <a:noFill/>
              </a:ln>
              <a:solidFill>
                <a:srgbClr val="0070C0"/>
              </a:solidFill>
              <a:effectLst/>
              <a:uLnTx/>
              <a:uFillTx/>
              <a:latin typeface="Arial" panose="020B0604020202020204" pitchFamily="34" charset="0"/>
              <a:ea typeface="方正静蕾简体" panose="02000000000000000000" pitchFamily="2" charset="-122"/>
            </a:endParaRPr>
          </a:p>
        </p:txBody>
      </p:sp>
      <p:sp>
        <p:nvSpPr>
          <p:cNvPr id="185" name="PA_库_任意多边形 184"/>
          <p:cNvSpPr/>
          <p:nvPr>
            <p:custDataLst>
              <p:tags r:id="rId2"/>
            </p:custDataLst>
          </p:nvPr>
        </p:nvSpPr>
        <p:spPr>
          <a:xfrm>
            <a:off x="4814919" y="1610738"/>
            <a:ext cx="6746844" cy="3412360"/>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072123 w 6377000"/>
              <a:gd name="connsiteY0" fmla="*/ 519638 h 3001581"/>
              <a:gd name="connsiteX1" fmla="*/ 3250545 w 6377000"/>
              <a:gd name="connsiteY1" fmla="*/ 23250 h 3001581"/>
              <a:gd name="connsiteX2" fmla="*/ 63208 w 6377000"/>
              <a:gd name="connsiteY2" fmla="*/ 1029090 h 3001581"/>
              <a:gd name="connsiteX3" fmla="*/ 729414 w 6377000"/>
              <a:gd name="connsiteY3" fmla="*/ 2531318 h 3001581"/>
              <a:gd name="connsiteX4" fmla="*/ 233025 w 6377000"/>
              <a:gd name="connsiteY4" fmla="*/ 3001581 h 3001581"/>
              <a:gd name="connsiteX5" fmla="*/ 1500123 w 6377000"/>
              <a:gd name="connsiteY5" fmla="*/ 2688072 h 3001581"/>
              <a:gd name="connsiteX6" fmla="*/ 5784740 w 6377000"/>
              <a:gd name="connsiteY6" fmla="*/ 2648884 h 3001581"/>
              <a:gd name="connsiteX7" fmla="*/ 6072123 w 6377000"/>
              <a:gd name="connsiteY7" fmla="*/ 519638 h 3001581"/>
              <a:gd name="connsiteX0" fmla="*/ 6202752 w 6463800"/>
              <a:gd name="connsiteY0" fmla="*/ 673348 h 2985474"/>
              <a:gd name="connsiteX1" fmla="*/ 3250545 w 6463800"/>
              <a:gd name="connsiteY1" fmla="*/ 7143 h 2985474"/>
              <a:gd name="connsiteX2" fmla="*/ 63208 w 6463800"/>
              <a:gd name="connsiteY2" fmla="*/ 1012983 h 2985474"/>
              <a:gd name="connsiteX3" fmla="*/ 729414 w 6463800"/>
              <a:gd name="connsiteY3" fmla="*/ 2515211 h 2985474"/>
              <a:gd name="connsiteX4" fmla="*/ 233025 w 6463800"/>
              <a:gd name="connsiteY4" fmla="*/ 2985474 h 2985474"/>
              <a:gd name="connsiteX5" fmla="*/ 1500123 w 6463800"/>
              <a:gd name="connsiteY5" fmla="*/ 2671965 h 2985474"/>
              <a:gd name="connsiteX6" fmla="*/ 5784740 w 6463800"/>
              <a:gd name="connsiteY6" fmla="*/ 2632777 h 2985474"/>
              <a:gd name="connsiteX7" fmla="*/ 6202752 w 6463800"/>
              <a:gd name="connsiteY7" fmla="*/ 673348 h 2985474"/>
              <a:gd name="connsiteX0" fmla="*/ 6202752 w 6463800"/>
              <a:gd name="connsiteY0" fmla="*/ 673348 h 3037725"/>
              <a:gd name="connsiteX1" fmla="*/ 3250545 w 6463800"/>
              <a:gd name="connsiteY1" fmla="*/ 7143 h 3037725"/>
              <a:gd name="connsiteX2" fmla="*/ 63208 w 6463800"/>
              <a:gd name="connsiteY2" fmla="*/ 1012983 h 3037725"/>
              <a:gd name="connsiteX3" fmla="*/ 729414 w 6463800"/>
              <a:gd name="connsiteY3" fmla="*/ 2515211 h 3037725"/>
              <a:gd name="connsiteX4" fmla="*/ 533471 w 6463800"/>
              <a:gd name="connsiteY4" fmla="*/ 3037725 h 3037725"/>
              <a:gd name="connsiteX5" fmla="*/ 1500123 w 6463800"/>
              <a:gd name="connsiteY5" fmla="*/ 2671965 h 3037725"/>
              <a:gd name="connsiteX6" fmla="*/ 5784740 w 6463800"/>
              <a:gd name="connsiteY6" fmla="*/ 2632777 h 3037725"/>
              <a:gd name="connsiteX7" fmla="*/ 6202752 w 6463800"/>
              <a:gd name="connsiteY7" fmla="*/ 673348 h 3037725"/>
              <a:gd name="connsiteX0" fmla="*/ 6202752 w 6399662"/>
              <a:gd name="connsiteY0" fmla="*/ 673568 h 3037945"/>
              <a:gd name="connsiteX1" fmla="*/ 3250545 w 6399662"/>
              <a:gd name="connsiteY1" fmla="*/ 7363 h 3037945"/>
              <a:gd name="connsiteX2" fmla="*/ 63208 w 6399662"/>
              <a:gd name="connsiteY2" fmla="*/ 1013203 h 3037945"/>
              <a:gd name="connsiteX3" fmla="*/ 729414 w 6399662"/>
              <a:gd name="connsiteY3" fmla="*/ 2515431 h 3037945"/>
              <a:gd name="connsiteX4" fmla="*/ 533471 w 6399662"/>
              <a:gd name="connsiteY4" fmla="*/ 3037945 h 3037945"/>
              <a:gd name="connsiteX5" fmla="*/ 1500123 w 6399662"/>
              <a:gd name="connsiteY5" fmla="*/ 2672185 h 3037945"/>
              <a:gd name="connsiteX6" fmla="*/ 5614923 w 6399662"/>
              <a:gd name="connsiteY6" fmla="*/ 2698311 h 3037945"/>
              <a:gd name="connsiteX7" fmla="*/ 6202752 w 6399662"/>
              <a:gd name="connsiteY7" fmla="*/ 673568 h 3037945"/>
              <a:gd name="connsiteX0" fmla="*/ 6202752 w 6427727"/>
              <a:gd name="connsiteY0" fmla="*/ 673568 h 3037945"/>
              <a:gd name="connsiteX1" fmla="*/ 3250545 w 6427727"/>
              <a:gd name="connsiteY1" fmla="*/ 7363 h 3037945"/>
              <a:gd name="connsiteX2" fmla="*/ 63208 w 6427727"/>
              <a:gd name="connsiteY2" fmla="*/ 1013203 h 3037945"/>
              <a:gd name="connsiteX3" fmla="*/ 729414 w 6427727"/>
              <a:gd name="connsiteY3" fmla="*/ 2515431 h 3037945"/>
              <a:gd name="connsiteX4" fmla="*/ 533471 w 6427727"/>
              <a:gd name="connsiteY4" fmla="*/ 3037945 h 3037945"/>
              <a:gd name="connsiteX5" fmla="*/ 1500123 w 6427727"/>
              <a:gd name="connsiteY5" fmla="*/ 2672185 h 3037945"/>
              <a:gd name="connsiteX6" fmla="*/ 5614923 w 6427727"/>
              <a:gd name="connsiteY6" fmla="*/ 2698311 h 3037945"/>
              <a:gd name="connsiteX7" fmla="*/ 6202752 w 6427727"/>
              <a:gd name="connsiteY7" fmla="*/ 673568 h 3037945"/>
              <a:gd name="connsiteX0" fmla="*/ 6202752 w 6427727"/>
              <a:gd name="connsiteY0" fmla="*/ 666268 h 3030645"/>
              <a:gd name="connsiteX1" fmla="*/ 3250545 w 6427727"/>
              <a:gd name="connsiteY1" fmla="*/ 63 h 3030645"/>
              <a:gd name="connsiteX2" fmla="*/ 63208 w 6427727"/>
              <a:gd name="connsiteY2" fmla="*/ 1005903 h 3030645"/>
              <a:gd name="connsiteX3" fmla="*/ 729414 w 6427727"/>
              <a:gd name="connsiteY3" fmla="*/ 2508131 h 3030645"/>
              <a:gd name="connsiteX4" fmla="*/ 533471 w 6427727"/>
              <a:gd name="connsiteY4" fmla="*/ 3030645 h 3030645"/>
              <a:gd name="connsiteX5" fmla="*/ 1500123 w 6427727"/>
              <a:gd name="connsiteY5" fmla="*/ 2664885 h 3030645"/>
              <a:gd name="connsiteX6" fmla="*/ 5614923 w 6427727"/>
              <a:gd name="connsiteY6" fmla="*/ 2691011 h 3030645"/>
              <a:gd name="connsiteX7" fmla="*/ 6202752 w 6427727"/>
              <a:gd name="connsiteY7" fmla="*/ 666268 h 3030645"/>
              <a:gd name="connsiteX0" fmla="*/ 6202752 w 6445028"/>
              <a:gd name="connsiteY0" fmla="*/ 666309 h 3030686"/>
              <a:gd name="connsiteX1" fmla="*/ 3250545 w 6445028"/>
              <a:gd name="connsiteY1" fmla="*/ 104 h 3030686"/>
              <a:gd name="connsiteX2" fmla="*/ 63208 w 6445028"/>
              <a:gd name="connsiteY2" fmla="*/ 1005944 h 3030686"/>
              <a:gd name="connsiteX3" fmla="*/ 729414 w 6445028"/>
              <a:gd name="connsiteY3" fmla="*/ 2508172 h 3030686"/>
              <a:gd name="connsiteX4" fmla="*/ 533471 w 6445028"/>
              <a:gd name="connsiteY4" fmla="*/ 3030686 h 3030686"/>
              <a:gd name="connsiteX5" fmla="*/ 1500123 w 6445028"/>
              <a:gd name="connsiteY5" fmla="*/ 2664926 h 3030686"/>
              <a:gd name="connsiteX6" fmla="*/ 5614923 w 6445028"/>
              <a:gd name="connsiteY6" fmla="*/ 2691052 h 3030686"/>
              <a:gd name="connsiteX7" fmla="*/ 6202752 w 6445028"/>
              <a:gd name="connsiteY7" fmla="*/ 666309 h 3030686"/>
              <a:gd name="connsiteX0" fmla="*/ 6202752 w 6445028"/>
              <a:gd name="connsiteY0" fmla="*/ 666309 h 2805650"/>
              <a:gd name="connsiteX1" fmla="*/ 3250545 w 6445028"/>
              <a:gd name="connsiteY1" fmla="*/ 104 h 2805650"/>
              <a:gd name="connsiteX2" fmla="*/ 63208 w 6445028"/>
              <a:gd name="connsiteY2" fmla="*/ 1005944 h 2805650"/>
              <a:gd name="connsiteX3" fmla="*/ 729414 w 6445028"/>
              <a:gd name="connsiteY3" fmla="*/ 2508172 h 2805650"/>
              <a:gd name="connsiteX4" fmla="*/ 23517 w 6445028"/>
              <a:gd name="connsiteY4" fmla="*/ 2731748 h 2805650"/>
              <a:gd name="connsiteX5" fmla="*/ 1500123 w 6445028"/>
              <a:gd name="connsiteY5" fmla="*/ 2664926 h 2805650"/>
              <a:gd name="connsiteX6" fmla="*/ 5614923 w 6445028"/>
              <a:gd name="connsiteY6" fmla="*/ 2691052 h 2805650"/>
              <a:gd name="connsiteX7" fmla="*/ 6202752 w 6445028"/>
              <a:gd name="connsiteY7" fmla="*/ 666309 h 2805650"/>
              <a:gd name="connsiteX0" fmla="*/ 6293740 w 6536016"/>
              <a:gd name="connsiteY0" fmla="*/ 666309 h 2805650"/>
              <a:gd name="connsiteX1" fmla="*/ 3341533 w 6536016"/>
              <a:gd name="connsiteY1" fmla="*/ 104 h 2805650"/>
              <a:gd name="connsiteX2" fmla="*/ 154196 w 6536016"/>
              <a:gd name="connsiteY2" fmla="*/ 1005944 h 2805650"/>
              <a:gd name="connsiteX3" fmla="*/ 521464 w 6536016"/>
              <a:gd name="connsiteY3" fmla="*/ 2121311 h 2805650"/>
              <a:gd name="connsiteX4" fmla="*/ 114505 w 6536016"/>
              <a:gd name="connsiteY4" fmla="*/ 2731748 h 2805650"/>
              <a:gd name="connsiteX5" fmla="*/ 1591111 w 6536016"/>
              <a:gd name="connsiteY5" fmla="*/ 2664926 h 2805650"/>
              <a:gd name="connsiteX6" fmla="*/ 5705911 w 6536016"/>
              <a:gd name="connsiteY6" fmla="*/ 2691052 h 2805650"/>
              <a:gd name="connsiteX7" fmla="*/ 6293740 w 6536016"/>
              <a:gd name="connsiteY7" fmla="*/ 666309 h 2805650"/>
              <a:gd name="connsiteX0" fmla="*/ 6293740 w 6524352"/>
              <a:gd name="connsiteY0" fmla="*/ 666309 h 2813024"/>
              <a:gd name="connsiteX1" fmla="*/ 3341533 w 6524352"/>
              <a:gd name="connsiteY1" fmla="*/ 104 h 2813024"/>
              <a:gd name="connsiteX2" fmla="*/ 154196 w 6524352"/>
              <a:gd name="connsiteY2" fmla="*/ 1005944 h 2813024"/>
              <a:gd name="connsiteX3" fmla="*/ 521464 w 6524352"/>
              <a:gd name="connsiteY3" fmla="*/ 2121311 h 2813024"/>
              <a:gd name="connsiteX4" fmla="*/ 114505 w 6524352"/>
              <a:gd name="connsiteY4" fmla="*/ 2731748 h 2813024"/>
              <a:gd name="connsiteX5" fmla="*/ 1169081 w 6524352"/>
              <a:gd name="connsiteY5" fmla="*/ 2541833 h 2813024"/>
              <a:gd name="connsiteX6" fmla="*/ 5705911 w 6524352"/>
              <a:gd name="connsiteY6" fmla="*/ 2691052 h 2813024"/>
              <a:gd name="connsiteX7" fmla="*/ 6293740 w 6524352"/>
              <a:gd name="connsiteY7" fmla="*/ 666309 h 2813024"/>
              <a:gd name="connsiteX0" fmla="*/ 6293740 w 6524352"/>
              <a:gd name="connsiteY0" fmla="*/ 666309 h 2813024"/>
              <a:gd name="connsiteX1" fmla="*/ 3341533 w 6524352"/>
              <a:gd name="connsiteY1" fmla="*/ 104 h 2813024"/>
              <a:gd name="connsiteX2" fmla="*/ 154196 w 6524352"/>
              <a:gd name="connsiteY2" fmla="*/ 1005944 h 2813024"/>
              <a:gd name="connsiteX3" fmla="*/ 521464 w 6524352"/>
              <a:gd name="connsiteY3" fmla="*/ 2121311 h 2813024"/>
              <a:gd name="connsiteX4" fmla="*/ 114505 w 6524352"/>
              <a:gd name="connsiteY4" fmla="*/ 2731748 h 2813024"/>
              <a:gd name="connsiteX5" fmla="*/ 1169081 w 6524352"/>
              <a:gd name="connsiteY5" fmla="*/ 2541833 h 2813024"/>
              <a:gd name="connsiteX6" fmla="*/ 5705911 w 6524352"/>
              <a:gd name="connsiteY6" fmla="*/ 2691052 h 2813024"/>
              <a:gd name="connsiteX7" fmla="*/ 6293740 w 6524352"/>
              <a:gd name="connsiteY7" fmla="*/ 666309 h 2813024"/>
              <a:gd name="connsiteX0" fmla="*/ 6179235 w 6409847"/>
              <a:gd name="connsiteY0" fmla="*/ 677805 h 2824520"/>
              <a:gd name="connsiteX1" fmla="*/ 3227028 w 6409847"/>
              <a:gd name="connsiteY1" fmla="*/ 11600 h 2824520"/>
              <a:gd name="connsiteX2" fmla="*/ 180368 w 6409847"/>
              <a:gd name="connsiteY2" fmla="*/ 401978 h 2824520"/>
              <a:gd name="connsiteX3" fmla="*/ 406959 w 6409847"/>
              <a:gd name="connsiteY3" fmla="*/ 2132807 h 2824520"/>
              <a:gd name="connsiteX4" fmla="*/ 0 w 6409847"/>
              <a:gd name="connsiteY4" fmla="*/ 2743244 h 2824520"/>
              <a:gd name="connsiteX5" fmla="*/ 1054576 w 6409847"/>
              <a:gd name="connsiteY5" fmla="*/ 2553329 h 2824520"/>
              <a:gd name="connsiteX6" fmla="*/ 5591406 w 6409847"/>
              <a:gd name="connsiteY6" fmla="*/ 2702548 h 2824520"/>
              <a:gd name="connsiteX7" fmla="*/ 6179235 w 6409847"/>
              <a:gd name="connsiteY7" fmla="*/ 677805 h 2824520"/>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91114"/>
              <a:gd name="connsiteX1" fmla="*/ 3331030 w 6513849"/>
              <a:gd name="connsiteY1" fmla="*/ 41091 h 2891114"/>
              <a:gd name="connsiteX2" fmla="*/ 284370 w 6513849"/>
              <a:gd name="connsiteY2" fmla="*/ 431469 h 2891114"/>
              <a:gd name="connsiteX3" fmla="*/ 510961 w 6513849"/>
              <a:gd name="connsiteY3" fmla="*/ 2162298 h 2891114"/>
              <a:gd name="connsiteX4" fmla="*/ 104002 w 6513849"/>
              <a:gd name="connsiteY4" fmla="*/ 2772735 h 2891114"/>
              <a:gd name="connsiteX5" fmla="*/ 1158578 w 6513849"/>
              <a:gd name="connsiteY5" fmla="*/ 2582820 h 2891114"/>
              <a:gd name="connsiteX6" fmla="*/ 5695408 w 6513849"/>
              <a:gd name="connsiteY6" fmla="*/ 2732039 h 2891114"/>
              <a:gd name="connsiteX7" fmla="*/ 6283237 w 6513849"/>
              <a:gd name="connsiteY7" fmla="*/ 707296 h 2891114"/>
              <a:gd name="connsiteX0" fmla="*/ 6179235 w 6409847"/>
              <a:gd name="connsiteY0" fmla="*/ 707296 h 2891114"/>
              <a:gd name="connsiteX1" fmla="*/ 3227028 w 6409847"/>
              <a:gd name="connsiteY1" fmla="*/ 41091 h 2891114"/>
              <a:gd name="connsiteX2" fmla="*/ 444137 w 6409847"/>
              <a:gd name="connsiteY2" fmla="*/ 431469 h 2891114"/>
              <a:gd name="connsiteX3" fmla="*/ 406959 w 6409847"/>
              <a:gd name="connsiteY3" fmla="*/ 2162298 h 2891114"/>
              <a:gd name="connsiteX4" fmla="*/ 0 w 6409847"/>
              <a:gd name="connsiteY4" fmla="*/ 2772735 h 2891114"/>
              <a:gd name="connsiteX5" fmla="*/ 1054576 w 6409847"/>
              <a:gd name="connsiteY5" fmla="*/ 2582820 h 2891114"/>
              <a:gd name="connsiteX6" fmla="*/ 5591406 w 6409847"/>
              <a:gd name="connsiteY6" fmla="*/ 2732039 h 2891114"/>
              <a:gd name="connsiteX7" fmla="*/ 6179235 w 6409847"/>
              <a:gd name="connsiteY7" fmla="*/ 707296 h 2891114"/>
              <a:gd name="connsiteX0" fmla="*/ 6179235 w 6409847"/>
              <a:gd name="connsiteY0" fmla="*/ 691737 h 2875555"/>
              <a:gd name="connsiteX1" fmla="*/ 3227028 w 6409847"/>
              <a:gd name="connsiteY1" fmla="*/ 25532 h 2875555"/>
              <a:gd name="connsiteX2" fmla="*/ 444137 w 6409847"/>
              <a:gd name="connsiteY2" fmla="*/ 415910 h 2875555"/>
              <a:gd name="connsiteX3" fmla="*/ 406959 w 6409847"/>
              <a:gd name="connsiteY3" fmla="*/ 2146739 h 2875555"/>
              <a:gd name="connsiteX4" fmla="*/ 0 w 6409847"/>
              <a:gd name="connsiteY4" fmla="*/ 2757176 h 2875555"/>
              <a:gd name="connsiteX5" fmla="*/ 1054576 w 6409847"/>
              <a:gd name="connsiteY5" fmla="*/ 2567261 h 2875555"/>
              <a:gd name="connsiteX6" fmla="*/ 5591406 w 6409847"/>
              <a:gd name="connsiteY6" fmla="*/ 2716480 h 2875555"/>
              <a:gd name="connsiteX7" fmla="*/ 6179235 w 6409847"/>
              <a:gd name="connsiteY7" fmla="*/ 691737 h 2875555"/>
              <a:gd name="connsiteX0" fmla="*/ 6179235 w 6392473"/>
              <a:gd name="connsiteY0" fmla="*/ 719790 h 2903608"/>
              <a:gd name="connsiteX1" fmla="*/ 3227028 w 6392473"/>
              <a:gd name="connsiteY1" fmla="*/ 831 h 2903608"/>
              <a:gd name="connsiteX2" fmla="*/ 444137 w 6392473"/>
              <a:gd name="connsiteY2" fmla="*/ 443963 h 2903608"/>
              <a:gd name="connsiteX3" fmla="*/ 406959 w 6392473"/>
              <a:gd name="connsiteY3" fmla="*/ 2174792 h 2903608"/>
              <a:gd name="connsiteX4" fmla="*/ 0 w 6392473"/>
              <a:gd name="connsiteY4" fmla="*/ 2785229 h 2903608"/>
              <a:gd name="connsiteX5" fmla="*/ 1054576 w 6392473"/>
              <a:gd name="connsiteY5" fmla="*/ 2595314 h 2903608"/>
              <a:gd name="connsiteX6" fmla="*/ 5591406 w 6392473"/>
              <a:gd name="connsiteY6" fmla="*/ 2744533 h 2903608"/>
              <a:gd name="connsiteX7" fmla="*/ 6179235 w 6392473"/>
              <a:gd name="connsiteY7" fmla="*/ 719790 h 2903608"/>
              <a:gd name="connsiteX0" fmla="*/ 6179235 w 6392473"/>
              <a:gd name="connsiteY0" fmla="*/ 721488 h 2905306"/>
              <a:gd name="connsiteX1" fmla="*/ 3227028 w 6392473"/>
              <a:gd name="connsiteY1" fmla="*/ 2529 h 2905306"/>
              <a:gd name="connsiteX2" fmla="*/ 444137 w 6392473"/>
              <a:gd name="connsiteY2" fmla="*/ 445661 h 2905306"/>
              <a:gd name="connsiteX3" fmla="*/ 406959 w 6392473"/>
              <a:gd name="connsiteY3" fmla="*/ 2176490 h 2905306"/>
              <a:gd name="connsiteX4" fmla="*/ 0 w 6392473"/>
              <a:gd name="connsiteY4" fmla="*/ 2786927 h 2905306"/>
              <a:gd name="connsiteX5" fmla="*/ 1054576 w 6392473"/>
              <a:gd name="connsiteY5" fmla="*/ 2597012 h 2905306"/>
              <a:gd name="connsiteX6" fmla="*/ 5591406 w 6392473"/>
              <a:gd name="connsiteY6" fmla="*/ 2746231 h 2905306"/>
              <a:gd name="connsiteX7" fmla="*/ 6179235 w 6392473"/>
              <a:gd name="connsiteY7" fmla="*/ 721488 h 2905306"/>
              <a:gd name="connsiteX0" fmla="*/ 6167660 w 6380898"/>
              <a:gd name="connsiteY0" fmla="*/ 721488 h 2905306"/>
              <a:gd name="connsiteX1" fmla="*/ 3215453 w 6380898"/>
              <a:gd name="connsiteY1" fmla="*/ 2529 h 2905306"/>
              <a:gd name="connsiteX2" fmla="*/ 432562 w 6380898"/>
              <a:gd name="connsiteY2" fmla="*/ 445661 h 2905306"/>
              <a:gd name="connsiteX3" fmla="*/ 395384 w 6380898"/>
              <a:gd name="connsiteY3" fmla="*/ 2176490 h 2905306"/>
              <a:gd name="connsiteX4" fmla="*/ 0 w 6380898"/>
              <a:gd name="connsiteY4" fmla="*/ 2416537 h 2905306"/>
              <a:gd name="connsiteX5" fmla="*/ 1043001 w 6380898"/>
              <a:gd name="connsiteY5" fmla="*/ 2597012 h 2905306"/>
              <a:gd name="connsiteX6" fmla="*/ 5579831 w 6380898"/>
              <a:gd name="connsiteY6" fmla="*/ 2746231 h 2905306"/>
              <a:gd name="connsiteX7" fmla="*/ 6167660 w 6380898"/>
              <a:gd name="connsiteY7" fmla="*/ 721488 h 2905306"/>
              <a:gd name="connsiteX0" fmla="*/ 6167660 w 6380898"/>
              <a:gd name="connsiteY0" fmla="*/ 719649 h 2903467"/>
              <a:gd name="connsiteX1" fmla="*/ 3215453 w 6380898"/>
              <a:gd name="connsiteY1" fmla="*/ 690 h 2903467"/>
              <a:gd name="connsiteX2" fmla="*/ 432562 w 6380898"/>
              <a:gd name="connsiteY2" fmla="*/ 443822 h 2903467"/>
              <a:gd name="connsiteX3" fmla="*/ 418534 w 6380898"/>
              <a:gd name="connsiteY3" fmla="*/ 2035755 h 2903467"/>
              <a:gd name="connsiteX4" fmla="*/ 0 w 6380898"/>
              <a:gd name="connsiteY4" fmla="*/ 2414698 h 2903467"/>
              <a:gd name="connsiteX5" fmla="*/ 1043001 w 6380898"/>
              <a:gd name="connsiteY5" fmla="*/ 2595173 h 2903467"/>
              <a:gd name="connsiteX6" fmla="*/ 5579831 w 6380898"/>
              <a:gd name="connsiteY6" fmla="*/ 2744392 h 2903467"/>
              <a:gd name="connsiteX7" fmla="*/ 6167660 w 6380898"/>
              <a:gd name="connsiteY7" fmla="*/ 719649 h 2903467"/>
              <a:gd name="connsiteX0" fmla="*/ 6167660 w 6380898"/>
              <a:gd name="connsiteY0" fmla="*/ 719649 h 2903467"/>
              <a:gd name="connsiteX1" fmla="*/ 3215453 w 6380898"/>
              <a:gd name="connsiteY1" fmla="*/ 690 h 2903467"/>
              <a:gd name="connsiteX2" fmla="*/ 432562 w 6380898"/>
              <a:gd name="connsiteY2" fmla="*/ 443822 h 2903467"/>
              <a:gd name="connsiteX3" fmla="*/ 418534 w 6380898"/>
              <a:gd name="connsiteY3" fmla="*/ 2035755 h 2903467"/>
              <a:gd name="connsiteX4" fmla="*/ 0 w 6380898"/>
              <a:gd name="connsiteY4" fmla="*/ 2414698 h 2903467"/>
              <a:gd name="connsiteX5" fmla="*/ 1043001 w 6380898"/>
              <a:gd name="connsiteY5" fmla="*/ 2595173 h 2903467"/>
              <a:gd name="connsiteX6" fmla="*/ 5579831 w 6380898"/>
              <a:gd name="connsiteY6" fmla="*/ 2744392 h 2903467"/>
              <a:gd name="connsiteX7" fmla="*/ 6167660 w 6380898"/>
              <a:gd name="connsiteY7" fmla="*/ 719649 h 2903467"/>
              <a:gd name="connsiteX0" fmla="*/ 6167660 w 6383718"/>
              <a:gd name="connsiteY0" fmla="*/ 719649 h 2869136"/>
              <a:gd name="connsiteX1" fmla="*/ 3215453 w 6383718"/>
              <a:gd name="connsiteY1" fmla="*/ 690 h 2869136"/>
              <a:gd name="connsiteX2" fmla="*/ 432562 w 6383718"/>
              <a:gd name="connsiteY2" fmla="*/ 443822 h 2869136"/>
              <a:gd name="connsiteX3" fmla="*/ 418534 w 6383718"/>
              <a:gd name="connsiteY3" fmla="*/ 2035755 h 2869136"/>
              <a:gd name="connsiteX4" fmla="*/ 0 w 6383718"/>
              <a:gd name="connsiteY4" fmla="*/ 2414698 h 2869136"/>
              <a:gd name="connsiteX5" fmla="*/ 973553 w 6383718"/>
              <a:gd name="connsiteY5" fmla="*/ 2491000 h 2869136"/>
              <a:gd name="connsiteX6" fmla="*/ 5579831 w 6383718"/>
              <a:gd name="connsiteY6" fmla="*/ 2744392 h 2869136"/>
              <a:gd name="connsiteX7" fmla="*/ 6167660 w 6383718"/>
              <a:gd name="connsiteY7" fmla="*/ 719649 h 2869136"/>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11 h 3254802"/>
              <a:gd name="connsiteX1" fmla="*/ 3215453 w 6383718"/>
              <a:gd name="connsiteY1" fmla="*/ 652 h 3254802"/>
              <a:gd name="connsiteX2" fmla="*/ 432562 w 6383718"/>
              <a:gd name="connsiteY2" fmla="*/ 443784 h 3254802"/>
              <a:gd name="connsiteX3" fmla="*/ 406960 w 6383718"/>
              <a:gd name="connsiteY3" fmla="*/ 1989418 h 3254802"/>
              <a:gd name="connsiteX4" fmla="*/ 0 w 6383718"/>
              <a:gd name="connsiteY4" fmla="*/ 2414660 h 3254802"/>
              <a:gd name="connsiteX5" fmla="*/ 973553 w 6383718"/>
              <a:gd name="connsiteY5" fmla="*/ 2490962 h 3254802"/>
              <a:gd name="connsiteX6" fmla="*/ 5579831 w 6383718"/>
              <a:gd name="connsiteY6" fmla="*/ 2744354 h 3254802"/>
              <a:gd name="connsiteX7" fmla="*/ 6167660 w 6383718"/>
              <a:gd name="connsiteY7" fmla="*/ 719611 h 3254802"/>
              <a:gd name="connsiteX0" fmla="*/ 6167660 w 6383718"/>
              <a:gd name="connsiteY0" fmla="*/ 719611 h 3254802"/>
              <a:gd name="connsiteX1" fmla="*/ 3215453 w 6383718"/>
              <a:gd name="connsiteY1" fmla="*/ 652 h 3254802"/>
              <a:gd name="connsiteX2" fmla="*/ 432562 w 6383718"/>
              <a:gd name="connsiteY2" fmla="*/ 443784 h 3254802"/>
              <a:gd name="connsiteX3" fmla="*/ 406960 w 6383718"/>
              <a:gd name="connsiteY3" fmla="*/ 1989418 h 3254802"/>
              <a:gd name="connsiteX4" fmla="*/ 0 w 6383718"/>
              <a:gd name="connsiteY4" fmla="*/ 2414660 h 3254802"/>
              <a:gd name="connsiteX5" fmla="*/ 973553 w 6383718"/>
              <a:gd name="connsiteY5" fmla="*/ 2490962 h 3254802"/>
              <a:gd name="connsiteX6" fmla="*/ 5579831 w 6383718"/>
              <a:gd name="connsiteY6" fmla="*/ 2744354 h 3254802"/>
              <a:gd name="connsiteX7" fmla="*/ 6167660 w 6383718"/>
              <a:gd name="connsiteY7" fmla="*/ 719611 h 3254802"/>
              <a:gd name="connsiteX0" fmla="*/ 6167660 w 6414938"/>
              <a:gd name="connsiteY0" fmla="*/ 719611 h 3413186"/>
              <a:gd name="connsiteX1" fmla="*/ 3215453 w 6414938"/>
              <a:gd name="connsiteY1" fmla="*/ 652 h 3413186"/>
              <a:gd name="connsiteX2" fmla="*/ 432562 w 6414938"/>
              <a:gd name="connsiteY2" fmla="*/ 443784 h 3413186"/>
              <a:gd name="connsiteX3" fmla="*/ 406960 w 6414938"/>
              <a:gd name="connsiteY3" fmla="*/ 1989418 h 3413186"/>
              <a:gd name="connsiteX4" fmla="*/ 0 w 6414938"/>
              <a:gd name="connsiteY4" fmla="*/ 2414660 h 3413186"/>
              <a:gd name="connsiteX5" fmla="*/ 973553 w 6414938"/>
              <a:gd name="connsiteY5" fmla="*/ 2490962 h 3413186"/>
              <a:gd name="connsiteX6" fmla="*/ 5660854 w 6414938"/>
              <a:gd name="connsiteY6" fmla="*/ 3091595 h 3413186"/>
              <a:gd name="connsiteX7" fmla="*/ 6167660 w 6414938"/>
              <a:gd name="connsiteY7" fmla="*/ 719611 h 3413186"/>
              <a:gd name="connsiteX0" fmla="*/ 6167660 w 6414938"/>
              <a:gd name="connsiteY0" fmla="*/ 726786 h 3420361"/>
              <a:gd name="connsiteX1" fmla="*/ 3215453 w 6414938"/>
              <a:gd name="connsiteY1" fmla="*/ 7827 h 3420361"/>
              <a:gd name="connsiteX2" fmla="*/ 710354 w 6414938"/>
              <a:gd name="connsiteY2" fmla="*/ 450959 h 3420361"/>
              <a:gd name="connsiteX3" fmla="*/ 406960 w 6414938"/>
              <a:gd name="connsiteY3" fmla="*/ 1996593 h 3420361"/>
              <a:gd name="connsiteX4" fmla="*/ 0 w 6414938"/>
              <a:gd name="connsiteY4" fmla="*/ 2421835 h 3420361"/>
              <a:gd name="connsiteX5" fmla="*/ 973553 w 6414938"/>
              <a:gd name="connsiteY5" fmla="*/ 2498137 h 3420361"/>
              <a:gd name="connsiteX6" fmla="*/ 5660854 w 6414938"/>
              <a:gd name="connsiteY6" fmla="*/ 3098770 h 3420361"/>
              <a:gd name="connsiteX7" fmla="*/ 6167660 w 6414938"/>
              <a:gd name="connsiteY7" fmla="*/ 726786 h 3420361"/>
              <a:gd name="connsiteX0" fmla="*/ 6167660 w 6409050"/>
              <a:gd name="connsiteY0" fmla="*/ 715578 h 3409153"/>
              <a:gd name="connsiteX1" fmla="*/ 3296476 w 6409050"/>
              <a:gd name="connsiteY1" fmla="*/ 8193 h 3409153"/>
              <a:gd name="connsiteX2" fmla="*/ 710354 w 6409050"/>
              <a:gd name="connsiteY2" fmla="*/ 439751 h 3409153"/>
              <a:gd name="connsiteX3" fmla="*/ 406960 w 6409050"/>
              <a:gd name="connsiteY3" fmla="*/ 1985385 h 3409153"/>
              <a:gd name="connsiteX4" fmla="*/ 0 w 6409050"/>
              <a:gd name="connsiteY4" fmla="*/ 2410627 h 3409153"/>
              <a:gd name="connsiteX5" fmla="*/ 973553 w 6409050"/>
              <a:gd name="connsiteY5" fmla="*/ 2486929 h 3409153"/>
              <a:gd name="connsiteX6" fmla="*/ 5660854 w 6409050"/>
              <a:gd name="connsiteY6" fmla="*/ 3087562 h 3409153"/>
              <a:gd name="connsiteX7" fmla="*/ 6167660 w 6409050"/>
              <a:gd name="connsiteY7" fmla="*/ 715578 h 3409153"/>
              <a:gd name="connsiteX0" fmla="*/ 6167660 w 6409050"/>
              <a:gd name="connsiteY0" fmla="*/ 715578 h 3409153"/>
              <a:gd name="connsiteX1" fmla="*/ 3296476 w 6409050"/>
              <a:gd name="connsiteY1" fmla="*/ 8193 h 3409153"/>
              <a:gd name="connsiteX2" fmla="*/ 710354 w 6409050"/>
              <a:gd name="connsiteY2" fmla="*/ 439751 h 3409153"/>
              <a:gd name="connsiteX3" fmla="*/ 406960 w 6409050"/>
              <a:gd name="connsiteY3" fmla="*/ 1985385 h 3409153"/>
              <a:gd name="connsiteX4" fmla="*/ 0 w 6409050"/>
              <a:gd name="connsiteY4" fmla="*/ 2410627 h 3409153"/>
              <a:gd name="connsiteX5" fmla="*/ 973553 w 6409050"/>
              <a:gd name="connsiteY5" fmla="*/ 2486929 h 3409153"/>
              <a:gd name="connsiteX6" fmla="*/ 5660854 w 6409050"/>
              <a:gd name="connsiteY6" fmla="*/ 3087562 h 3409153"/>
              <a:gd name="connsiteX7" fmla="*/ 6167660 w 6409050"/>
              <a:gd name="connsiteY7" fmla="*/ 715578 h 3409153"/>
              <a:gd name="connsiteX0" fmla="*/ 6167660 w 6409050"/>
              <a:gd name="connsiteY0" fmla="*/ 709094 h 3402669"/>
              <a:gd name="connsiteX1" fmla="*/ 3296476 w 6409050"/>
              <a:gd name="connsiteY1" fmla="*/ 1709 h 3402669"/>
              <a:gd name="connsiteX2" fmla="*/ 710354 w 6409050"/>
              <a:gd name="connsiteY2" fmla="*/ 433267 h 3402669"/>
              <a:gd name="connsiteX3" fmla="*/ 406960 w 6409050"/>
              <a:gd name="connsiteY3" fmla="*/ 1978901 h 3402669"/>
              <a:gd name="connsiteX4" fmla="*/ 0 w 6409050"/>
              <a:gd name="connsiteY4" fmla="*/ 2404143 h 3402669"/>
              <a:gd name="connsiteX5" fmla="*/ 973553 w 6409050"/>
              <a:gd name="connsiteY5" fmla="*/ 2480445 h 3402669"/>
              <a:gd name="connsiteX6" fmla="*/ 5660854 w 6409050"/>
              <a:gd name="connsiteY6" fmla="*/ 3081078 h 3402669"/>
              <a:gd name="connsiteX7" fmla="*/ 6167660 w 6409050"/>
              <a:gd name="connsiteY7" fmla="*/ 709094 h 3402669"/>
              <a:gd name="connsiteX0" fmla="*/ 6167660 w 6409050"/>
              <a:gd name="connsiteY0" fmla="*/ 707386 h 3400961"/>
              <a:gd name="connsiteX1" fmla="*/ 3296476 w 6409050"/>
              <a:gd name="connsiteY1" fmla="*/ 1 h 3400961"/>
              <a:gd name="connsiteX2" fmla="*/ 710354 w 6409050"/>
              <a:gd name="connsiteY2" fmla="*/ 431559 h 3400961"/>
              <a:gd name="connsiteX3" fmla="*/ 406960 w 6409050"/>
              <a:gd name="connsiteY3" fmla="*/ 1977193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07386 h 3400961"/>
              <a:gd name="connsiteX1" fmla="*/ 3296476 w 6409050"/>
              <a:gd name="connsiteY1" fmla="*/ 1 h 3400961"/>
              <a:gd name="connsiteX2" fmla="*/ 710354 w 6409050"/>
              <a:gd name="connsiteY2" fmla="*/ 431559 h 3400961"/>
              <a:gd name="connsiteX3" fmla="*/ 557431 w 6409050"/>
              <a:gd name="connsiteY3" fmla="*/ 1930894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07386 h 3400961"/>
              <a:gd name="connsiteX1" fmla="*/ 3296476 w 6409050"/>
              <a:gd name="connsiteY1" fmla="*/ 1 h 3400961"/>
              <a:gd name="connsiteX2" fmla="*/ 710354 w 6409050"/>
              <a:gd name="connsiteY2" fmla="*/ 431559 h 3400961"/>
              <a:gd name="connsiteX3" fmla="*/ 557431 w 6409050"/>
              <a:gd name="connsiteY3" fmla="*/ 1930894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19911 h 3413486"/>
              <a:gd name="connsiteX1" fmla="*/ 3296476 w 6409050"/>
              <a:gd name="connsiteY1" fmla="*/ 12526 h 3413486"/>
              <a:gd name="connsiteX2" fmla="*/ 837676 w 6409050"/>
              <a:gd name="connsiteY2" fmla="*/ 397786 h 3413486"/>
              <a:gd name="connsiteX3" fmla="*/ 557431 w 6409050"/>
              <a:gd name="connsiteY3" fmla="*/ 1943419 h 3413486"/>
              <a:gd name="connsiteX4" fmla="*/ 0 w 6409050"/>
              <a:gd name="connsiteY4" fmla="*/ 2414960 h 3413486"/>
              <a:gd name="connsiteX5" fmla="*/ 973553 w 6409050"/>
              <a:gd name="connsiteY5" fmla="*/ 2491262 h 3413486"/>
              <a:gd name="connsiteX6" fmla="*/ 5660854 w 6409050"/>
              <a:gd name="connsiteY6" fmla="*/ 3091895 h 3413486"/>
              <a:gd name="connsiteX7" fmla="*/ 6167660 w 6409050"/>
              <a:gd name="connsiteY7" fmla="*/ 719911 h 3413486"/>
              <a:gd name="connsiteX0" fmla="*/ 6167660 w 6416077"/>
              <a:gd name="connsiteY0" fmla="*/ 719911 h 3407339"/>
              <a:gd name="connsiteX1" fmla="*/ 3296476 w 6416077"/>
              <a:gd name="connsiteY1" fmla="*/ 12526 h 3407339"/>
              <a:gd name="connsiteX2" fmla="*/ 837676 w 6416077"/>
              <a:gd name="connsiteY2" fmla="*/ 397786 h 3407339"/>
              <a:gd name="connsiteX3" fmla="*/ 557431 w 6416077"/>
              <a:gd name="connsiteY3" fmla="*/ 1943419 h 3407339"/>
              <a:gd name="connsiteX4" fmla="*/ 0 w 6416077"/>
              <a:gd name="connsiteY4" fmla="*/ 2414960 h 3407339"/>
              <a:gd name="connsiteX5" fmla="*/ 823082 w 6416077"/>
              <a:gd name="connsiteY5" fmla="*/ 2479687 h 3407339"/>
              <a:gd name="connsiteX6" fmla="*/ 5660854 w 6416077"/>
              <a:gd name="connsiteY6" fmla="*/ 3091895 h 3407339"/>
              <a:gd name="connsiteX7" fmla="*/ 6167660 w 6416077"/>
              <a:gd name="connsiteY7" fmla="*/ 719911 h 3407339"/>
              <a:gd name="connsiteX0" fmla="*/ 6167660 w 6418824"/>
              <a:gd name="connsiteY0" fmla="*/ 719911 h 3395212"/>
              <a:gd name="connsiteX1" fmla="*/ 3296476 w 6418824"/>
              <a:gd name="connsiteY1" fmla="*/ 12526 h 3395212"/>
              <a:gd name="connsiteX2" fmla="*/ 837676 w 6418824"/>
              <a:gd name="connsiteY2" fmla="*/ 397786 h 3395212"/>
              <a:gd name="connsiteX3" fmla="*/ 557431 w 6418824"/>
              <a:gd name="connsiteY3" fmla="*/ 1943419 h 3395212"/>
              <a:gd name="connsiteX4" fmla="*/ 0 w 6418824"/>
              <a:gd name="connsiteY4" fmla="*/ 2414960 h 3395212"/>
              <a:gd name="connsiteX5" fmla="*/ 765208 w 6418824"/>
              <a:gd name="connsiteY5" fmla="*/ 2456538 h 3395212"/>
              <a:gd name="connsiteX6" fmla="*/ 5660854 w 6418824"/>
              <a:gd name="connsiteY6" fmla="*/ 3091895 h 3395212"/>
              <a:gd name="connsiteX7" fmla="*/ 6167660 w 6418824"/>
              <a:gd name="connsiteY7" fmla="*/ 719911 h 3395212"/>
              <a:gd name="connsiteX0" fmla="*/ 6167660 w 6418824"/>
              <a:gd name="connsiteY0" fmla="*/ 719911 h 3395212"/>
              <a:gd name="connsiteX1" fmla="*/ 3296476 w 6418824"/>
              <a:gd name="connsiteY1" fmla="*/ 12526 h 3395212"/>
              <a:gd name="connsiteX2" fmla="*/ 837676 w 6418824"/>
              <a:gd name="connsiteY2" fmla="*/ 397786 h 3395212"/>
              <a:gd name="connsiteX3" fmla="*/ 557431 w 6418824"/>
              <a:gd name="connsiteY3" fmla="*/ 1943419 h 3395212"/>
              <a:gd name="connsiteX4" fmla="*/ 0 w 6418824"/>
              <a:gd name="connsiteY4" fmla="*/ 2414960 h 3395212"/>
              <a:gd name="connsiteX5" fmla="*/ 765208 w 6418824"/>
              <a:gd name="connsiteY5" fmla="*/ 2456538 h 3395212"/>
              <a:gd name="connsiteX6" fmla="*/ 5660854 w 6418824"/>
              <a:gd name="connsiteY6" fmla="*/ 3091895 h 3395212"/>
              <a:gd name="connsiteX7" fmla="*/ 6167660 w 6418824"/>
              <a:gd name="connsiteY7" fmla="*/ 719911 h 3395212"/>
              <a:gd name="connsiteX0" fmla="*/ 6132936 w 6384100"/>
              <a:gd name="connsiteY0" fmla="*/ 719911 h 3395212"/>
              <a:gd name="connsiteX1" fmla="*/ 3261752 w 6384100"/>
              <a:gd name="connsiteY1" fmla="*/ 12526 h 3395212"/>
              <a:gd name="connsiteX2" fmla="*/ 802952 w 6384100"/>
              <a:gd name="connsiteY2" fmla="*/ 397786 h 3395212"/>
              <a:gd name="connsiteX3" fmla="*/ 522707 w 6384100"/>
              <a:gd name="connsiteY3" fmla="*/ 1943419 h 3395212"/>
              <a:gd name="connsiteX4" fmla="*/ 0 w 6384100"/>
              <a:gd name="connsiteY4" fmla="*/ 2171892 h 3395212"/>
              <a:gd name="connsiteX5" fmla="*/ 730484 w 6384100"/>
              <a:gd name="connsiteY5" fmla="*/ 2456538 h 3395212"/>
              <a:gd name="connsiteX6" fmla="*/ 5626130 w 6384100"/>
              <a:gd name="connsiteY6" fmla="*/ 3091895 h 3395212"/>
              <a:gd name="connsiteX7" fmla="*/ 6132936 w 6384100"/>
              <a:gd name="connsiteY7" fmla="*/ 719911 h 3395212"/>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40891"/>
              <a:gd name="connsiteY0" fmla="*/ 695744 h 3371045"/>
              <a:gd name="connsiteX1" fmla="*/ 3863635 w 6340891"/>
              <a:gd name="connsiteY1" fmla="*/ 11508 h 3371045"/>
              <a:gd name="connsiteX2" fmla="*/ 802952 w 6340891"/>
              <a:gd name="connsiteY2" fmla="*/ 373619 h 3371045"/>
              <a:gd name="connsiteX3" fmla="*/ 487982 w 6340891"/>
              <a:gd name="connsiteY3" fmla="*/ 1687758 h 3371045"/>
              <a:gd name="connsiteX4" fmla="*/ 0 w 6340891"/>
              <a:gd name="connsiteY4" fmla="*/ 2147725 h 3371045"/>
              <a:gd name="connsiteX5" fmla="*/ 730484 w 6340891"/>
              <a:gd name="connsiteY5" fmla="*/ 2432371 h 3371045"/>
              <a:gd name="connsiteX6" fmla="*/ 5626130 w 6340891"/>
              <a:gd name="connsiteY6" fmla="*/ 3067728 h 3371045"/>
              <a:gd name="connsiteX7" fmla="*/ 6132936 w 6340891"/>
              <a:gd name="connsiteY7" fmla="*/ 695744 h 3371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0891" h="3371045">
                <a:moveTo>
                  <a:pt x="6132936" y="695744"/>
                </a:moveTo>
                <a:cubicBezTo>
                  <a:pt x="5839187" y="186374"/>
                  <a:pt x="4751966" y="65196"/>
                  <a:pt x="3863635" y="11508"/>
                </a:cubicBezTo>
                <a:cubicBezTo>
                  <a:pt x="2975304" y="-42180"/>
                  <a:pt x="1365561" y="94244"/>
                  <a:pt x="802952" y="373619"/>
                </a:cubicBezTo>
                <a:cubicBezTo>
                  <a:pt x="240343" y="652994"/>
                  <a:pt x="500714" y="1320151"/>
                  <a:pt x="487982" y="1687758"/>
                </a:cubicBezTo>
                <a:cubicBezTo>
                  <a:pt x="352329" y="1891237"/>
                  <a:pt x="309273" y="1874798"/>
                  <a:pt x="0" y="2147725"/>
                </a:cubicBezTo>
                <a:cubicBezTo>
                  <a:pt x="405021" y="2298033"/>
                  <a:pt x="580106" y="2367762"/>
                  <a:pt x="730484" y="2432371"/>
                </a:cubicBezTo>
                <a:cubicBezTo>
                  <a:pt x="954478" y="3792721"/>
                  <a:pt x="4725721" y="3357166"/>
                  <a:pt x="5626130" y="3067728"/>
                </a:cubicBezTo>
                <a:cubicBezTo>
                  <a:pt x="6526539" y="2778290"/>
                  <a:pt x="6426685" y="1205114"/>
                  <a:pt x="6132936" y="695744"/>
                </a:cubicBezTo>
                <a:close/>
              </a:path>
            </a:pathLst>
          </a:custGeom>
          <a:noFill/>
          <a:ln w="25400" cap="rnd">
            <a:solidFill>
              <a:srgbClr val="697DA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grpSp>
        <p:nvGrpSpPr>
          <p:cNvPr id="186" name="组合 185"/>
          <p:cNvGrpSpPr/>
          <p:nvPr/>
        </p:nvGrpSpPr>
        <p:grpSpPr>
          <a:xfrm>
            <a:off x="2517990" y="5397598"/>
            <a:ext cx="2916000" cy="155561"/>
            <a:chOff x="1232575" y="5597856"/>
            <a:chExt cx="2916000" cy="155561"/>
          </a:xfrm>
        </p:grpSpPr>
        <p:sp>
          <p:nvSpPr>
            <p:cNvPr id="187" name="任意多边形 186"/>
            <p:cNvSpPr/>
            <p:nvPr/>
          </p:nvSpPr>
          <p:spPr>
            <a:xfrm>
              <a:off x="1232575" y="5597856"/>
              <a:ext cx="2916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88" name="任意多边形 187"/>
            <p:cNvSpPr/>
            <p:nvPr/>
          </p:nvSpPr>
          <p:spPr>
            <a:xfrm>
              <a:off x="1445773" y="5615641"/>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89" name="任意多边形 188"/>
            <p:cNvSpPr/>
            <p:nvPr/>
          </p:nvSpPr>
          <p:spPr>
            <a:xfrm>
              <a:off x="1739958" y="5620119"/>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0" name="任意多边形 189"/>
            <p:cNvSpPr/>
            <p:nvPr/>
          </p:nvSpPr>
          <p:spPr>
            <a:xfrm>
              <a:off x="2025081" y="5604211"/>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1" name="任意多边形 190"/>
            <p:cNvSpPr/>
            <p:nvPr/>
          </p:nvSpPr>
          <p:spPr>
            <a:xfrm>
              <a:off x="2258194" y="561664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2" name="任意多边形 191"/>
            <p:cNvSpPr/>
            <p:nvPr/>
          </p:nvSpPr>
          <p:spPr>
            <a:xfrm>
              <a:off x="2552379" y="562112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3" name="任意多边形 192"/>
            <p:cNvSpPr/>
            <p:nvPr/>
          </p:nvSpPr>
          <p:spPr>
            <a:xfrm>
              <a:off x="2837502" y="560521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4" name="任意多边形 193"/>
            <p:cNvSpPr/>
            <p:nvPr/>
          </p:nvSpPr>
          <p:spPr>
            <a:xfrm>
              <a:off x="3123414" y="562373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5" name="任意多边形 194"/>
            <p:cNvSpPr/>
            <p:nvPr/>
          </p:nvSpPr>
          <p:spPr>
            <a:xfrm>
              <a:off x="3417599" y="562821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sp>
          <p:nvSpPr>
            <p:cNvPr id="196" name="任意多边形 195"/>
            <p:cNvSpPr/>
            <p:nvPr/>
          </p:nvSpPr>
          <p:spPr>
            <a:xfrm>
              <a:off x="3702722" y="561230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cs typeface="+mn-cs"/>
              </a:endParaRPr>
            </a:p>
          </p:txBody>
        </p:sp>
      </p:grpSp>
      <p:pic>
        <p:nvPicPr>
          <p:cNvPr id="217" name="图片 216"/>
          <p:cNvPicPr>
            <a:picLocks noChangeAspect="1"/>
          </p:cNvPicPr>
          <p:nvPr/>
        </p:nvPicPr>
        <p:blipFill>
          <a:blip r:embed="rId10"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2347913" y="2270820"/>
            <a:ext cx="3362325" cy="3362325"/>
          </a:xfrm>
          <a:prstGeom prst="rect">
            <a:avLst/>
          </a:prstGeom>
        </p:spPr>
      </p:pic>
    </p:spTree>
    <p:extLst>
      <p:ext uri="{BB962C8B-B14F-4D97-AF65-F5344CB8AC3E}">
        <p14:creationId xmlns:p14="http://schemas.microsoft.com/office/powerpoint/2010/main" val="18139745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184"/>
                                        </p:tgtEl>
                                        <p:attrNameLst>
                                          <p:attrName>style.visibility</p:attrName>
                                        </p:attrNameLst>
                                      </p:cBhvr>
                                      <p:to>
                                        <p:strVal val="visible"/>
                                      </p:to>
                                    </p:set>
                                    <p:anim calcmode="lin" valueType="num">
                                      <p:cBhvr additive="base">
                                        <p:cTn id="7" dur="1500" fill="hold"/>
                                        <p:tgtEl>
                                          <p:spTgt spid="184"/>
                                        </p:tgtEl>
                                        <p:attrNameLst>
                                          <p:attrName>ppt_x</p:attrName>
                                        </p:attrNameLst>
                                      </p:cBhvr>
                                      <p:tavLst>
                                        <p:tav tm="0">
                                          <p:val>
                                            <p:strVal val="1+#ppt_w/2"/>
                                          </p:val>
                                        </p:tav>
                                        <p:tav tm="100000">
                                          <p:val>
                                            <p:strVal val="#ppt_x"/>
                                          </p:val>
                                        </p:tav>
                                      </p:tavLst>
                                    </p:anim>
                                    <p:anim calcmode="lin" valueType="num">
                                      <p:cBhvr additive="base">
                                        <p:cTn id="8" dur="1500" fill="hold"/>
                                        <p:tgtEl>
                                          <p:spTgt spid="18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250"/>
                                  </p:stCondLst>
                                  <p:endCondLst>
                                    <p:cond evt="begin" delay="0">
                                      <p:tn val="9"/>
                                    </p:cond>
                                  </p:endCondLst>
                                  <p:childTnLst>
                                    <p:set>
                                      <p:cBhvr>
                                        <p:cTn id="10" dur="1" fill="hold">
                                          <p:stCondLst>
                                            <p:cond delay="0"/>
                                          </p:stCondLst>
                                        </p:cTn>
                                        <p:tgtEl>
                                          <p:spTgt spid="185">
                                            <p:txEl>
                                              <p:charRg st="4294967295" end="4294967295"/>
                                            </p:txEl>
                                          </p:spTgt>
                                        </p:tgtEl>
                                        <p:attrNameLst>
                                          <p:attrName>style.visibility</p:attrName>
                                        </p:attrNameLst>
                                      </p:cBhvr>
                                      <p:to>
                                        <p:strVal val="visible"/>
                                      </p:to>
                                    </p:set>
                                    <p:anim calcmode="lin" valueType="num">
                                      <p:cBhvr additive="base">
                                        <p:cTn id="11" dur="1500" fill="hold"/>
                                        <p:tgtEl>
                                          <p:spTgt spid="18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2" dur="1500" fill="hold"/>
                                        <p:tgtEl>
                                          <p:spTgt spid="185">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autoUpdateAnimBg="0"/>
      <p:bldP spid="185"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373</Words>
  <Application>Microsoft Office PowerPoint</Application>
  <PresentationFormat>Widescreen</PresentationFormat>
  <Paragraphs>53</Paragraphs>
  <Slides>19</Slides>
  <Notes>14</Notes>
  <HiddenSlides>0</HiddenSlides>
  <MMClips>1</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19</vt:i4>
      </vt:variant>
    </vt:vector>
  </HeadingPairs>
  <TitlesOfParts>
    <vt:vector size="27" baseType="lpstr">
      <vt:lpstr>等线</vt:lpstr>
      <vt:lpstr>Arial</vt:lpstr>
      <vt:lpstr>Arial-Rounded</vt:lpstr>
      <vt:lpstr>Calibri</vt:lpstr>
      <vt:lpstr>Times New Roman</vt:lpstr>
      <vt:lpstr>印品黑体</vt:lpstr>
      <vt:lpstr>第一PPT，www.1ppt.com</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dc:creator>
  <cp:lastModifiedBy>thao</cp:lastModifiedBy>
  <cp:revision>11</cp:revision>
  <dcterms:created xsi:type="dcterms:W3CDTF">2022-01-01T07:51:16Z</dcterms:created>
  <dcterms:modified xsi:type="dcterms:W3CDTF">2022-01-02T05:01:19Z</dcterms:modified>
</cp:coreProperties>
</file>