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1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2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7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8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9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0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9" r:id="rId22"/>
    <p:sldId id="28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480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085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956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51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179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9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740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19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239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62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246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37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35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4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24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260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4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/>
              <a:t>2017/7/17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2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4.xml"/><Relationship Id="rId10" Type="http://schemas.openxmlformats.org/officeDocument/2006/relationships/image" Target="../media/image34.png"/><Relationship Id="rId4" Type="http://schemas.openxmlformats.org/officeDocument/2006/relationships/tags" Target="../tags/tag53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59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1.xml"/><Relationship Id="rId10" Type="http://schemas.openxmlformats.org/officeDocument/2006/relationships/image" Target="../media/image38.png"/><Relationship Id="rId4" Type="http://schemas.openxmlformats.org/officeDocument/2006/relationships/tags" Target="../tags/tag60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40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67.xml"/><Relationship Id="rId7" Type="http://schemas.openxmlformats.org/officeDocument/2006/relationships/image" Target="../media/image41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71.xml"/><Relationship Id="rId7" Type="http://schemas.openxmlformats.org/officeDocument/2006/relationships/image" Target="../media/image44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75.xml"/><Relationship Id="rId7" Type="http://schemas.openxmlformats.org/officeDocument/2006/relationships/image" Target="../media/image2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19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3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46.png"/><Relationship Id="rId5" Type="http://schemas.openxmlformats.org/officeDocument/2006/relationships/tags" Target="../tags/tag81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8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87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9.xml"/><Relationship Id="rId10" Type="http://schemas.openxmlformats.org/officeDocument/2006/relationships/image" Target="../media/image29.png"/><Relationship Id="rId4" Type="http://schemas.openxmlformats.org/officeDocument/2006/relationships/tags" Target="../tags/tag88.xml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92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4.xml"/><Relationship Id="rId10" Type="http://schemas.openxmlformats.org/officeDocument/2006/relationships/image" Target="../media/image12.png"/><Relationship Id="rId4" Type="http://schemas.openxmlformats.org/officeDocument/2006/relationships/tags" Target="../tags/tag93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4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0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97.xml"/><Relationship Id="rId7" Type="http://schemas.openxmlformats.org/officeDocument/2006/relationships/image" Target="../media/image48.em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50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notesSlide" Target="../notesSlides/notesSlide21.xml"/><Relationship Id="rId5" Type="http://schemas.openxmlformats.org/officeDocument/2006/relationships/tags" Target="../tags/tag10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2.xml"/><Relationship Id="rId9" Type="http://schemas.openxmlformats.org/officeDocument/2006/relationships/tags" Target="../tags/tag10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11.xml"/><Relationship Id="rId10" Type="http://schemas.openxmlformats.org/officeDocument/2006/relationships/image" Target="../media/image12.png"/><Relationship Id="rId4" Type="http://schemas.openxmlformats.org/officeDocument/2006/relationships/tags" Target="../tags/tag10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notesSlide" Target="../notesSlides/notesSlide4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6" Type="http://schemas.openxmlformats.org/officeDocument/2006/relationships/image" Target="../media/image16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image" Target="../media/image15.png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18.png"/><Relationship Id="rId5" Type="http://schemas.openxmlformats.org/officeDocument/2006/relationships/tags" Target="../tags/tag27.xml"/><Relationship Id="rId10" Type="http://schemas.openxmlformats.org/officeDocument/2006/relationships/image" Target="../media/image8.png"/><Relationship Id="rId4" Type="http://schemas.openxmlformats.org/officeDocument/2006/relationships/tags" Target="../tags/tag26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2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0.png"/><Relationship Id="rId5" Type="http://schemas.openxmlformats.org/officeDocument/2006/relationships/tags" Target="../tags/tag33.xml"/><Relationship Id="rId10" Type="http://schemas.openxmlformats.org/officeDocument/2006/relationships/image" Target="../media/image19.png"/><Relationship Id="rId4" Type="http://schemas.openxmlformats.org/officeDocument/2006/relationships/tags" Target="../tags/tag32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8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.xml"/><Relationship Id="rId10" Type="http://schemas.openxmlformats.org/officeDocument/2006/relationships/image" Target="../media/image25.png"/><Relationship Id="rId4" Type="http://schemas.openxmlformats.org/officeDocument/2006/relationships/tags" Target="../tags/tag39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3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5.xml"/><Relationship Id="rId10" Type="http://schemas.openxmlformats.org/officeDocument/2006/relationships/image" Target="../media/image28.png"/><Relationship Id="rId4" Type="http://schemas.openxmlformats.org/officeDocument/2006/relationships/tags" Target="../tags/tag44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8.xml"/><Relationship Id="rId7" Type="http://schemas.openxmlformats.org/officeDocument/2006/relationships/image" Target="../media/image2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xmlns="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49F2B36-D97A-41DE-8724-0B49C9281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15" y="-451092"/>
            <a:ext cx="4081272" cy="4081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40" y="969264"/>
            <a:ext cx="6845822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6A913DDC-DB95-48F5-95E3-922B290A1989}"/>
              </a:ext>
            </a:extLst>
          </p:cNvPr>
          <p:cNvSpPr txBox="1"/>
          <p:nvPr/>
        </p:nvSpPr>
        <p:spPr>
          <a:xfrm rot="21332577">
            <a:off x="2729158" y="3694794"/>
            <a:ext cx="690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70C0"/>
                </a:solidFill>
                <a:cs typeface="+mn-ea"/>
                <a:sym typeface="+mn-lt"/>
              </a:rPr>
              <a:t>儿童早教</a:t>
            </a:r>
            <a:endParaRPr lang="en-US" altLang="zh-CN" sz="5400" b="1" dirty="0">
              <a:solidFill>
                <a:srgbClr val="0070C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5400" b="1" dirty="0">
                <a:solidFill>
                  <a:srgbClr val="0070C0"/>
                </a:solidFill>
                <a:cs typeface="+mn-ea"/>
                <a:sym typeface="+mn-lt"/>
              </a:rPr>
              <a:t>招新</a:t>
            </a:r>
            <a:r>
              <a:rPr lang="en-US" altLang="zh-CN" sz="5400" b="1" dirty="0">
                <a:solidFill>
                  <a:srgbClr val="0070C0"/>
                </a:solidFill>
                <a:cs typeface="+mn-ea"/>
                <a:sym typeface="+mn-lt"/>
              </a:rPr>
              <a:t>PPT</a:t>
            </a:r>
            <a:r>
              <a:rPr lang="zh-CN" altLang="en-US" sz="5400" b="1" dirty="0">
                <a:solidFill>
                  <a:srgbClr val="0070C0"/>
                </a:solidFill>
                <a:cs typeface="+mn-ea"/>
                <a:sym typeface="+mn-lt"/>
              </a:rPr>
              <a:t>模板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  <p:pic>
        <p:nvPicPr>
          <p:cNvPr id="19" name="Cleopatra Stratan-Zunea-Zunea">
            <a:hlinkClick r:id="" action="ppaction://media"/>
            <a:extLst>
              <a:ext uri="{FF2B5EF4-FFF2-40B4-BE49-F238E27FC236}">
                <a16:creationId xmlns:a16="http://schemas.microsoft.com/office/drawing/2014/main" xmlns="" id="{985E7366-F098-4ABA-9D25-97BA14BE8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5315" y="-1094227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72001" y="5589431"/>
            <a:ext cx="338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0070C0"/>
                </a:solidFill>
              </a:rPr>
              <a:t>汇报人：千库网   汇报时间：</a:t>
            </a:r>
            <a:r>
              <a:rPr lang="en-US" altLang="zh-CN" sz="1400" dirty="0" smtClean="0">
                <a:solidFill>
                  <a:srgbClr val="0070C0"/>
                </a:solidFill>
              </a:rPr>
              <a:t>XX</a:t>
            </a:r>
            <a:r>
              <a:rPr lang="zh-CN" altLang="en-US" sz="1400" dirty="0" smtClean="0">
                <a:solidFill>
                  <a:srgbClr val="0070C0"/>
                </a:solidFill>
              </a:rPr>
              <a:t>年</a:t>
            </a:r>
            <a:r>
              <a:rPr lang="en-US" altLang="zh-CN" sz="1400" dirty="0" smtClean="0">
                <a:solidFill>
                  <a:srgbClr val="0070C0"/>
                </a:solidFill>
              </a:rPr>
              <a:t>XX</a:t>
            </a:r>
            <a:r>
              <a:rPr lang="zh-CN" altLang="en-US" sz="1400" dirty="0" smtClean="0">
                <a:solidFill>
                  <a:srgbClr val="0070C0"/>
                </a:solidFill>
              </a:rPr>
              <a:t>月</a:t>
            </a:r>
            <a:endParaRPr lang="zh-CN" alt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5F6D3DE-405C-4B08-9CD3-75672218D2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/>
          <a:stretch/>
        </p:blipFill>
        <p:spPr>
          <a:xfrm>
            <a:off x="9339488" y="2667864"/>
            <a:ext cx="2239102" cy="3048000"/>
          </a:xfrm>
          <a:prstGeom prst="rect">
            <a:avLst/>
          </a:prstGeom>
        </p:spPr>
      </p:pic>
      <p:pic>
        <p:nvPicPr>
          <p:cNvPr id="5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xmlns="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0" y="2629091"/>
            <a:ext cx="4560828" cy="4904115"/>
          </a:xfrm>
          <a:prstGeom prst="rect">
            <a:avLst/>
          </a:prstGeom>
        </p:spPr>
      </p:pic>
      <p:pic>
        <p:nvPicPr>
          <p:cNvPr id="6" name="PA_图片 10">
            <a:extLst>
              <a:ext uri="{FF2B5EF4-FFF2-40B4-BE49-F238E27FC236}">
                <a16:creationId xmlns:a16="http://schemas.microsoft.com/office/drawing/2014/main" xmlns="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97" y="1854522"/>
            <a:ext cx="2337342" cy="23373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A97CED-98B0-4355-AEA4-3396701F28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36" y="83145"/>
            <a:ext cx="6845822" cy="6041148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xmlns="" id="{35579A51-0A2C-4482-A39C-675ECA46F60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257133" y="2629091"/>
            <a:ext cx="320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9" name="PA_矩形 10">
            <a:extLst>
              <a:ext uri="{FF2B5EF4-FFF2-40B4-BE49-F238E27FC236}">
                <a16:creationId xmlns:a16="http://schemas.microsoft.com/office/drawing/2014/main" xmlns="" id="{93634FD2-8F54-4816-9327-C3FB26CAD57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90880" y="3182076"/>
            <a:ext cx="4805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  <a:endParaRPr lang="en-US" altLang="zh-CN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10" name="PA_矩形 11">
            <a:extLst>
              <a:ext uri="{FF2B5EF4-FFF2-40B4-BE49-F238E27FC236}">
                <a16:creationId xmlns:a16="http://schemas.microsoft.com/office/drawing/2014/main" xmlns="" id="{68AE576B-7DF8-45A2-88AB-3D08F3071B1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90880" y="3815956"/>
            <a:ext cx="4695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821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325 0.85232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2" y="-1083537"/>
            <a:ext cx="9148887" cy="6858000"/>
          </a:xfrm>
          <a:prstGeom prst="rect">
            <a:avLst/>
          </a:prstGeom>
        </p:spPr>
      </p:pic>
      <p:sp>
        <p:nvSpPr>
          <p:cNvPr id="11" name="PA_文本框 93">
            <a:extLst>
              <a:ext uri="{FF2B5EF4-FFF2-40B4-BE49-F238E27FC236}">
                <a16:creationId xmlns:a16="http://schemas.microsoft.com/office/drawing/2014/main" xmlns="" id="{C73F6DFF-9954-482C-96D9-5B7F9A8B89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55913" y="2110159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0070C0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2" name="PA_矩形 94">
            <a:extLst>
              <a:ext uri="{FF2B5EF4-FFF2-40B4-BE49-F238E27FC236}">
                <a16:creationId xmlns:a16="http://schemas.microsoft.com/office/drawing/2014/main" xmlns="" id="{C3714A55-AEFC-41CA-95E6-51DA462643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04289" y="2773020"/>
            <a:ext cx="63269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        春天来了，一只小蜗牛在草地上爬，背着大大的壳，伸着一对触角正在找吃的。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 春天来了，一只小蜗牛在草地上爬，背着大大的壳，伸着一对触角正在找吃的。 春天来了，一只小蜗牛在草地上爬，背着大大的壳，伸着一对触角正在找吃的。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07704" y="-408996"/>
            <a:ext cx="3542059" cy="35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2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E13A262C-C717-4FEB-9A52-B183867B09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4" y="140581"/>
            <a:ext cx="7204193" cy="1757120"/>
          </a:xfrm>
          <a:prstGeom prst="rect">
            <a:avLst/>
          </a:prstGeom>
        </p:spPr>
      </p:pic>
      <p:pic>
        <p:nvPicPr>
          <p:cNvPr id="5" name="PA_图片 2">
            <a:extLst>
              <a:ext uri="{FF2B5EF4-FFF2-40B4-BE49-F238E27FC236}">
                <a16:creationId xmlns:a16="http://schemas.microsoft.com/office/drawing/2014/main" xmlns="" id="{F3507BB1-B32A-4423-9291-88BCE4DE7F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5" y="847235"/>
            <a:ext cx="7145338" cy="5748810"/>
          </a:xfrm>
          <a:prstGeom prst="rect">
            <a:avLst/>
          </a:prstGeom>
        </p:spPr>
      </p:pic>
      <p:sp>
        <p:nvSpPr>
          <p:cNvPr id="6" name="PA_文本框 4">
            <a:extLst>
              <a:ext uri="{FF2B5EF4-FFF2-40B4-BE49-F238E27FC236}">
                <a16:creationId xmlns:a16="http://schemas.microsoft.com/office/drawing/2014/main" xmlns="" id="{0F345585-C9EC-4A91-9D99-7EAF952610E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28029" y="2507458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7" name="PA_矩形 5">
            <a:extLst>
              <a:ext uri="{FF2B5EF4-FFF2-40B4-BE49-F238E27FC236}">
                <a16:creationId xmlns:a16="http://schemas.microsoft.com/office/drawing/2014/main" xmlns="" id="{4F8D1E0B-D49D-4BE8-AA8D-F07C8CA0D62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76436" y="3551360"/>
            <a:ext cx="3771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A_图片 17">
            <a:extLst>
              <a:ext uri="{FF2B5EF4-FFF2-40B4-BE49-F238E27FC236}">
                <a16:creationId xmlns:a16="http://schemas.microsoft.com/office/drawing/2014/main" xmlns="" id="{47F6742B-48D1-4810-BD3B-2DEE109C4C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4" y="1342787"/>
            <a:ext cx="4727158" cy="434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2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sp>
        <p:nvSpPr>
          <p:cNvPr id="6" name="PA_文本框 4">
            <a:extLst>
              <a:ext uri="{FF2B5EF4-FFF2-40B4-BE49-F238E27FC236}">
                <a16:creationId xmlns:a16="http://schemas.microsoft.com/office/drawing/2014/main" xmlns="" id="{B81CBC16-6B82-4A0D-9443-A5FBBF26EDB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234018" y="3296128"/>
            <a:ext cx="473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7" name="PA_矩形 5">
            <a:extLst>
              <a:ext uri="{FF2B5EF4-FFF2-40B4-BE49-F238E27FC236}">
                <a16:creationId xmlns:a16="http://schemas.microsoft.com/office/drawing/2014/main" xmlns="" id="{C4F577F0-EA2A-4331-8E2E-82F75C0DA7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945266" y="4065710"/>
            <a:ext cx="51530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DD0C69-F685-4E7C-8BA9-67B6E91DF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12" y="1451610"/>
            <a:ext cx="2759494" cy="4251960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F7F0255D-73AA-46F0-BC57-AAE03A24D8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8" y="252660"/>
            <a:ext cx="6731338" cy="5334587"/>
          </a:xfrm>
          <a:prstGeom prst="rect">
            <a:avLst/>
          </a:prstGeom>
        </p:spPr>
      </p:pic>
      <p:sp>
        <p:nvSpPr>
          <p:cNvPr id="7" name="PA_文本框 6">
            <a:extLst>
              <a:ext uri="{FF2B5EF4-FFF2-40B4-BE49-F238E27FC236}">
                <a16:creationId xmlns:a16="http://schemas.microsoft.com/office/drawing/2014/main" xmlns="" id="{87D47D6A-61AB-433E-8DA4-EE45A3C05E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41859" y="1566287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8" name="PA_矩形 8">
            <a:extLst>
              <a:ext uri="{FF2B5EF4-FFF2-40B4-BE49-F238E27FC236}">
                <a16:creationId xmlns:a16="http://schemas.microsoft.com/office/drawing/2014/main" xmlns="" id="{54DB1369-7FCC-459A-8674-712963AE75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712816" y="2319788"/>
            <a:ext cx="50119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  <a:endParaRPr lang="en-US" altLang="zh-CN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小老鼠觉得很奇怪。“你的家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那窗户在哪儿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我的家不需要窗户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蜗牛边说边爬开了。</a:t>
            </a:r>
          </a:p>
        </p:txBody>
      </p:sp>
      <p:pic>
        <p:nvPicPr>
          <p:cNvPr id="9" name="PA_图片 12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4FD38BB5-099A-45D5-9704-F0C2C9ECD4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17" y="5781309"/>
            <a:ext cx="3529591" cy="11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9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.69844 -0.03518 L 0.69844 -0.03518 L 0.68438 -0.04074 C 0.68216 -0.04166 0.68021 -0.04305 0.67813 -0.04351 C 0.66823 -0.04676 0.66016 -0.04745 0.65 -0.04907 C 0.64466 -0.05 0.63945 -0.05069 0.63438 -0.05185 C 0.62852 -0.05347 0.62292 -0.05601 0.61719 -0.0574 C 0.58815 -0.06527 0.61797 -0.05439 0.58906 -0.06574 C 0.5776 -0.06481 0.56602 -0.06527 0.55469 -0.06296 C 0.5513 -0.0625 0.54844 -0.05926 0.54531 -0.0574 L 0.54063 -0.05463 C 0.53724 -0.05277 0.53451 -0.04861 0.53125 -0.04629 C 0.5276 -0.04398 0.52396 -0.04259 0.52031 -0.04074 C 0.50677 -0.02638 0.51823 -0.03773 0.50469 -0.02685 C 0.50247 -0.02523 0.50052 -0.02268 0.49844 -0.02129 C 0.49583 -0.0199 0.4931 -0.0199 0.49063 -0.01851 C 0.48737 -0.01713 0.48438 -0.01458 0.48125 -0.01296 C 0.46042 -0.00301 0.48294 -0.01597 0.46875 -0.0074 L 0.40938 -0.01018 C 0.40247 -0.01088 0.39583 -0.01296 0.38906 -0.01296 C 0.37435 -0.01296 0.3599 -0.01111 0.34531 -0.01018 C 0.31458 -0.00115 0.3599 -0.01527 0.325 -0.00185 C 0.32135 -0.00069 0.31758 -0.00023 0.31406 0.00093 C 0.31081 0.00162 0.30768 0.00255 0.30469 0.00371 C 0.29622 0.00625 0.2862 0.01088 0.27813 0.01204 L 0.25469 0.01482 L 0.23125 0.01204 C 0.21914 0.01019 0.20716 0.00741 0.19531 0.00371 C 0.19258 0.00278 0.1901 0.00162 0.1875 0.00093 C 0.18385 -0.00023 0.18008 -0.00069 0.17656 -0.00185 C 0.17227 -0.00347 0.16406 -0.0074 0.16406 -0.0074 C 0.15169 -0.00509 0.15208 -0.00578 0.14219 -0.00185 C 0.13997 -0.00115 0.13789 -0.00023 0.13594 0.00093 C 0.13138 0.00301 0.12982 0.0051 0.125 0.00649 C 0.11979 0.00764 0.11458 0.00834 0.10938 0.00926 C 0.1026 0.00834 0.0957 0.00857 0.08906 0.00649 C 0.08672 0.00556 0.08477 0.00301 0.08281 0.00093 C 0.07995 -0.00231 0.07513 -0.01018 0.07188 -0.01296 C 0.07031 -0.01435 0.06862 -0.01458 0.06719 -0.01574 C 0.06094 -0.02129 0.06432 -0.02176 0.05781 -0.02407 C 0.05417 -0.02546 0.05052 -0.02592 0.04688 -0.02685 C 0.04375 -0.02592 0.04049 -0.02546 0.0375 -0.02407 L 0.02344 -0.01574 L 0.01875 -0.01296 C 0.01719 -0.01203 0.0151 -0.01226 0.01406 -0.01018 L 0.0125 -0.0074 L 0.0125 -0.0074 " pathEditMode="relative" ptsTypes="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事情&#10;&#10;已生成高可信度的说明">
            <a:extLst>
              <a:ext uri="{FF2B5EF4-FFF2-40B4-BE49-F238E27FC236}">
                <a16:creationId xmlns:a16="http://schemas.microsoft.com/office/drawing/2014/main" xmlns="" id="{E41489E5-FA39-4022-A1B3-434830023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" y="1771650"/>
            <a:ext cx="5086350" cy="5086350"/>
          </a:xfrm>
          <a:prstGeom prst="rect">
            <a:avLst/>
          </a:prstGeom>
        </p:spPr>
      </p:pic>
      <p:pic>
        <p:nvPicPr>
          <p:cNvPr id="6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51B728DF-29A0-4D9B-8903-010FDDDCCB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44" y="408024"/>
            <a:ext cx="7204193" cy="1757120"/>
          </a:xfrm>
          <a:prstGeom prst="rect">
            <a:avLst/>
          </a:prstGeom>
        </p:spPr>
      </p:pic>
      <p:pic>
        <p:nvPicPr>
          <p:cNvPr id="7" name="PA_图片 2">
            <a:extLst>
              <a:ext uri="{FF2B5EF4-FFF2-40B4-BE49-F238E27FC236}">
                <a16:creationId xmlns:a16="http://schemas.microsoft.com/office/drawing/2014/main" xmlns="" id="{DDA782EE-7A1A-466D-9422-E87F64F4CA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55" y="1286584"/>
            <a:ext cx="7145338" cy="5748810"/>
          </a:xfrm>
          <a:prstGeom prst="rect">
            <a:avLst/>
          </a:prstGeom>
        </p:spPr>
      </p:pic>
      <p:sp>
        <p:nvSpPr>
          <p:cNvPr id="8" name="PA_文本框 4">
            <a:extLst>
              <a:ext uri="{FF2B5EF4-FFF2-40B4-BE49-F238E27FC236}">
                <a16:creationId xmlns:a16="http://schemas.microsoft.com/office/drawing/2014/main" xmlns="" id="{AD33AC80-0BDD-4EB8-A315-908D342C8D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971379" y="2541748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9" name="PA_矩形 5">
            <a:extLst>
              <a:ext uri="{FF2B5EF4-FFF2-40B4-BE49-F238E27FC236}">
                <a16:creationId xmlns:a16="http://schemas.microsoft.com/office/drawing/2014/main" xmlns="" id="{D6CE750B-661F-4905-AAF1-837CF4367E6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819786" y="3585650"/>
            <a:ext cx="3771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420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4" descr="图片包含 事情&#10;&#10;已生成高可信度的说明">
            <a:extLst>
              <a:ext uri="{FF2B5EF4-FFF2-40B4-BE49-F238E27FC236}">
                <a16:creationId xmlns:a16="http://schemas.microsoft.com/office/drawing/2014/main" xmlns="" id="{783D17A6-D071-4304-B096-632EE6B2B0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7" y="0"/>
            <a:ext cx="7961586" cy="6858000"/>
          </a:xfrm>
          <a:prstGeom prst="rect">
            <a:avLst/>
          </a:prstGeom>
        </p:spPr>
      </p:pic>
      <p:sp>
        <p:nvSpPr>
          <p:cNvPr id="9" name="PA_文本框 5">
            <a:extLst>
              <a:ext uri="{FF2B5EF4-FFF2-40B4-BE49-F238E27FC236}">
                <a16:creationId xmlns:a16="http://schemas.microsoft.com/office/drawing/2014/main" xmlns="" id="{331D6DE4-44A0-467E-AA05-63A4C95CD18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437913">
            <a:off x="2815972" y="2070440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0" name="PA_矩形 6">
            <a:extLst>
              <a:ext uri="{FF2B5EF4-FFF2-40B4-BE49-F238E27FC236}">
                <a16:creationId xmlns:a16="http://schemas.microsoft.com/office/drawing/2014/main" xmlns="" id="{F5C40038-FA55-40D8-A91A-E06F53287A9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437913">
            <a:off x="2680489" y="2862518"/>
            <a:ext cx="33781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小老鼠觉得很奇怪。“你的家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那窗户在哪儿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我的家不需要窗户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蜗牛边说边爬开了。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xmlns="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10" y="3086100"/>
            <a:ext cx="2919990" cy="2929134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97" y="1765814"/>
            <a:ext cx="2337342" cy="233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A_组合 11">
            <a:extLst>
              <a:ext uri="{FF2B5EF4-FFF2-40B4-BE49-F238E27FC236}">
                <a16:creationId xmlns:a16="http://schemas.microsoft.com/office/drawing/2014/main" xmlns="" id="{73B4ECC0-8EB8-45C0-8B1B-C263C188513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64554" y="813736"/>
            <a:ext cx="2735943" cy="4797540"/>
            <a:chOff x="364554" y="813736"/>
            <a:chExt cx="2735943" cy="4797540"/>
          </a:xfrm>
        </p:grpSpPr>
        <p:pic>
          <p:nvPicPr>
            <p:cNvPr id="12" name="图片 11" descr="图片包含 餐桌, 室内, 事情&#10;&#10;已生成高可信度的说明">
              <a:extLst>
                <a:ext uri="{FF2B5EF4-FFF2-40B4-BE49-F238E27FC236}">
                  <a16:creationId xmlns:a16="http://schemas.microsoft.com/office/drawing/2014/main" xmlns="" id="{0A47C803-3739-4FB5-A97A-92BA70556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9"/>
            <a:stretch/>
          </p:blipFill>
          <p:spPr>
            <a:xfrm>
              <a:off x="414355" y="2824919"/>
              <a:ext cx="2613371" cy="278635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AA03E08-73C6-4722-8B30-AC363135B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54" y="813736"/>
              <a:ext cx="2735943" cy="2735943"/>
            </a:xfrm>
            <a:prstGeom prst="rect">
              <a:avLst/>
            </a:prstGeom>
          </p:spPr>
        </p:pic>
      </p:grpSp>
      <p:grpSp>
        <p:nvGrpSpPr>
          <p:cNvPr id="14" name="PA_组合 12">
            <a:extLst>
              <a:ext uri="{FF2B5EF4-FFF2-40B4-BE49-F238E27FC236}">
                <a16:creationId xmlns:a16="http://schemas.microsoft.com/office/drawing/2014/main" xmlns="" id="{34CB9329-B17F-44DF-8CF4-7A158510665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22484" y="813736"/>
            <a:ext cx="2901812" cy="4865967"/>
            <a:chOff x="9622484" y="813736"/>
            <a:chExt cx="2901812" cy="4865967"/>
          </a:xfrm>
        </p:grpSpPr>
        <p:pic>
          <p:nvPicPr>
            <p:cNvPr id="15" name="图片 14" descr="图片包含 餐桌, 室内, 事情&#10;&#10;已生成高可信度的说明">
              <a:extLst>
                <a:ext uri="{FF2B5EF4-FFF2-40B4-BE49-F238E27FC236}">
                  <a16:creationId xmlns:a16="http://schemas.microsoft.com/office/drawing/2014/main" xmlns="" id="{7F2EEA75-1FFE-4919-8D89-B9E3EBC5F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37" t="-4606" r="-3338" b="-306"/>
            <a:stretch/>
          </p:blipFill>
          <p:spPr>
            <a:xfrm>
              <a:off x="9622484" y="2756490"/>
              <a:ext cx="2613371" cy="292321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F3E306AF-B1E3-4F4C-8DDE-5AD36E616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53" y="813736"/>
              <a:ext cx="2735943" cy="2735943"/>
            </a:xfrm>
            <a:prstGeom prst="rect">
              <a:avLst/>
            </a:prstGeom>
          </p:spPr>
        </p:pic>
      </p:grpSp>
      <p:pic>
        <p:nvPicPr>
          <p:cNvPr id="17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D20C5FBF-F11C-4CB3-BA28-D43A537489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-492396"/>
            <a:ext cx="7611756" cy="7501808"/>
          </a:xfrm>
          <a:prstGeom prst="rect">
            <a:avLst/>
          </a:prstGeom>
        </p:spPr>
      </p:pic>
      <p:sp>
        <p:nvSpPr>
          <p:cNvPr id="18" name="PA_文本框 3">
            <a:extLst>
              <a:ext uri="{FF2B5EF4-FFF2-40B4-BE49-F238E27FC236}">
                <a16:creationId xmlns:a16="http://schemas.microsoft.com/office/drawing/2014/main" xmlns="" id="{30F3E1C2-8F61-4E83-9BC9-4CD45393824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186958" y="2010943"/>
            <a:ext cx="414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9" name="PA_矩形 4">
            <a:extLst>
              <a:ext uri="{FF2B5EF4-FFF2-40B4-BE49-F238E27FC236}">
                <a16:creationId xmlns:a16="http://schemas.microsoft.com/office/drawing/2014/main" xmlns="" id="{87DAC66D-DD22-4A9C-BC8E-BB2852541CA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43015" y="2764444"/>
            <a:ext cx="5680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  <a:endParaRPr lang="en-US" altLang="zh-CN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20" name="PA_矩形 5">
            <a:extLst>
              <a:ext uri="{FF2B5EF4-FFF2-40B4-BE49-F238E27FC236}">
                <a16:creationId xmlns:a16="http://schemas.microsoft.com/office/drawing/2014/main" xmlns="" id="{276BF4FB-BC42-4F73-93F7-5AFBBD3F9E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343015" y="3675585"/>
            <a:ext cx="5680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21" name="PA_矩形 6">
            <a:extLst>
              <a:ext uri="{FF2B5EF4-FFF2-40B4-BE49-F238E27FC236}">
                <a16:creationId xmlns:a16="http://schemas.microsoft.com/office/drawing/2014/main" xmlns="" id="{DE2E2449-3410-4E4E-895E-A041EEAE669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617685" y="4713785"/>
            <a:ext cx="5551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22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A67B5E07-430B-4988-AC9E-E7CA574BD6F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15" y="630946"/>
            <a:ext cx="58578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xmlns="" id="{0252CB2D-4433-4F20-8D6C-BE57DA4C50F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70" y="554135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0"/>
            <a:ext cx="6858000" cy="6858000"/>
          </a:xfrm>
          <a:prstGeom prst="rect">
            <a:avLst/>
          </a:prstGeom>
        </p:spPr>
      </p:pic>
      <p:sp>
        <p:nvSpPr>
          <p:cNvPr id="6" name="PA_文本框 7">
            <a:extLst>
              <a:ext uri="{FF2B5EF4-FFF2-40B4-BE49-F238E27FC236}">
                <a16:creationId xmlns:a16="http://schemas.microsoft.com/office/drawing/2014/main" xmlns="" id="{BF66FBC9-A7A0-424F-AD2E-EF9B288975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74595" y="2344698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7" name="PA_矩形 8">
            <a:extLst>
              <a:ext uri="{FF2B5EF4-FFF2-40B4-BE49-F238E27FC236}">
                <a16:creationId xmlns:a16="http://schemas.microsoft.com/office/drawing/2014/main" xmlns="" id="{0DD3997B-8D3E-4B1F-808C-875F3AF49B4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223002" y="3388600"/>
            <a:ext cx="3771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161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84" y="164813"/>
            <a:ext cx="4229070" cy="3064817"/>
          </a:xfrm>
          <a:prstGeom prst="rect">
            <a:avLst/>
          </a:prstGeom>
        </p:spPr>
      </p:pic>
      <p:pic>
        <p:nvPicPr>
          <p:cNvPr id="6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PA_文本框 2">
            <a:extLst>
              <a:ext uri="{FF2B5EF4-FFF2-40B4-BE49-F238E27FC236}">
                <a16:creationId xmlns:a16="http://schemas.microsoft.com/office/drawing/2014/main" xmlns="" id="{707C7B81-B922-46BF-AA20-E965A0F608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701305" y="1059334"/>
            <a:ext cx="302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8" name="PA_矩形 3">
            <a:extLst>
              <a:ext uri="{FF2B5EF4-FFF2-40B4-BE49-F238E27FC236}">
                <a16:creationId xmlns:a16="http://schemas.microsoft.com/office/drawing/2014/main" xmlns="" id="{D03C10FA-E494-430F-B42C-D431B893F5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854679" y="2721555"/>
            <a:ext cx="4406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        春天来了，一只小蜗牛在草地上爬，背着大大的壳，伸着一对触角正在找吃的。</a:t>
            </a:r>
            <a:endParaRPr lang="en-US" altLang="zh-CN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endParaRPr lang="en-US" altLang="zh-CN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:“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?”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?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!”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小老鼠觉得很奇怪。“你的家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?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那窗户在哪儿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?”“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我的家不需要窗户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!”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蜗牛边说边爬开了。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4" name="PA_图片 4">
            <a:extLst>
              <a:ext uri="{FF2B5EF4-FFF2-40B4-BE49-F238E27FC236}">
                <a16:creationId xmlns:a16="http://schemas.microsoft.com/office/drawing/2014/main" xmlns="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5" y="3229630"/>
            <a:ext cx="3999197" cy="39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0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xmlns="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64" y="338987"/>
            <a:ext cx="4623431" cy="6858000"/>
          </a:xfrm>
          <a:prstGeom prst="rect">
            <a:avLst/>
          </a:prstGeom>
        </p:spPr>
      </p:pic>
      <p:grpSp>
        <p:nvGrpSpPr>
          <p:cNvPr id="12" name="PA_组合 3">
            <a:extLst>
              <a:ext uri="{FF2B5EF4-FFF2-40B4-BE49-F238E27FC236}">
                <a16:creationId xmlns:a16="http://schemas.microsoft.com/office/drawing/2014/main" xmlns="" id="{66B719AC-E52B-4C0D-B697-4744D0EE6F6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60233" y="98126"/>
            <a:ext cx="3214687" cy="2071525"/>
            <a:chOff x="5408505" y="-250666"/>
            <a:chExt cx="3214687" cy="207152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DF9613D-7751-454F-A5F1-E010F8A0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505" y="-250666"/>
              <a:ext cx="3214687" cy="2071525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78EAE7CD-EFB8-4C4A-AE99-BAB9D1FBE008}"/>
                </a:ext>
              </a:extLst>
            </p:cNvPr>
            <p:cNvSpPr txBox="1"/>
            <p:nvPr/>
          </p:nvSpPr>
          <p:spPr>
            <a:xfrm>
              <a:off x="6065866" y="433487"/>
              <a:ext cx="19177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rgbClr val="0070C0"/>
                  </a:solidFill>
                  <a:cs typeface="+mn-ea"/>
                  <a:sym typeface="+mn-lt"/>
                </a:rPr>
                <a:t>目录</a:t>
              </a:r>
            </a:p>
          </p:txBody>
        </p:sp>
      </p:grpSp>
      <p:grpSp>
        <p:nvGrpSpPr>
          <p:cNvPr id="15" name="PA_组合 12">
            <a:extLst>
              <a:ext uri="{FF2B5EF4-FFF2-40B4-BE49-F238E27FC236}">
                <a16:creationId xmlns:a16="http://schemas.microsoft.com/office/drawing/2014/main" xmlns="" id="{BC14AFBC-DF81-4B50-A276-60E6515C24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480082" y="3513511"/>
            <a:ext cx="4325611" cy="1266804"/>
            <a:chOff x="2028354" y="3164719"/>
            <a:chExt cx="4325611" cy="1266804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0C8FB0A9-1DCD-4F68-9B69-C04B7815D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6" t="4355" r="3042" b="50581"/>
            <a:stretch/>
          </p:blipFill>
          <p:spPr>
            <a:xfrm>
              <a:off x="2028354" y="3164719"/>
              <a:ext cx="1299496" cy="1266804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58F12183-F1EF-4575-9AE5-BF357F314F86}"/>
                </a:ext>
              </a:extLst>
            </p:cNvPr>
            <p:cNvSpPr txBox="1"/>
            <p:nvPr/>
          </p:nvSpPr>
          <p:spPr>
            <a:xfrm>
              <a:off x="3327850" y="3696308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</p:grpSp>
      <p:grpSp>
        <p:nvGrpSpPr>
          <p:cNvPr id="18" name="PA_组合 16">
            <a:extLst>
              <a:ext uri="{FF2B5EF4-FFF2-40B4-BE49-F238E27FC236}">
                <a16:creationId xmlns:a16="http://schemas.microsoft.com/office/drawing/2014/main" xmlns="" id="{27CD9A52-3B70-4DCA-B8C3-881DBDF611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621158" y="4085897"/>
            <a:ext cx="4196914" cy="1299953"/>
            <a:chOff x="6169430" y="3737105"/>
            <a:chExt cx="4196914" cy="129995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AA4037AB-B3DC-4C39-AD7C-04B328E6D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3192" r="34347" b="51744"/>
            <a:stretch/>
          </p:blipFill>
          <p:spPr>
            <a:xfrm>
              <a:off x="6169430" y="3737105"/>
              <a:ext cx="1333501" cy="1299953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B8A1AB5C-4309-4DC4-B781-F15B59D3C7F8}"/>
                </a:ext>
              </a:extLst>
            </p:cNvPr>
            <p:cNvSpPr txBox="1"/>
            <p:nvPr/>
          </p:nvSpPr>
          <p:spPr>
            <a:xfrm>
              <a:off x="7340229" y="4078580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</p:grpSp>
      <p:grpSp>
        <p:nvGrpSpPr>
          <p:cNvPr id="21" name="PA_组合 11">
            <a:extLst>
              <a:ext uri="{FF2B5EF4-FFF2-40B4-BE49-F238E27FC236}">
                <a16:creationId xmlns:a16="http://schemas.microsoft.com/office/drawing/2014/main" xmlns="" id="{88D97A16-38CE-43CA-B0E1-D9418B3B90EC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370550" y="2400844"/>
            <a:ext cx="4447522" cy="1386617"/>
            <a:chOff x="5918822" y="2052052"/>
            <a:chExt cx="4447522" cy="138661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B3920E32-4EED-4E13-92DE-AE6B44D7D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" t="50582" r="62197" b="4354"/>
            <a:stretch/>
          </p:blipFill>
          <p:spPr>
            <a:xfrm>
              <a:off x="5918822" y="2052052"/>
              <a:ext cx="1422401" cy="1386617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B4428053-F86F-4CDD-8D33-5A6B1DE73E1B}"/>
                </a:ext>
              </a:extLst>
            </p:cNvPr>
            <p:cNvSpPr txBox="1"/>
            <p:nvPr/>
          </p:nvSpPr>
          <p:spPr>
            <a:xfrm>
              <a:off x="7340229" y="2460770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</p:grpSp>
      <p:grpSp>
        <p:nvGrpSpPr>
          <p:cNvPr id="24" name="PA_组合 10">
            <a:extLst>
              <a:ext uri="{FF2B5EF4-FFF2-40B4-BE49-F238E27FC236}">
                <a16:creationId xmlns:a16="http://schemas.microsoft.com/office/drawing/2014/main" xmlns="" id="{6E36C929-E3DF-434E-9EF6-4D0E63E884F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354396" y="1595553"/>
            <a:ext cx="4074768" cy="1498600"/>
            <a:chOff x="1902668" y="1246761"/>
            <a:chExt cx="4074768" cy="149860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6C007B28-2524-4926-956E-E73B3DA1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" t="5227" r="66872" b="47674"/>
            <a:stretch/>
          </p:blipFill>
          <p:spPr>
            <a:xfrm>
              <a:off x="1902668" y="1246761"/>
              <a:ext cx="1211832" cy="1498600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59AE4758-EE57-4EE1-A9B7-9BC342BC5295}"/>
                </a:ext>
              </a:extLst>
            </p:cNvPr>
            <p:cNvSpPr txBox="1"/>
            <p:nvPr/>
          </p:nvSpPr>
          <p:spPr>
            <a:xfrm>
              <a:off x="2951321" y="1814439"/>
              <a:ext cx="3026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tx2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xmlns="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xmlns="" id="{9F860FCD-50F8-4237-9226-74BB70772A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55340" y="2038412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6" name="PA_矩形 5">
            <a:extLst>
              <a:ext uri="{FF2B5EF4-FFF2-40B4-BE49-F238E27FC236}">
                <a16:creationId xmlns:a16="http://schemas.microsoft.com/office/drawing/2014/main" xmlns="" id="{C3D17AC5-F5FA-4735-B0EC-E145ABD412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19400" y="2791913"/>
            <a:ext cx="58673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  <a:endParaRPr lang="en-US" altLang="zh-CN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小老鼠觉得很奇怪。“你的家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那窗户在哪儿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我的家不需要窗户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蜗牛边说边爬开了。</a:t>
            </a:r>
          </a:p>
        </p:txBody>
      </p:sp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06" y="3752481"/>
            <a:ext cx="3565400" cy="31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事情, 物体&#10;&#10;已生成极高可信度的说明">
            <a:extLst>
              <a:ext uri="{FF2B5EF4-FFF2-40B4-BE49-F238E27FC236}">
                <a16:creationId xmlns:a16="http://schemas.microsoft.com/office/drawing/2014/main" xmlns="" id="{BD65FDBA-9652-4AE7-B8E5-FC0B2B3B30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71" y="965199"/>
            <a:ext cx="2722500" cy="4927601"/>
          </a:xfrm>
          <a:prstGeom prst="rect">
            <a:avLst/>
          </a:prstGeom>
        </p:spPr>
      </p:pic>
      <p:pic>
        <p:nvPicPr>
          <p:cNvPr id="4" name="PA_图片 3" descr="图片包含 事情, 物体&#10;&#10;已生成极高可信度的说明">
            <a:extLst>
              <a:ext uri="{FF2B5EF4-FFF2-40B4-BE49-F238E27FC236}">
                <a16:creationId xmlns:a16="http://schemas.microsoft.com/office/drawing/2014/main" xmlns="" id="{26A8008F-855B-4C41-ABF0-A2F03843A04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25" y="965199"/>
            <a:ext cx="2723061" cy="4928616"/>
          </a:xfrm>
          <a:prstGeom prst="rect">
            <a:avLst/>
          </a:prstGeom>
        </p:spPr>
      </p:pic>
      <p:pic>
        <p:nvPicPr>
          <p:cNvPr id="3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xmlns="" id="{B1811410-B476-4728-B45F-CBCED25D605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" y="965199"/>
            <a:ext cx="2722500" cy="4927601"/>
          </a:xfrm>
          <a:prstGeom prst="rect">
            <a:avLst/>
          </a:prstGeom>
        </p:spPr>
      </p:pic>
      <p:sp>
        <p:nvSpPr>
          <p:cNvPr id="13" name="PA_文本框 12">
            <a:extLst>
              <a:ext uri="{FF2B5EF4-FFF2-40B4-BE49-F238E27FC236}">
                <a16:creationId xmlns:a16="http://schemas.microsoft.com/office/drawing/2014/main" xmlns="" id="{A69C8F98-5C81-4234-8EF5-EA814B23EB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9893" y="2427854"/>
            <a:ext cx="2128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5" name="PA_矩形 14">
            <a:extLst>
              <a:ext uri="{FF2B5EF4-FFF2-40B4-BE49-F238E27FC236}">
                <a16:creationId xmlns:a16="http://schemas.microsoft.com/office/drawing/2014/main" xmlns="" id="{311A2BDB-FD4D-4072-A670-CCB7CD0918C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424055" y="3074937"/>
            <a:ext cx="2059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PA_文本框 16">
            <a:extLst>
              <a:ext uri="{FF2B5EF4-FFF2-40B4-BE49-F238E27FC236}">
                <a16:creationId xmlns:a16="http://schemas.microsoft.com/office/drawing/2014/main" xmlns="" id="{D71017C4-7D09-4D5E-BC3E-8FEC4E4DDEF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14886" y="2427854"/>
            <a:ext cx="2128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9" name="PA_矩形 18">
            <a:extLst>
              <a:ext uri="{FF2B5EF4-FFF2-40B4-BE49-F238E27FC236}">
                <a16:creationId xmlns:a16="http://schemas.microsoft.com/office/drawing/2014/main" xmlns="" id="{870FC635-8472-4D76-A271-082F476A60B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049048" y="3074937"/>
            <a:ext cx="2059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PA_文本框 22">
            <a:extLst>
              <a:ext uri="{FF2B5EF4-FFF2-40B4-BE49-F238E27FC236}">
                <a16:creationId xmlns:a16="http://schemas.microsoft.com/office/drawing/2014/main" xmlns="" id="{7A9E28F4-0307-496D-8B52-9D6DBC8DB9F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726638" y="2427854"/>
            <a:ext cx="2128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24" name="PA_矩形 23">
            <a:extLst>
              <a:ext uri="{FF2B5EF4-FFF2-40B4-BE49-F238E27FC236}">
                <a16:creationId xmlns:a16="http://schemas.microsoft.com/office/drawing/2014/main" xmlns="" id="{503DB5B6-33A4-4292-8789-FC39CFBE9D4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60800" y="3074937"/>
            <a:ext cx="2059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408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71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xmlns="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49F2B36-D97A-41DE-8724-0B49C928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15" y="-451092"/>
            <a:ext cx="4081272" cy="4081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40" y="969264"/>
            <a:ext cx="6845822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6A913DDC-DB95-48F5-95E3-922B290A1989}"/>
              </a:ext>
            </a:extLst>
          </p:cNvPr>
          <p:cNvSpPr txBox="1"/>
          <p:nvPr/>
        </p:nvSpPr>
        <p:spPr>
          <a:xfrm rot="21332577">
            <a:off x="2729158" y="3694794"/>
            <a:ext cx="690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70C0"/>
                </a:solidFill>
                <a:cs typeface="+mn-ea"/>
                <a:sym typeface="+mn-lt"/>
              </a:rPr>
              <a:t>谢谢聆听，</a:t>
            </a:r>
            <a:endParaRPr lang="en-US" altLang="zh-CN" sz="5400" b="1" dirty="0">
              <a:solidFill>
                <a:srgbClr val="0070C0"/>
              </a:solidFill>
              <a:cs typeface="+mn-ea"/>
              <a:sym typeface="+mn-lt"/>
            </a:endParaRPr>
          </a:p>
          <a:p>
            <a:pPr algn="ctr"/>
            <a:r>
              <a:rPr lang="zh-CN" altLang="en-US" sz="5400" b="1" dirty="0">
                <a:solidFill>
                  <a:srgbClr val="0070C0"/>
                </a:solidFill>
                <a:cs typeface="+mn-ea"/>
                <a:sym typeface="+mn-lt"/>
              </a:rPr>
              <a:t>敬请指正！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2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9" name="PA_文本框 2">
            <a:extLst>
              <a:ext uri="{FF2B5EF4-FFF2-40B4-BE49-F238E27FC236}">
                <a16:creationId xmlns:a16="http://schemas.microsoft.com/office/drawing/2014/main" xmlns="" id="{980C8E29-DE72-4AF9-873D-36031672FB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01305" y="1059334"/>
            <a:ext cx="302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0" name="PA_矩形 3">
            <a:extLst>
              <a:ext uri="{FF2B5EF4-FFF2-40B4-BE49-F238E27FC236}">
                <a16:creationId xmlns:a16="http://schemas.microsoft.com/office/drawing/2014/main" xmlns="" id="{8E7C5A32-C613-41B4-A165-96E27177F64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854679" y="2721555"/>
            <a:ext cx="4406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        春天来了，一只小蜗牛在草地上爬，背着大大的壳，伸着一对触角正在找吃的。</a:t>
            </a:r>
            <a:endParaRPr lang="en-US" altLang="zh-CN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endParaRPr lang="en-US" altLang="zh-CN" dirty="0">
              <a:solidFill>
                <a:srgbClr val="222222"/>
              </a:solidFill>
              <a:cs typeface="+mn-ea"/>
              <a:sym typeface="+mn-lt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:“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?”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?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!”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小老鼠觉得很奇怪。“你的家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?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那窗户在哪儿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?”“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我的家不需要窗户</a:t>
            </a:r>
            <a:r>
              <a:rPr lang="en-US" altLang="zh-CN" dirty="0">
                <a:solidFill>
                  <a:srgbClr val="222222"/>
                </a:solidFill>
                <a:cs typeface="+mn-ea"/>
                <a:sym typeface="+mn-lt"/>
              </a:rPr>
              <a:t>!”</a:t>
            </a:r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蜗牛边说边爬开了。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1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5" y="3229630"/>
            <a:ext cx="3999197" cy="3999197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5" y="2668086"/>
            <a:ext cx="3026531" cy="275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5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_图片 5">
            <a:extLst>
              <a:ext uri="{FF2B5EF4-FFF2-40B4-BE49-F238E27FC236}">
                <a16:creationId xmlns:a16="http://schemas.microsoft.com/office/drawing/2014/main" xmlns="" id="{D72433B6-D651-43DF-A9C8-17466AD9AF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44" y="2339248"/>
            <a:ext cx="6858000" cy="6858000"/>
          </a:xfrm>
          <a:prstGeom prst="rect">
            <a:avLst/>
          </a:prstGeom>
        </p:spPr>
      </p:pic>
      <p:pic>
        <p:nvPicPr>
          <p:cNvPr id="23" name="PA_图片 10">
            <a:extLst>
              <a:ext uri="{FF2B5EF4-FFF2-40B4-BE49-F238E27FC236}">
                <a16:creationId xmlns:a16="http://schemas.microsoft.com/office/drawing/2014/main" xmlns="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126" y="-1743769"/>
            <a:ext cx="5041402" cy="5041402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xmlns="" id="{4B2DC1D2-E523-4C97-9334-A942155749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27" y="1529977"/>
            <a:ext cx="3879978" cy="3074884"/>
          </a:xfrm>
          <a:prstGeom prst="rect">
            <a:avLst/>
          </a:prstGeom>
        </p:spPr>
      </p:pic>
      <p:sp>
        <p:nvSpPr>
          <p:cNvPr id="14" name="PA_文本框 5">
            <a:extLst>
              <a:ext uri="{FF2B5EF4-FFF2-40B4-BE49-F238E27FC236}">
                <a16:creationId xmlns:a16="http://schemas.microsoft.com/office/drawing/2014/main" xmlns="" id="{E0F8F9D2-23D3-40EF-A5DE-3D88A34558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753473" y="2321944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5" name="PA_矩形 7">
            <a:extLst>
              <a:ext uri="{FF2B5EF4-FFF2-40B4-BE49-F238E27FC236}">
                <a16:creationId xmlns:a16="http://schemas.microsoft.com/office/drawing/2014/main" xmlns="" id="{4DF2A1C7-B9E5-4C5C-B636-B4DCAF9E3A6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99392" y="3036023"/>
            <a:ext cx="28574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        春天来了，一只小蜗牛在草地上爬，背着大大的壳，伸着一对触角正在找吃的。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6" name="PA_图片 4">
            <a:extLst>
              <a:ext uri="{FF2B5EF4-FFF2-40B4-BE49-F238E27FC236}">
                <a16:creationId xmlns:a16="http://schemas.microsoft.com/office/drawing/2014/main" xmlns="" id="{D9C9184B-D205-46BD-AD26-AE8E6D130DD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01" y="1674477"/>
            <a:ext cx="3879978" cy="3074884"/>
          </a:xfrm>
          <a:prstGeom prst="rect">
            <a:avLst/>
          </a:prstGeom>
        </p:spPr>
      </p:pic>
      <p:sp>
        <p:nvSpPr>
          <p:cNvPr id="17" name="PA_文本框 5">
            <a:extLst>
              <a:ext uri="{FF2B5EF4-FFF2-40B4-BE49-F238E27FC236}">
                <a16:creationId xmlns:a16="http://schemas.microsoft.com/office/drawing/2014/main" xmlns="" id="{AF082B4C-B530-4A6D-8104-51A9B5D19A4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49347" y="2466444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8" name="PA_矩形 7">
            <a:extLst>
              <a:ext uri="{FF2B5EF4-FFF2-40B4-BE49-F238E27FC236}">
                <a16:creationId xmlns:a16="http://schemas.microsoft.com/office/drawing/2014/main" xmlns="" id="{018DB1EF-C9B7-4FEE-87D9-54626A272FD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95266" y="3180523"/>
            <a:ext cx="28574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        春天来了，一只小蜗牛在草地上爬，背着大大的壳，伸着一对触角正在找吃的。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3" y="1982446"/>
            <a:ext cx="3879978" cy="3074884"/>
          </a:xfrm>
          <a:prstGeom prst="rect">
            <a:avLst/>
          </a:prstGeom>
        </p:spPr>
      </p:pic>
      <p:sp>
        <p:nvSpPr>
          <p:cNvPr id="20" name="PA_文本框 5">
            <a:extLst>
              <a:ext uri="{FF2B5EF4-FFF2-40B4-BE49-F238E27FC236}">
                <a16:creationId xmlns:a16="http://schemas.microsoft.com/office/drawing/2014/main" xmlns="" id="{5B5D3431-CB11-48E6-8AD5-740CC07D40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25259" y="2774413"/>
            <a:ext cx="281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21" name="PA_矩形 7">
            <a:extLst>
              <a:ext uri="{FF2B5EF4-FFF2-40B4-BE49-F238E27FC236}">
                <a16:creationId xmlns:a16="http://schemas.microsoft.com/office/drawing/2014/main" xmlns="" id="{FA6A2AD9-E608-4E54-8E38-C3C7BD59B73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71178" y="3488492"/>
            <a:ext cx="28574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        春天来了，一只小蜗牛在草地上爬，背着大大的壳，伸着一对触角正在找吃的。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cs typeface="+mn-ea"/>
                <a:sym typeface="+mn-lt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203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778 0.87593 L 0.84778 0.87593 L 0.7263 0.87361 C 0.725 0.87361 0.72395 0.87222 0.72278 0.87153 C 0.71757 0.86921 0.71237 0.86736 0.70729 0.86528 C 0.70104 0.85787 0.70455 0.86134 0.69414 0.85463 C 0.69296 0.85393 0.69166 0.85347 0.69062 0.85255 C 0.68645 0.84861 0.68268 0.84398 0.67864 0.83981 C 0.67474 0.8294 0.67552 0.82986 0.66679 0.82083 C 0.66536 0.81921 0.66367 0.81944 0.66197 0.81875 C 0.64843 0.79444 0.65494 0.80833 0.64296 0.77639 L 0.6358 0.75718 C 0.63541 0.7544 0.63515 0.75162 0.63463 0.74884 C 0.63242 0.7375 0.62942 0.72639 0.62747 0.71505 C 0.62356 0.69143 0.62617 0.7 0.62148 0.6875 C 0.62031 0.68032 0.6194 0.67315 0.61796 0.6662 C 0.61653 0.65903 0.61458 0.65231 0.61315 0.64514 C 0.61054 0.63102 0.60885 0.61667 0.60612 0.60278 L 0.59778 0.56042 C 0.59739 0.55278 0.59713 0.54491 0.59648 0.53704 C 0.59635 0.53495 0.59557 0.5331 0.59531 0.53079 C 0.59479 0.52523 0.59453 0.51944 0.59414 0.51389 C 0.59453 0.48495 0.5944 0.45602 0.59531 0.42708 C 0.59557 0.41852 0.59713 0.41018 0.59778 0.40162 C 0.5983 0.39398 0.59843 0.38611 0.59895 0.37847 C 0.5996 0.36574 0.60026 0.35301 0.6013 0.34028 C 0.6039 0.30856 0.60195 0.32014 0.60481 0.3044 C 0.60533 0.29583 0.60546 0.28727 0.60612 0.27893 C 0.60794 0.25208 0.61575 0.28843 0.60612 0.22176 C 0.60533 0.2169 0.60169 0.21435 0.59895 0.21319 C 0.597 0.2125 0.59492 0.21227 0.59296 0.21111 C 0.57851 0.20393 0.58567 0.20532 0.57031 0.19838 C 0.56445 0.19583 0.56432 0.19583 0.55729 0.19213 C 0.55612 0.19143 0.55494 0.19051 0.55364 0.19005 C 0.55091 0.18912 0.54817 0.18866 0.54531 0.18796 L 0.5263 0.18356 C 0.50013 0.17847 0.53281 0.18472 0.50247 0.1794 C 0.48997 0.17708 0.49153 0.17685 0.47747 0.17523 C 0.46953 0.17431 0.46158 0.17384 0.45364 0.17315 C 0.44218 0.17384 0.43072 0.17407 0.41914 0.17523 C 0.41718 0.17546 0.41523 0.17662 0.41328 0.17731 C 0.41158 0.17801 0.41002 0.17847 0.40846 0.1794 C 0.40442 0.18194 0.40065 0.18611 0.39661 0.18796 L 0.39179 0.19005 C 0.38099 0.2044 0.3944 0.18727 0.37747 0.20486 L 0.36328 0.21968 C 0.35729 0.22593 0.35599 0.22824 0.34895 0.23241 C 0.347 0.23356 0.34492 0.23333 0.34296 0.23449 C 0.33971 0.23634 0.33671 0.23912 0.33346 0.24074 C 0.32981 0.24282 0.31263 0.24884 0.30963 0.24931 C 0.3026 0.25069 0.29544 0.25069 0.28828 0.25139 C 0.2871 0.25139 0.24492 0.24977 0.23463 0.24722 C 0.2302 0.24606 0.22356 0.24074 0.21914 0.23866 C 0.21562 0.23704 0.21197 0.23634 0.20846 0.23449 C 0.20156 0.23056 0.19934 0.22662 0.19296 0.22176 C 0.18697 0.21713 0.18099 0.21458 0.17513 0.20903 C 0.17109 0.20532 0.16744 0.19954 0.16328 0.1963 C 0.14947 0.18588 0.16002 0.19491 0.14778 0.18148 C 0.14505 0.17847 0.14205 0.17639 0.13945 0.17315 C 0.13398 0.16597 0.12395 0.14977 0.12395 0.14977 C 0.12356 0.1463 0.12317 0.14282 0.12278 0.13912 C 0.12239 0.13634 0.12174 0.13356 0.12161 0.13079 C 0.12148 0.12847 0.12057 0.09977 0.11914 0.09259 C 0.11835 0.08819 0.11692 0.08403 0.11562 0.07986 C 0.10937 0.05949 0.1121 0.06921 0.10377 0.04815 C 0.10208 0.04398 0.10078 0.03935 0.09895 0.03542 C 0.097 0.03148 0.08906 0.01643 0.08463 0.01227 C 0.08281 0.01042 0.08072 0.00949 0.07877 0.0081 C 0.07513 0.00949 0.07161 0.01088 0.06796 0.01227 C 0.06562 0.01296 0.06328 0.01343 0.0608 0.01435 C 0.05494 0.01667 0.05911 0.01643 0.05612 0.01643 L 0.03593 0.0419 " pathEditMode="relative" ptsTypes="AAAAAAAAAAAAA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2000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1.04167E-6 -3.7037E-6 L -0.0694 -0.005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xmlns="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91244" y="1997397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9" name="PA_矩形 10">
            <a:extLst>
              <a:ext uri="{FF2B5EF4-FFF2-40B4-BE49-F238E27FC236}">
                <a16:creationId xmlns:a16="http://schemas.microsoft.com/office/drawing/2014/main" xmlns="" id="{772FD0B4-8ABB-44C7-A64E-0C4DA9BAA3B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90923" y="2750898"/>
            <a:ext cx="5064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  <a:endParaRPr lang="en-US" altLang="zh-CN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10" name="PA_矩形 11">
            <a:extLst>
              <a:ext uri="{FF2B5EF4-FFF2-40B4-BE49-F238E27FC236}">
                <a16:creationId xmlns:a16="http://schemas.microsoft.com/office/drawing/2014/main" xmlns="" id="{B77243B0-F4D7-4F38-ACF2-646914BAAF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90923" y="3458232"/>
            <a:ext cx="4948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2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97" y="-643808"/>
            <a:ext cx="7611756" cy="7501808"/>
          </a:xfrm>
          <a:prstGeom prst="rect">
            <a:avLst/>
          </a:prstGeom>
        </p:spPr>
      </p:pic>
      <p:sp>
        <p:nvSpPr>
          <p:cNvPr id="5" name="PA_文本框 3">
            <a:extLst>
              <a:ext uri="{FF2B5EF4-FFF2-40B4-BE49-F238E27FC236}">
                <a16:creationId xmlns:a16="http://schemas.microsoft.com/office/drawing/2014/main" xmlns="" id="{85145DED-1502-4169-9B58-D33088B1CA2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91055" y="1859531"/>
            <a:ext cx="414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6" name="PA_矩形 4">
            <a:extLst>
              <a:ext uri="{FF2B5EF4-FFF2-40B4-BE49-F238E27FC236}">
                <a16:creationId xmlns:a16="http://schemas.microsoft.com/office/drawing/2014/main" xmlns="" id="{798EC251-20D2-47BE-96B5-34AF95CF68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747112" y="2613032"/>
            <a:ext cx="5680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  <a:endParaRPr lang="en-US" altLang="zh-CN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7" name="PA_矩形 5">
            <a:extLst>
              <a:ext uri="{FF2B5EF4-FFF2-40B4-BE49-F238E27FC236}">
                <a16:creationId xmlns:a16="http://schemas.microsoft.com/office/drawing/2014/main" xmlns="" id="{98F38F72-0B4F-4260-8D8D-4E0FD0A114F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47112" y="3524173"/>
            <a:ext cx="5680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</a:endParaRP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sp>
        <p:nvSpPr>
          <p:cNvPr id="8" name="PA_矩形 6">
            <a:extLst>
              <a:ext uri="{FF2B5EF4-FFF2-40B4-BE49-F238E27FC236}">
                <a16:creationId xmlns:a16="http://schemas.microsoft.com/office/drawing/2014/main" xmlns="" id="{6F9AB88A-A1F9-40EE-B350-CF11306ADF4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021782" y="4562373"/>
            <a:ext cx="5551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60" y="-362398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84" y="164813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8" y="3591498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&#10;&#10;已生成高可信度的说明">
            <a:extLst>
              <a:ext uri="{FF2B5EF4-FFF2-40B4-BE49-F238E27FC236}">
                <a16:creationId xmlns:a16="http://schemas.microsoft.com/office/drawing/2014/main" xmlns="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07" y="0"/>
            <a:ext cx="7961586" cy="6858000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xmlns="" id="{A08B908F-9323-460C-BAA6-7A671EB1A0C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437913">
            <a:off x="4276472" y="2070440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6" name="PA_矩形 6">
            <a:extLst>
              <a:ext uri="{FF2B5EF4-FFF2-40B4-BE49-F238E27FC236}">
                <a16:creationId xmlns:a16="http://schemas.microsoft.com/office/drawing/2014/main" xmlns="" id="{4EF663E7-621E-44AB-9857-85869251360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437913">
            <a:off x="4140989" y="2862518"/>
            <a:ext cx="33781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一只老鼠看见了，问他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:“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你背个大包，是要出去旅行吗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小蜗牛说：“你难道不知道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我背的是我的家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小老鼠觉得很奇怪。“你的家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那窗户在哪儿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?”“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我的家不需要窗户</a:t>
            </a:r>
            <a:r>
              <a:rPr lang="en-US" altLang="zh-CN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!”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蜗牛边说边爬开了。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PA_图片 4">
            <a:extLst>
              <a:ext uri="{FF2B5EF4-FFF2-40B4-BE49-F238E27FC236}">
                <a16:creationId xmlns:a16="http://schemas.microsoft.com/office/drawing/2014/main" xmlns="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68" y="-101825"/>
            <a:ext cx="3771752" cy="41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5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7 0.94815 L -0.96667 0.94838 C -0.94987 0.94653 -0.93333 0.94699 -0.91667 0.94375 C -0.91094 0.9426 -0.9 0.93542 -0.9 0.93565 C -0.89844 0.93334 -0.897 0.93079 -0.89531 0.92894 C -0.89427 0.92778 -0.89284 0.92801 -0.89167 0.92685 C -0.87721 0.91042 -0.88763 0.91783 -0.87383 0.90579 C -0.872 0.90394 -0.86979 0.90324 -0.86797 0.90139 C -0.86406 0.89792 -0.85833 0.89051 -0.85482 0.88658 C -0.84857 0.87963 -0.84857 0.88102 -0.84297 0.87176 C -0.83372 0.85695 -0.83424 0.85625 -0.8263 0.83797 C -0.82474 0.83449 -0.82292 0.83125 -0.82148 0.82732 C -0.81992 0.82315 -0.81849 0.81875 -0.81667 0.81482 C -0.81667 0.81459 -0.80482 0.7882 -0.80247 0.78287 C -0.80078 0.7794 -0.79896 0.77616 -0.79766 0.77246 C -0.79648 0.76875 -0.79505 0.76551 -0.79414 0.76181 C -0.78633 0.73125 -0.79727 0.76574 -0.78815 0.73843 C -0.7862 0.72477 -0.78802 0.73449 -0.78333 0.71945 C -0.78255 0.71667 -0.78164 0.71389 -0.78099 0.71111 C -0.78047 0.70903 -0.78047 0.70648 -0.77982 0.70463 C -0.77878 0.70162 -0.77734 0.69908 -0.7763 0.6963 C -0.77461 0.6919 -0.77148 0.68357 -0.77148 0.6838 C -0.77109 0.68056 -0.77096 0.67755 -0.77031 0.675 C -0.7694 0.67176 -0.76784 0.66945 -0.76667 0.66667 C -0.76484 0.66204 -0.76211 0.65417 -0.76081 0.64954 C -0.7599 0.64676 -0.75911 0.64398 -0.75833 0.64121 C -0.75755 0.63773 -0.75703 0.6338 -0.75599 0.63056 C -0.75508 0.62755 -0.75365 0.625 -0.75247 0.62222 C -0.75208 0.61991 -0.75169 0.61783 -0.7513 0.61574 C -0.75013 0.61088 -0.74857 0.60602 -0.74766 0.60093 C -0.747 0.59676 -0.747 0.59236 -0.74648 0.5882 C -0.7444 0.57338 -0.74401 0.57709 -0.74049 0.56297 C -0.7388 0.55579 -0.73828 0.54769 -0.73581 0.54167 C -0.73463 0.53889 -0.73333 0.53611 -0.73216 0.53334 C -0.7306 0.52894 -0.72982 0.52338 -0.72747 0.5206 L -0.72031 0.51204 C -0.70677 0.51273 -0.69323 0.5125 -0.67982 0.51412 C -0.67656 0.51459 -0.67357 0.5176 -0.67031 0.51852 C -0.66393 0.51991 -0.65755 0.51991 -0.65117 0.5206 L -0.64414 0.52269 C -0.64128 0.52338 -0.63854 0.52385 -0.63581 0.52477 C -0.61536 0.53195 -0.6375 0.52685 -0.61549 0.53102 C -0.6082 0.53542 -0.60026 0.54028 -0.59284 0.54375 C -0.58932 0.54537 -0.58568 0.54584 -0.58216 0.54815 C -0.57643 0.55162 -0.57122 0.55741 -0.56549 0.56065 C -0.55833 0.56505 -0.55729 0.56528 -0.55 0.5713 C -0.54518 0.57547 -0.54075 0.58079 -0.53581 0.58403 C -0.53255 0.58611 -0.5293 0.58797 -0.52617 0.59028 C -0.52383 0.59213 -0.52148 0.59491 -0.51914 0.59676 C -0.51276 0.60139 -0.50664 0.60648 -0.5 0.60949 C -0.49687 0.61088 -0.49362 0.61204 -0.49049 0.61366 C -0.46185 0.62755 -0.48242 0.61829 -0.46927 0.62431 C -0.45599 0.62292 -0.4431 0.62246 -0.42982 0.61991 C -0.42799 0.61968 -0.42669 0.61713 -0.425 0.61574 C -0.41471 0.60764 -0.42318 0.61644 -0.41198 0.60301 L -0.41198 0.60324 C -0.41029 0.60162 -0.40859 0.60047 -0.40716 0.59885 C -0.40391 0.59491 -0.40104 0.58982 -0.39766 0.58611 C -0.39362 0.58172 -0.3845 0.57269 -0.38216 0.56713 C -0.37539 0.55116 -0.38216 0.56551 -0.37383 0.55232 C -0.3651 0.53843 -0.37057 0.5456 -0.36315 0.53102 C -0.35794 0.52084 -0.35599 0.52014 -0.35234 0.50996 C -0.35143 0.50718 -0.35104 0.50394 -0.35 0.50139 C -0.34909 0.49908 -0.3474 0.49746 -0.34648 0.49514 C -0.34544 0.4926 -0.34505 0.48935 -0.34401 0.48658 C -0.34297 0.48357 -0.34167 0.48102 -0.34049 0.47824 C -0.33711 0.46991 -0.33542 0.46297 -0.33099 0.45486 C -0.32825 0.45 -0.32565 0.44445 -0.32266 0.44005 C -0.31823 0.4338 -0.31302 0.42894 -0.3095 0.42107 C -0.30794 0.4176 -0.30664 0.41343 -0.30482 0.41042 C -0.3026 0.40718 -0.30013 0.40463 -0.29766 0.40209 C -0.29088 0.39468 -0.28477 0.38519 -0.27734 0.38079 C -0.27617 0.3801 -0.275 0.37963 -0.27383 0.37871 C -0.27253 0.37755 -0.27161 0.37547 -0.27031 0.37454 C -0.26836 0.37315 -0.26628 0.37315 -0.26432 0.37246 C -0.26302 0.37176 -0.26198 0.37084 -0.26068 0.37037 C -0.25872 0.36945 -0.25677 0.36898 -0.25482 0.36806 C -0.25312 0.3676 -0.25156 0.36667 -0.25 0.36597 C -0.2444 0.36412 -0.23776 0.36273 -0.23216 0.36181 C -0.22161 0.36019 -0.20534 0.35857 -0.19518 0.35764 C -0.18164 0.35162 -0.20247 0.36042 -0.17148 0.35116 L -0.16432 0.34908 C -0.16237 0.34769 -0.16029 0.34607 -0.15833 0.34491 C -0.15482 0.3426 -0.14766 0.33843 -0.14766 0.33866 C -0.14648 0.33704 -0.14531 0.33542 -0.14401 0.33426 C -0.14115 0.33172 -0.13763 0.32986 -0.1345 0.32801 C -0.1319 0.32315 -0.13073 0.32037 -0.12734 0.31736 C -0.1263 0.31644 -0.125 0.31597 -0.12383 0.31528 C -0.12266 0.31389 -0.12135 0.3125 -0.12018 0.31111 C -0.11667 0.30625 -0.11328 0.3007 -0.1095 0.2963 C -0.10586 0.2919 -0.10482 0.29074 -0.10117 0.28565 C -0.09883 0.28218 -0.09661 0.27824 -0.09401 0.275 C -0.09141 0.27176 -0.08828 0.26991 -0.08568 0.26667 C -0.08385 0.26412 -0.08268 0.26042 -0.08099 0.2581 C -0.06693 0.23935 -0.08607 0.27014 -0.07148 0.24746 C -0.06471 0.23704 -0.06849 0.2426 -0.06432 0.23264 C -0.0612 0.22547 -0.05833 0.21783 -0.05482 0.21158 C -0.05312 0.2088 -0.05143 0.20602 -0.05 0.20301 C -0.04375 0.19051 -0.04935 0.19815 -0.04284 0.19028 C -0.03958 0.16713 -0.04531 0.20347 -0.0345 0.16505 C -0.03333 0.16065 -0.03229 0.15625 -0.03099 0.15232 C -0.02995 0.14931 -0.02852 0.14676 -0.02734 0.14375 C -0.02656 0.14167 -0.02578 0.13959 -0.025 0.1375 C -0.02461 0.13472 -0.02435 0.13172 -0.02383 0.12894 C -0.02253 0.12292 -0.02096 0.11945 -0.01901 0.11412 C -0.01862 0.11204 -0.01836 0.10996 -0.01784 0.10787 C -0.01549 0.09792 -0.01445 0.09861 -0.01315 0.08658 C -0.01289 0.08472 -0.01133 0.07014 -0.01068 0.0676 C -0.01016 0.06528 -0.00898 0.06343 -0.00833 0.06135 C -0.00612 0.05347 -0.0043 0.0419 -0.00352 0.0338 C -0.00325 0.03079 -0.00182 0.01042 -4.16667E-7 0.00834 L 0.00365 0.00417 L -4.16667E-7 -2.59259E-6 " pathEditMode="relative" rAng="0" ptsTypes="AAAAAAAAAAAAAAAAAAAAAAAAAAAAAAAAAAAAAAAAAAAAAAAAAAA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2A12925-2C2E-41E0-BCD7-147217C81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17" y="-302012"/>
            <a:ext cx="3257237" cy="3257237"/>
          </a:xfrm>
          <a:prstGeom prst="rect">
            <a:avLst/>
          </a:prstGeom>
        </p:spPr>
      </p:pic>
      <p:pic>
        <p:nvPicPr>
          <p:cNvPr id="4" name="PA_图片 4">
            <a:extLst>
              <a:ext uri="{FF2B5EF4-FFF2-40B4-BE49-F238E27FC236}">
                <a16:creationId xmlns:a16="http://schemas.microsoft.com/office/drawing/2014/main" xmlns="" id="{493A8E0B-764A-406F-B739-AA3D58B777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046"/>
            <a:ext cx="7682539" cy="5879365"/>
          </a:xfrm>
          <a:prstGeom prst="rect">
            <a:avLst/>
          </a:prstGeom>
        </p:spPr>
      </p:pic>
      <p:sp>
        <p:nvSpPr>
          <p:cNvPr id="5" name="PA_文本框 8">
            <a:extLst>
              <a:ext uri="{FF2B5EF4-FFF2-40B4-BE49-F238E27FC236}">
                <a16:creationId xmlns:a16="http://schemas.microsoft.com/office/drawing/2014/main" xmlns="" id="{8BED5FF7-ACD7-4F5B-ADD4-10A9DC97D49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02522" y="2576318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6" name="PA_矩形 9">
            <a:extLst>
              <a:ext uri="{FF2B5EF4-FFF2-40B4-BE49-F238E27FC236}">
                <a16:creationId xmlns:a16="http://schemas.microsoft.com/office/drawing/2014/main" xmlns="" id="{10684E9E-744E-467D-A78E-643D95DDAC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5566" y="3389911"/>
            <a:ext cx="44714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PA_矩形 10">
            <a:extLst>
              <a:ext uri="{FF2B5EF4-FFF2-40B4-BE49-F238E27FC236}">
                <a16:creationId xmlns:a16="http://schemas.microsoft.com/office/drawing/2014/main" xmlns="" id="{D8F78B45-E683-4D11-B8D0-FC3767EEEB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605566" y="4061808"/>
            <a:ext cx="4379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xmlns="" id="{6F81C8F6-CFA1-4562-85E0-63759927E6C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27" y="2021836"/>
            <a:ext cx="48006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0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2 0.0243 L -0.7612 0.02453 C -0.75795 0.03194 -0.75404 0.03889 -0.75157 0.04745 C -0.74961 0.05463 -0.74818 0.06226 -0.74571 0.06875 C -0.74258 0.07639 -0.73828 0.0824 -0.7349 0.08981 C -0.7323 0.09583 -0.73034 0.10277 -0.72787 0.10879 C -0.72539 0.11458 -0.72292 0.12014 -0.72071 0.12592 C -0.71901 0.13009 -0.71797 0.13495 -0.71589 0.13865 C -0.71433 0.14143 -0.7125 0.14375 -0.7112 0.14699 C -0.70847 0.1537 -0.70404 0.16828 -0.70404 0.16851 C -0.70326 0.17314 -0.70287 0.17847 -0.70157 0.1831 C -0.69935 0.19074 -0.69623 0.19375 -0.69323 0.2 C -0.69193 0.20254 -0.69115 0.20601 -0.68985 0.20833 C -0.68881 0.21018 -0.68737 0.21111 -0.68633 0.21273 C -0.66003 0.24652 -0.69011 0.20995 -0.66967 0.23171 C -0.66055 0.24143 -0.66875 0.23564 -0.66133 0.24027 C -0.66003 0.24166 -0.65899 0.24328 -0.65769 0.24444 C -0.65547 0.24629 -0.653 0.24722 -0.65052 0.24861 C -0.64245 0.25347 -0.64818 0.25069 -0.63269 0.25301 C -0.62592 0.25208 -0.61914 0.25231 -0.6125 0.25069 C -0.61003 0.25023 -0.60287 0.24676 -0.59935 0.24444 C -0.5974 0.24305 -0.59532 0.24213 -0.59336 0.24027 C -0.59167 0.23842 -0.59037 0.23564 -0.58868 0.23379 C -0.58555 0.23055 -0.58203 0.22916 -0.57917 0.22546 C -0.57006 0.21319 -0.57878 0.22407 -0.56967 0.21481 C -0.56836 0.21342 -0.56732 0.21157 -0.56602 0.21064 C -0.56381 0.20856 -0.56003 0.20764 -0.55769 0.20625 C -0.55573 0.20509 -0.55365 0.20393 -0.5517 0.20208 C -0.55 0.20046 -0.5487 0.19745 -0.54701 0.1956 C -0.54519 0.19398 -0.5431 0.19328 -0.54102 0.19143 C -0.53894 0.18958 -0.53724 0.18703 -0.53503 0.18518 C -0.53321 0.18333 -0.53112 0.1824 -0.52917 0.18078 C -0.52748 0.17963 -0.52592 0.17824 -0.52435 0.17662 C -0.52318 0.17546 -0.52214 0.17338 -0.52084 0.17245 C -0.51849 0.1706 -0.51602 0.16967 -0.51368 0.16828 L -0.50651 0.16389 C -0.50313 0.16203 -0.50196 0.16111 -0.49818 0.15972 C -0.4836 0.15463 -0.4974 0.16041 -0.48633 0.15555 C -0.47123 0.15625 -0.45235 0.15625 -0.43633 0.15972 C -0.43438 0.16018 -0.42774 0.16273 -0.42552 0.16389 C -0.42318 0.16527 -0.42084 0.16666 -0.41849 0.16828 L -0.41485 0.17037 C -0.41368 0.17176 -0.41263 0.17361 -0.41133 0.17453 C -0.40977 0.17569 -0.40808 0.17592 -0.40651 0.17662 C -0.40417 0.17801 -0.40183 0.17939 -0.39935 0.18078 C -0.39818 0.18171 -0.39688 0.18171 -0.39584 0.1831 C -0.39258 0.1868 -0.39232 0.18796 -0.38868 0.18935 C -0.38203 0.19189 -0.37513 0.19259 -0.36849 0.19351 C -0.3625 0.19282 -0.35651 0.19259 -0.35052 0.19143 C -0.34896 0.1912 -0.3474 0.19027 -0.34584 0.18935 C -0.34336 0.18819 -0.33868 0.18518 -0.33868 0.18541 C -0.3375 0.1831 -0.33646 0.18055 -0.33516 0.1787 C -0.32487 0.16574 -0.33607 0.18912 -0.32084 0.1618 C -0.31862 0.15764 -0.31667 0.15254 -0.31368 0.14907 C -0.3125 0.14768 -0.3112 0.14652 -0.31016 0.1449 C -0.30886 0.14305 -0.30769 0.14097 -0.30651 0.13865 C -0.30495 0.13449 -0.3043 0.1287 -0.30183 0.12592 L -0.2948 0.11736 C -0.29349 0.11597 -0.29245 0.11389 -0.29102 0.11319 L -0.28386 0.10879 L -0.28047 0.10671 C -0.27552 0.10764 -0.25573 0.11018 -0.24818 0.11527 C -0.24024 0.1206 -0.23295 0.13449 -0.22683 0.14282 C -0.22513 0.1449 -0.22344 0.14652 -0.22201 0.14907 C -0.2198 0.15301 -0.21836 0.1581 -0.21602 0.1618 C -0.21433 0.16458 -0.21211 0.16597 -0.21016 0.16828 C -0.20534 0.17361 -0.20092 0.18055 -0.19584 0.18518 C -0.19427 0.18657 -0.19258 0.18773 -0.19102 0.18935 C -0.18933 0.1912 -0.18802 0.19375 -0.18633 0.1956 C -0.18477 0.19745 -0.18308 0.19838 -0.18151 0.2 C -0.17904 0.20254 -0.17696 0.20625 -0.17435 0.20833 C -0.1698 0.21203 -0.16459 0.21296 -0.16016 0.21689 C -0.15391 0.22245 -0.15703 0.22037 -0.15065 0.22314 C -0.14284 0.22245 -0.12578 0.22199 -0.11602 0.21898 C -0.1125 0.21805 -0.10886 0.21643 -0.10534 0.21481 C -0.09714 0.21064 -0.09297 0.20694 -0.08516 0.20208 C -0.08034 0.19907 -0.07565 0.19652 -0.07084 0.19351 C -0.0586 0.18634 -0.06849 0.19328 -0.05769 0.1831 C -0.05378 0.17939 -0.04896 0.17801 -0.04584 0.17245 C -0.04271 0.16666 -0.03985 0.16041 -0.03633 0.15555 C -0.03047 0.14699 -0.02592 0.1412 -0.02084 0.13009 C -0.01927 0.12662 -0.01745 0.12314 -0.01602 0.11944 C -0.00977 0.10277 -0.01797 0.11851 -0.01016 0.10463 C -0.00834 0.09166 -0.01003 0.09976 -0.00534 0.08773 C -0.00378 0.08356 -0.003 0.07777 -0.00065 0.075 C 0.00807 0.06458 -0.00287 0.07731 0.00768 0.06643 C 0.00898 0.06527 0.01002 0.06342 0.01132 0.06226 C 0.01354 0.06041 0.01849 0.0581 0.01849 0.05833 C 0.02474 0.05879 0.03112 0.05902 0.0375 0.06018 C 0.04323 0.06111 0.0427 0.06389 0.04817 0.06875 C 0.04935 0.06967 0.05065 0.0699 0.05182 0.07083 C 0.05338 0.07199 0.05494 0.07361 0.05651 0.075 C 0.05898 0.07916 0.06054 0.08588 0.06367 0.08773 C 0.06888 0.09074 0.06614 0.08889 0.072 0.09398 C 0.07461 0.10092 0.07291 0.10046 0.07565 0.10046 L 0.07565 0.10069 " pathEditMode="relative" rAng="0" ptsTypes="AAAAAAAAAAAAAAAAAAAAAAAAAAAAAAAAAAAAAAAAAAAAAAAAAAAAAAAAAAAAAAAAAAAAAAAAAAAAAAAAAAAAAAAAAAAAAAAA">
                                      <p:cBhvr>
                                        <p:cTn id="2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36" y="1143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438DC0D5-BF0E-444C-9C18-BE52B7EBCA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3" name="PA_文本框 7">
            <a:extLst>
              <a:ext uri="{FF2B5EF4-FFF2-40B4-BE49-F238E27FC236}">
                <a16:creationId xmlns:a16="http://schemas.microsoft.com/office/drawing/2014/main" xmlns="" id="{4E55DA3C-0726-45DB-8B2E-D75DCD7A80E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17295" y="2344698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点击添加标题</a:t>
            </a:r>
          </a:p>
        </p:txBody>
      </p:sp>
      <p:sp>
        <p:nvSpPr>
          <p:cNvPr id="14" name="PA_矩形 8">
            <a:extLst>
              <a:ext uri="{FF2B5EF4-FFF2-40B4-BE49-F238E27FC236}">
                <a16:creationId xmlns:a16="http://schemas.microsoft.com/office/drawing/2014/main" xmlns="" id="{5BBEAC4B-8734-416E-9DFB-8AC5586A2A3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65702" y="3388600"/>
            <a:ext cx="3771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       春天来了，一只小蜗牛在草地上爬，背着大大的壳，伸着一对触角正在找吃的</a:t>
            </a:r>
            <a:r>
              <a:rPr lang="zh-CN" altLang="en-US" dirty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</a:rPr>
              <a:t>。</a:t>
            </a:r>
          </a:p>
          <a:p>
            <a:pPr algn="just"/>
            <a:r>
              <a:rPr lang="zh-CN" altLang="en-US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</a:t>
            </a:r>
            <a:endParaRPr lang="zh-CN" altLang="en-US" b="0" i="0" dirty="0">
              <a:solidFill>
                <a:srgbClr val="222222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 descr="图片包含 文字&#10;&#10;已生成高可信度的说明">
            <a:extLst>
              <a:ext uri="{FF2B5EF4-FFF2-40B4-BE49-F238E27FC236}">
                <a16:creationId xmlns:a16="http://schemas.microsoft.com/office/drawing/2014/main" xmlns="" id="{4461CEF8-CBA9-4CB1-9718-679C8B4660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89" y="1660997"/>
            <a:ext cx="3990715" cy="4655533"/>
          </a:xfrm>
          <a:prstGeom prst="rect">
            <a:avLst/>
          </a:prstGeom>
        </p:spPr>
      </p:pic>
      <p:pic>
        <p:nvPicPr>
          <p:cNvPr id="16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xmlns="" id="{A068BBFF-795B-45AB-A9B7-CC069AA2F8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5464"/>
            <a:ext cx="3865071" cy="38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8 L 0.21927 -0.09051 C 0.26224 0.00324 0.32709 0.05394 0.39506 0.05394 C 0.4724 0.05394 0.53438 0.00324 0.57735 -0.09051 L 0.78477 -0.50648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早教招新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1302</Words>
  <PresentationFormat>宽屏</PresentationFormat>
  <Paragraphs>123</Paragraphs>
  <Slides>22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.黑体-韩语</vt:lpstr>
      <vt:lpstr>.黑体-日本?</vt:lpstr>
      <vt:lpstr>等线</vt:lpstr>
      <vt:lpstr>迷你简少儿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2017-05-08T08:38:07Z</dcterms:created>
  <dcterms:modified xsi:type="dcterms:W3CDTF">2017-07-17T13:35:37Z</dcterms:modified>
</cp:coreProperties>
</file>