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wav"/>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media/audio2.wav" ContentType="audio/x-wav"/>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 id="2147483701" r:id="rId2"/>
  </p:sldMasterIdLst>
  <p:notesMasterIdLst>
    <p:notesMasterId r:id="rId37"/>
  </p:notesMasterIdLst>
  <p:sldIdLst>
    <p:sldId id="298" r:id="rId3"/>
    <p:sldId id="305" r:id="rId4"/>
    <p:sldId id="258" r:id="rId5"/>
    <p:sldId id="259" r:id="rId6"/>
    <p:sldId id="270" r:id="rId7"/>
    <p:sldId id="271" r:id="rId8"/>
    <p:sldId id="307" r:id="rId9"/>
    <p:sldId id="306" r:id="rId10"/>
    <p:sldId id="308" r:id="rId11"/>
    <p:sldId id="309" r:id="rId12"/>
    <p:sldId id="310" r:id="rId13"/>
    <p:sldId id="311" r:id="rId14"/>
    <p:sldId id="331" r:id="rId15"/>
    <p:sldId id="313" r:id="rId16"/>
    <p:sldId id="314" r:id="rId17"/>
    <p:sldId id="315" r:id="rId18"/>
    <p:sldId id="316" r:id="rId19"/>
    <p:sldId id="317" r:id="rId20"/>
    <p:sldId id="318" r:id="rId21"/>
    <p:sldId id="320" r:id="rId22"/>
    <p:sldId id="321" r:id="rId23"/>
    <p:sldId id="322" r:id="rId24"/>
    <p:sldId id="323" r:id="rId25"/>
    <p:sldId id="324" r:id="rId26"/>
    <p:sldId id="325" r:id="rId27"/>
    <p:sldId id="326" r:id="rId28"/>
    <p:sldId id="327" r:id="rId29"/>
    <p:sldId id="328" r:id="rId30"/>
    <p:sldId id="297" r:id="rId31"/>
    <p:sldId id="330" r:id="rId32"/>
    <p:sldId id="301" r:id="rId33"/>
    <p:sldId id="333" r:id="rId34"/>
    <p:sldId id="286" r:id="rId35"/>
    <p:sldId id="304" r:id="rId36"/>
  </p:sldIdLst>
  <p:sldSz cx="12192000" cy="6858000"/>
  <p:notesSz cx="6735763" cy="9869488"/>
  <p:custDataLst>
    <p:tags r:id="rId3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FF"/>
    <a:srgbClr val="FF0000"/>
    <a:srgbClr val="0000FF"/>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714" y="102"/>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47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15373" y="0"/>
            <a:ext cx="2918831" cy="493474"/>
          </a:xfrm>
          <a:prstGeom prst="rect">
            <a:avLst/>
          </a:prstGeom>
        </p:spPr>
        <p:txBody>
          <a:bodyPr vert="horz" lIns="91440" tIns="45720" rIns="91440" bIns="45720" rtlCol="0"/>
          <a:lstStyle>
            <a:lvl1pPr algn="r">
              <a:defRPr sz="1200"/>
            </a:lvl1pPr>
          </a:lstStyle>
          <a:p>
            <a:fld id="{F15D27F5-DC03-45A1-AD7E-4725DA21732E}" type="datetimeFigureOut">
              <a:rPr lang="en-US" smtClean="0"/>
              <a:pPr/>
              <a:t>9/22/2023</a:t>
            </a:fld>
            <a:endParaRPr lang="en-US"/>
          </a:p>
        </p:txBody>
      </p:sp>
      <p:sp>
        <p:nvSpPr>
          <p:cNvPr id="4" name="Slide Image Placeholder 3"/>
          <p:cNvSpPr>
            <a:spLocks noGrp="1" noRot="1" noChangeAspect="1"/>
          </p:cNvSpPr>
          <p:nvPr>
            <p:ph type="sldImg" idx="2"/>
          </p:nvPr>
        </p:nvSpPr>
        <p:spPr>
          <a:xfrm>
            <a:off x="77788" y="739775"/>
            <a:ext cx="6580187" cy="37020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3577" y="4688007"/>
            <a:ext cx="5388610" cy="444127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74301"/>
            <a:ext cx="2918831" cy="49347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15373" y="9374301"/>
            <a:ext cx="2918831" cy="493474"/>
          </a:xfrm>
          <a:prstGeom prst="rect">
            <a:avLst/>
          </a:prstGeom>
        </p:spPr>
        <p:txBody>
          <a:bodyPr vert="horz" lIns="91440" tIns="45720" rIns="91440" bIns="45720" rtlCol="0" anchor="b"/>
          <a:lstStyle>
            <a:lvl1pPr algn="r">
              <a:defRPr sz="1200"/>
            </a:lvl1pPr>
          </a:lstStyle>
          <a:p>
            <a:fld id="{5351DDEE-7EC5-43E5-86F3-3A212797BA21}" type="slidenum">
              <a:rPr lang="en-US" smtClean="0"/>
              <a:pPr/>
              <a:t>‹#›</a:t>
            </a:fld>
            <a:endParaRPr lang="en-US"/>
          </a:p>
        </p:txBody>
      </p:sp>
    </p:spTree>
    <p:extLst>
      <p:ext uri="{BB962C8B-B14F-4D97-AF65-F5344CB8AC3E}">
        <p14:creationId xmlns:p14="http://schemas.microsoft.com/office/powerpoint/2010/main" val="2191258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1E28860C-08CB-4A16-85CE-381EF70FB40C}" type="slidenum">
              <a:rPr lang="en-US"/>
              <a:pPr/>
              <a:t>3</a:t>
            </a:fld>
            <a:endParaRPr lang="en-US"/>
          </a:p>
        </p:txBody>
      </p:sp>
      <p:sp>
        <p:nvSpPr>
          <p:cNvPr id="17411" name="Rectangle 2"/>
          <p:cNvSpPr>
            <a:spLocks noGrp="1" noRot="1" noChangeAspect="1" noChangeArrowheads="1" noTextEdit="1"/>
          </p:cNvSpPr>
          <p:nvPr>
            <p:ph type="sldImg"/>
          </p:nvPr>
        </p:nvSpPr>
        <p:spPr>
          <a:xfrm>
            <a:off x="77788" y="739775"/>
            <a:ext cx="6580187" cy="3702050"/>
          </a:xfrm>
          <a:ln/>
        </p:spPr>
      </p:sp>
      <p:sp>
        <p:nvSpPr>
          <p:cNvPr id="17412" name="Rectangle 3"/>
          <p:cNvSpPr>
            <a:spLocks noGrp="1" noChangeArrowheads="1"/>
          </p:cNvSpPr>
          <p:nvPr>
            <p:ph type="body" idx="1"/>
          </p:nvPr>
        </p:nvSpPr>
        <p:spPr>
          <a:noFill/>
          <a:ln/>
        </p:spPr>
        <p:txBody>
          <a:bodyPr/>
          <a:lstStyle/>
          <a:p>
            <a:pPr eaLnBrk="1" hangingPunct="1"/>
            <a:r>
              <a:rPr lang="en-US"/>
              <a:t>Tiết 1</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xfrm>
            <a:off x="77788" y="739775"/>
            <a:ext cx="6580187" cy="3702050"/>
          </a:xfrm>
          <a:ln/>
        </p:spPr>
      </p:sp>
      <p:sp>
        <p:nvSpPr>
          <p:cNvPr id="56323"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8" y="739775"/>
            <a:ext cx="6580187" cy="3702050"/>
          </a:xfrm>
        </p:spPr>
      </p:sp>
      <p:sp>
        <p:nvSpPr>
          <p:cNvPr id="3" name="Notes Placeholder 2"/>
          <p:cNvSpPr>
            <a:spLocks noGrp="1"/>
          </p:cNvSpPr>
          <p:nvPr>
            <p:ph type="body" idx="1"/>
          </p:nvPr>
        </p:nvSpPr>
        <p:spPr/>
        <p:txBody>
          <a:bodyPr/>
          <a:lstStyle/>
          <a:p>
            <a:r>
              <a:rPr lang="en-US"/>
              <a:t>Tiết 2</a:t>
            </a:r>
          </a:p>
        </p:txBody>
      </p:sp>
      <p:sp>
        <p:nvSpPr>
          <p:cNvPr id="4" name="Slide Number Placeholder 3"/>
          <p:cNvSpPr>
            <a:spLocks noGrp="1"/>
          </p:cNvSpPr>
          <p:nvPr>
            <p:ph type="sldNum" sz="quarter" idx="5"/>
          </p:nvPr>
        </p:nvSpPr>
        <p:spPr/>
        <p:txBody>
          <a:bodyPr/>
          <a:lstStyle/>
          <a:p>
            <a:fld id="{5351DDEE-7EC5-43E5-86F3-3A212797BA21}" type="slidenum">
              <a:rPr lang="en-US" smtClean="0"/>
              <a:pPr/>
              <a:t>14</a:t>
            </a:fld>
            <a:endParaRPr lang="en-US"/>
          </a:p>
        </p:txBody>
      </p:sp>
    </p:spTree>
    <p:extLst>
      <p:ext uri="{BB962C8B-B14F-4D97-AF65-F5344CB8AC3E}">
        <p14:creationId xmlns:p14="http://schemas.microsoft.com/office/powerpoint/2010/main" val="16148944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8" y="739775"/>
            <a:ext cx="6580187" cy="37020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HDGV: Hãy nhấn vào các con số để ra câu hỏi, nhấn vào con thuyền để về slide </a:t>
            </a:r>
            <a:r>
              <a:rPr kumimoji="0" 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2</a:t>
            </a:r>
            <a:r>
              <a:rPr kumimoji="0" lang="vi-VN"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4 (Home). Nhấn đồng hồ ra thời gian. </a:t>
            </a:r>
            <a:endParaRPr kumimoji="0" 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Nhấn vào Yết Kiêu để phá các con thuyền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Cảm ơn thầy cô đã ủng hộ game của TOÁN HỌA thiết kế!</a:t>
            </a:r>
          </a:p>
          <a:p>
            <a:endParaRPr lang="en-US"/>
          </a:p>
        </p:txBody>
      </p:sp>
      <p:sp>
        <p:nvSpPr>
          <p:cNvPr id="4" name="Slide Number Placeholder 3"/>
          <p:cNvSpPr>
            <a:spLocks noGrp="1"/>
          </p:cNvSpPr>
          <p:nvPr>
            <p:ph type="sldNum" sz="quarter" idx="5"/>
          </p:nvPr>
        </p:nvSpPr>
        <p:spPr/>
        <p:txBody>
          <a:bodyPr/>
          <a:lstStyle/>
          <a:p>
            <a:fld id="{5351DDEE-7EC5-43E5-86F3-3A212797BA21}" type="slidenum">
              <a:rPr lang="en-US" smtClean="0"/>
              <a:pPr/>
              <a:t>20</a:t>
            </a:fld>
            <a:endParaRPr lang="en-US"/>
          </a:p>
        </p:txBody>
      </p:sp>
    </p:spTree>
    <p:extLst>
      <p:ext uri="{BB962C8B-B14F-4D97-AF65-F5344CB8AC3E}">
        <p14:creationId xmlns:p14="http://schemas.microsoft.com/office/powerpoint/2010/main" val="41273491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3048000" y="3124200"/>
            <a:ext cx="8229600" cy="1894362"/>
          </a:xfrm>
        </p:spPr>
        <p:txBody>
          <a:bodyPr/>
          <a:lstStyle>
            <a:lvl1pPr>
              <a:defRPr b="1"/>
            </a:lvl1pPr>
          </a:lstStyle>
          <a:p>
            <a:r>
              <a:rPr kumimoji="0" lang="en-US"/>
              <a:t>Click to edit Master title style</a:t>
            </a:r>
          </a:p>
        </p:txBody>
      </p:sp>
      <p:sp>
        <p:nvSpPr>
          <p:cNvPr id="9" name="Subtitle 8"/>
          <p:cNvSpPr>
            <a:spLocks noGrp="1"/>
          </p:cNvSpPr>
          <p:nvPr>
            <p:ph type="subTitle" idx="1"/>
          </p:nvPr>
        </p:nvSpPr>
        <p:spPr>
          <a:xfrm>
            <a:off x="3048000" y="5003322"/>
            <a:ext cx="82296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bwMode="auto">
          <a:xfrm rot="5400000">
            <a:off x="10733828" y="1110597"/>
            <a:ext cx="2286000" cy="508000"/>
          </a:xfrm>
        </p:spPr>
        <p:txBody>
          <a:bodyPr/>
          <a:lstStyle/>
          <a:p>
            <a:fld id="{6543760E-08F4-4DFC-9F02-FDB9AA5D1708}" type="datetimeFigureOut">
              <a:rPr lang="en-US" smtClean="0"/>
              <a:pPr/>
              <a:t>9/22/2023</a:t>
            </a:fld>
            <a:endParaRPr lang="en-US"/>
          </a:p>
        </p:txBody>
      </p:sp>
      <p:sp>
        <p:nvSpPr>
          <p:cNvPr id="17" name="Footer Placeholder 16"/>
          <p:cNvSpPr>
            <a:spLocks noGrp="1"/>
          </p:cNvSpPr>
          <p:nvPr>
            <p:ph type="ftr" sz="quarter" idx="11"/>
          </p:nvPr>
        </p:nvSpPr>
        <p:spPr bwMode="auto">
          <a:xfrm rot="5400000">
            <a:off x="10045959" y="4117661"/>
            <a:ext cx="3657600" cy="512064"/>
          </a:xfrm>
        </p:spPr>
        <p:txBody>
          <a:bodyPr/>
          <a:lstStyle/>
          <a:p>
            <a:endParaRPr lang="en-US"/>
          </a:p>
        </p:txBody>
      </p:sp>
      <p:sp>
        <p:nvSpPr>
          <p:cNvPr id="10" name="Rectangle 9"/>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Rectangle 11"/>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4" name="Rectangle 13"/>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9" name="Rectangle 18"/>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Straight Connector 10"/>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8" name="Straight Connector 17"/>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0" name="Straight Connector 19"/>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6" name="Straight Connector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5" name="Straight Connector 14"/>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2" name="Straight Connector 21"/>
          <p:cNvSpPr>
            <a:spLocks noChangeShapeType="1"/>
          </p:cNvSpPr>
          <p:nvPr/>
        </p:nvSpPr>
        <p:spPr bwMode="auto">
          <a:xfrm>
            <a:off x="1215180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7" name="Rectangle 26"/>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1" name="Oval 20"/>
          <p:cNvSpPr/>
          <p:nvPr/>
        </p:nvSpPr>
        <p:spPr bwMode="auto">
          <a:xfrm>
            <a:off x="812800" y="3429000"/>
            <a:ext cx="17272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Oval 22"/>
          <p:cNvSpPr/>
          <p:nvPr/>
        </p:nvSpPr>
        <p:spPr bwMode="auto">
          <a:xfrm>
            <a:off x="1746176"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4" name="Oval 23"/>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6" name="Oval 25"/>
          <p:cNvSpPr/>
          <p:nvPr/>
        </p:nvSpPr>
        <p:spPr bwMode="auto">
          <a:xfrm>
            <a:off x="2218944" y="5788152"/>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5" name="Oval 24"/>
          <p:cNvSpPr/>
          <p:nvPr/>
        </p:nvSpPr>
        <p:spPr>
          <a:xfrm>
            <a:off x="2540000" y="4495800"/>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9" name="Slide Number Placeholder 28"/>
          <p:cNvSpPr>
            <a:spLocks noGrp="1"/>
          </p:cNvSpPr>
          <p:nvPr>
            <p:ph type="sldNum" sz="quarter" idx="12"/>
          </p:nvPr>
        </p:nvSpPr>
        <p:spPr bwMode="auto">
          <a:xfrm>
            <a:off x="1767392" y="4928702"/>
            <a:ext cx="812800" cy="517524"/>
          </a:xfrm>
        </p:spPr>
        <p:txBody>
          <a:bodyPr/>
          <a:lstStyle/>
          <a:p>
            <a:fld id="{2296FC9B-3AB0-47A7-B696-4B115800B6D1}"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543760E-08F4-4DFC-9F02-FDB9AA5D1708}" type="datetimeFigureOut">
              <a:rPr lang="en-US" smtClean="0"/>
              <a:pPr/>
              <a:t>9/22/2023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96FC9B-3AB0-47A7-B696-4B115800B6D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2352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543760E-08F4-4DFC-9F02-FDB9AA5D1708}" type="datetimeFigureOut">
              <a:rPr lang="en-US" smtClean="0"/>
              <a:pPr/>
              <a:t>9/22/2023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96FC9B-3AB0-47A7-B696-4B115800B6D1}"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98CB691A-19AF-4C9A-A99B-F617E5214351}" type="slidenum">
              <a:rPr lang="en-US"/>
              <a:pPr/>
              <a:t>‹#›</a:t>
            </a:fld>
            <a:endParaRPr lang="en-US"/>
          </a:p>
        </p:txBody>
      </p:sp>
    </p:spTree>
  </p:cSld>
  <p:clrMapOvr>
    <a:masterClrMapping/>
  </p:clrMapOvr>
  <p:transition>
    <p:strips dir="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51B3EE5-B586-4695-B7B2-762831F0E6BB}" type="datetimeFigureOut">
              <a:rPr lang="vi-VN" smtClean="0"/>
              <a:t>22/09/2023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9355B1BB-5B99-49D6-8EE2-E95CFA3554FF}" type="slidenum">
              <a:rPr lang="vi-VN" smtClean="0"/>
              <a:t>‹#›</a:t>
            </a:fld>
            <a:endParaRPr lang="vi-VN"/>
          </a:p>
        </p:txBody>
      </p:sp>
    </p:spTree>
    <p:extLst>
      <p:ext uri="{BB962C8B-B14F-4D97-AF65-F5344CB8AC3E}">
        <p14:creationId xmlns:p14="http://schemas.microsoft.com/office/powerpoint/2010/main" val="2301552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1B3EE5-B586-4695-B7B2-762831F0E6BB}" type="datetimeFigureOut">
              <a:rPr lang="vi-VN" smtClean="0"/>
              <a:t>22/09/2023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9355B1BB-5B99-49D6-8EE2-E95CFA3554FF}" type="slidenum">
              <a:rPr lang="vi-VN" smtClean="0"/>
              <a:t>‹#›</a:t>
            </a:fld>
            <a:endParaRPr lang="vi-VN"/>
          </a:p>
        </p:txBody>
      </p:sp>
    </p:spTree>
    <p:extLst>
      <p:ext uri="{BB962C8B-B14F-4D97-AF65-F5344CB8AC3E}">
        <p14:creationId xmlns:p14="http://schemas.microsoft.com/office/powerpoint/2010/main" val="14418165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51B3EE5-B586-4695-B7B2-762831F0E6BB}" type="datetimeFigureOut">
              <a:rPr lang="vi-VN" smtClean="0"/>
              <a:t>22/09/2023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9355B1BB-5B99-49D6-8EE2-E95CFA3554FF}" type="slidenum">
              <a:rPr lang="vi-VN" smtClean="0"/>
              <a:t>‹#›</a:t>
            </a:fld>
            <a:endParaRPr lang="vi-VN"/>
          </a:p>
        </p:txBody>
      </p:sp>
    </p:spTree>
    <p:extLst>
      <p:ext uri="{BB962C8B-B14F-4D97-AF65-F5344CB8AC3E}">
        <p14:creationId xmlns:p14="http://schemas.microsoft.com/office/powerpoint/2010/main" val="1361993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51B3EE5-B586-4695-B7B2-762831F0E6BB}" type="datetimeFigureOut">
              <a:rPr lang="vi-VN" smtClean="0"/>
              <a:t>22/09/2023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9355B1BB-5B99-49D6-8EE2-E95CFA3554FF}" type="slidenum">
              <a:rPr lang="vi-VN" smtClean="0"/>
              <a:t>‹#›</a:t>
            </a:fld>
            <a:endParaRPr lang="vi-VN"/>
          </a:p>
        </p:txBody>
      </p:sp>
    </p:spTree>
    <p:extLst>
      <p:ext uri="{BB962C8B-B14F-4D97-AF65-F5344CB8AC3E}">
        <p14:creationId xmlns:p14="http://schemas.microsoft.com/office/powerpoint/2010/main" val="29812510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51B3EE5-B586-4695-B7B2-762831F0E6BB}" type="datetimeFigureOut">
              <a:rPr lang="vi-VN" smtClean="0"/>
              <a:t>22/09/2023</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9355B1BB-5B99-49D6-8EE2-E95CFA3554FF}" type="slidenum">
              <a:rPr lang="vi-VN" smtClean="0"/>
              <a:t>‹#›</a:t>
            </a:fld>
            <a:endParaRPr lang="vi-VN"/>
          </a:p>
        </p:txBody>
      </p:sp>
    </p:spTree>
    <p:extLst>
      <p:ext uri="{BB962C8B-B14F-4D97-AF65-F5344CB8AC3E}">
        <p14:creationId xmlns:p14="http://schemas.microsoft.com/office/powerpoint/2010/main" val="20918733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51B3EE5-B586-4695-B7B2-762831F0E6BB}" type="datetimeFigureOut">
              <a:rPr lang="vi-VN" smtClean="0"/>
              <a:t>22/09/2023</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9355B1BB-5B99-49D6-8EE2-E95CFA3554FF}" type="slidenum">
              <a:rPr lang="vi-VN" smtClean="0"/>
              <a:t>‹#›</a:t>
            </a:fld>
            <a:endParaRPr lang="vi-VN"/>
          </a:p>
        </p:txBody>
      </p:sp>
    </p:spTree>
    <p:extLst>
      <p:ext uri="{BB962C8B-B14F-4D97-AF65-F5344CB8AC3E}">
        <p14:creationId xmlns:p14="http://schemas.microsoft.com/office/powerpoint/2010/main" val="31900512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1B3EE5-B586-4695-B7B2-762831F0E6BB}" type="datetimeFigureOut">
              <a:rPr lang="vi-VN" smtClean="0"/>
              <a:t>22/09/2023</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9355B1BB-5B99-49D6-8EE2-E95CFA3554FF}" type="slidenum">
              <a:rPr lang="vi-VN" smtClean="0"/>
              <a:t>‹#›</a:t>
            </a:fld>
            <a:endParaRPr lang="vi-VN"/>
          </a:p>
        </p:txBody>
      </p:sp>
    </p:spTree>
    <p:extLst>
      <p:ext uri="{BB962C8B-B14F-4D97-AF65-F5344CB8AC3E}">
        <p14:creationId xmlns:p14="http://schemas.microsoft.com/office/powerpoint/2010/main" val="2189318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8" name="Content Placeholder 7"/>
          <p:cNvSpPr>
            <a:spLocks noGrp="1"/>
          </p:cNvSpPr>
          <p:nvPr>
            <p:ph sz="quarter" idx="1"/>
          </p:nvPr>
        </p:nvSpPr>
        <p:spPr>
          <a:xfrm>
            <a:off x="609600" y="1600200"/>
            <a:ext cx="9956800" cy="48737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4"/>
          </p:nvPr>
        </p:nvSpPr>
        <p:spPr/>
        <p:txBody>
          <a:bodyPr rtlCol="0"/>
          <a:lstStyle/>
          <a:p>
            <a:fld id="{6543760E-08F4-4DFC-9F02-FDB9AA5D1708}" type="datetimeFigureOut">
              <a:rPr lang="en-US" smtClean="0"/>
              <a:pPr/>
              <a:t>9/22/2023</a:t>
            </a:fld>
            <a:endParaRPr lang="en-US"/>
          </a:p>
        </p:txBody>
      </p:sp>
      <p:sp>
        <p:nvSpPr>
          <p:cNvPr id="9" name="Slide Number Placeholder 8"/>
          <p:cNvSpPr>
            <a:spLocks noGrp="1"/>
          </p:cNvSpPr>
          <p:nvPr>
            <p:ph type="sldNum" sz="quarter" idx="15"/>
          </p:nvPr>
        </p:nvSpPr>
        <p:spPr/>
        <p:txBody>
          <a:bodyPr rtlCol="0"/>
          <a:lstStyle/>
          <a:p>
            <a:fld id="{2296FC9B-3AB0-47A7-B696-4B115800B6D1}"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51B3EE5-B586-4695-B7B2-762831F0E6BB}" type="datetimeFigureOut">
              <a:rPr lang="vi-VN" smtClean="0"/>
              <a:t>22/09/2023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9355B1BB-5B99-49D6-8EE2-E95CFA3554FF}" type="slidenum">
              <a:rPr lang="vi-VN" smtClean="0"/>
              <a:t>‹#›</a:t>
            </a:fld>
            <a:endParaRPr lang="vi-VN"/>
          </a:p>
        </p:txBody>
      </p:sp>
    </p:spTree>
    <p:extLst>
      <p:ext uri="{BB962C8B-B14F-4D97-AF65-F5344CB8AC3E}">
        <p14:creationId xmlns:p14="http://schemas.microsoft.com/office/powerpoint/2010/main" val="19209743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51B3EE5-B586-4695-B7B2-762831F0E6BB}" type="datetimeFigureOut">
              <a:rPr lang="vi-VN" smtClean="0"/>
              <a:t>22/09/2023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9355B1BB-5B99-49D6-8EE2-E95CFA3554FF}" type="slidenum">
              <a:rPr lang="vi-VN" smtClean="0"/>
              <a:t>‹#›</a:t>
            </a:fld>
            <a:endParaRPr lang="vi-VN"/>
          </a:p>
        </p:txBody>
      </p:sp>
    </p:spTree>
    <p:extLst>
      <p:ext uri="{BB962C8B-B14F-4D97-AF65-F5344CB8AC3E}">
        <p14:creationId xmlns:p14="http://schemas.microsoft.com/office/powerpoint/2010/main" val="10412970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1B3EE5-B586-4695-B7B2-762831F0E6BB}" type="datetimeFigureOut">
              <a:rPr lang="vi-VN" smtClean="0"/>
              <a:t>22/09/2023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9355B1BB-5B99-49D6-8EE2-E95CFA3554FF}" type="slidenum">
              <a:rPr lang="vi-VN" smtClean="0"/>
              <a:t>‹#›</a:t>
            </a:fld>
            <a:endParaRPr lang="vi-VN"/>
          </a:p>
        </p:txBody>
      </p:sp>
    </p:spTree>
    <p:extLst>
      <p:ext uri="{BB962C8B-B14F-4D97-AF65-F5344CB8AC3E}">
        <p14:creationId xmlns:p14="http://schemas.microsoft.com/office/powerpoint/2010/main" val="1549931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1B3EE5-B586-4695-B7B2-762831F0E6BB}" type="datetimeFigureOut">
              <a:rPr lang="vi-VN" smtClean="0"/>
              <a:t>22/09/2023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9355B1BB-5B99-49D6-8EE2-E95CFA3554FF}" type="slidenum">
              <a:rPr lang="vi-VN" smtClean="0"/>
              <a:t>‹#›</a:t>
            </a:fld>
            <a:endParaRPr lang="vi-VN"/>
          </a:p>
        </p:txBody>
      </p:sp>
    </p:spTree>
    <p:extLst>
      <p:ext uri="{BB962C8B-B14F-4D97-AF65-F5344CB8AC3E}">
        <p14:creationId xmlns:p14="http://schemas.microsoft.com/office/powerpoint/2010/main" val="353398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48000" y="2895600"/>
            <a:ext cx="8229600" cy="2053590"/>
          </a:xfrm>
        </p:spPr>
        <p:txBody>
          <a:bodyPr/>
          <a:lstStyle>
            <a:lvl1pPr algn="l">
              <a:buNone/>
              <a:defRPr sz="3000" b="1" cap="small" baseline="0"/>
            </a:lvl1pPr>
          </a:lstStyle>
          <a:p>
            <a:r>
              <a:rPr kumimoji="0" lang="en-US"/>
              <a:t>Click to edit Master title style</a:t>
            </a:r>
          </a:p>
        </p:txBody>
      </p:sp>
      <p:sp>
        <p:nvSpPr>
          <p:cNvPr id="3" name="Text Placeholder 2"/>
          <p:cNvSpPr>
            <a:spLocks noGrp="1"/>
          </p:cNvSpPr>
          <p:nvPr>
            <p:ph type="body" idx="1"/>
          </p:nvPr>
        </p:nvSpPr>
        <p:spPr>
          <a:xfrm>
            <a:off x="3048000" y="5010150"/>
            <a:ext cx="82296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bwMode="auto">
          <a:xfrm rot="5400000">
            <a:off x="10732008" y="1106932"/>
            <a:ext cx="2286000" cy="508000"/>
          </a:xfrm>
        </p:spPr>
        <p:txBody>
          <a:bodyPr/>
          <a:lstStyle/>
          <a:p>
            <a:fld id="{6543760E-08F4-4DFC-9F02-FDB9AA5D1708}" type="datetimeFigureOut">
              <a:rPr lang="en-US" smtClean="0"/>
              <a:pPr/>
              <a:t>9/22/2023</a:t>
            </a:fld>
            <a:endParaRPr lang="en-US"/>
          </a:p>
        </p:txBody>
      </p:sp>
      <p:sp>
        <p:nvSpPr>
          <p:cNvPr id="5" name="Footer Placeholder 4"/>
          <p:cNvSpPr>
            <a:spLocks noGrp="1"/>
          </p:cNvSpPr>
          <p:nvPr>
            <p:ph type="ftr" sz="quarter" idx="11"/>
          </p:nvPr>
        </p:nvSpPr>
        <p:spPr bwMode="auto">
          <a:xfrm rot="5400000">
            <a:off x="10046208" y="4114800"/>
            <a:ext cx="3657600" cy="512064"/>
          </a:xfrm>
        </p:spPr>
        <p:txBody>
          <a:bodyPr/>
          <a:lstStyle/>
          <a:p>
            <a:endParaRPr lang="en-US"/>
          </a:p>
        </p:txBody>
      </p:sp>
      <p:sp>
        <p:nvSpPr>
          <p:cNvPr id="9" name="Rectangle 8"/>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Rectangle 10"/>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Rectangle 11"/>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Straight Connector 12"/>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4" name="Straight Connector 13"/>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5" name="Straight Connector 14"/>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6" name="Straight Connector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7" name="Straight Connector 16"/>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8" name="Rectangle 17"/>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9" name="Oval 18"/>
          <p:cNvSpPr/>
          <p:nvPr/>
        </p:nvSpPr>
        <p:spPr bwMode="auto">
          <a:xfrm>
            <a:off x="812800" y="3429000"/>
            <a:ext cx="17272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0" name="Oval 19"/>
          <p:cNvSpPr/>
          <p:nvPr/>
        </p:nvSpPr>
        <p:spPr bwMode="auto">
          <a:xfrm>
            <a:off x="1766272"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1" name="Oval 20"/>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2" name="Oval 21"/>
          <p:cNvSpPr/>
          <p:nvPr/>
        </p:nvSpPr>
        <p:spPr bwMode="auto">
          <a:xfrm>
            <a:off x="2218944" y="5791200"/>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Oval 22"/>
          <p:cNvSpPr/>
          <p:nvPr/>
        </p:nvSpPr>
        <p:spPr bwMode="auto">
          <a:xfrm>
            <a:off x="2505387" y="4479888"/>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6" name="Straight Connector 25"/>
          <p:cNvSpPr>
            <a:spLocks noChangeShapeType="1"/>
          </p:cNvSpPr>
          <p:nvPr/>
        </p:nvSpPr>
        <p:spPr bwMode="auto">
          <a:xfrm>
            <a:off x="12130592"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6" name="Slide Number Placeholder 5"/>
          <p:cNvSpPr>
            <a:spLocks noGrp="1"/>
          </p:cNvSpPr>
          <p:nvPr>
            <p:ph type="sldNum" sz="quarter" idx="12"/>
          </p:nvPr>
        </p:nvSpPr>
        <p:spPr bwMode="auto">
          <a:xfrm>
            <a:off x="1787488" y="4928702"/>
            <a:ext cx="812800" cy="517524"/>
          </a:xfrm>
        </p:spPr>
        <p:txBody>
          <a:bodyPr/>
          <a:lstStyle/>
          <a:p>
            <a:fld id="{2296FC9B-3AB0-47A7-B696-4B115800B6D1}"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6543760E-08F4-4DFC-9F02-FDB9AA5D1708}" type="datetimeFigureOut">
              <a:rPr lang="en-US" smtClean="0"/>
              <a:pPr/>
              <a:t>9/22/2023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96FC9B-3AB0-47A7-B696-4B115800B6D1}" type="slidenum">
              <a:rPr lang="en-US" smtClean="0"/>
              <a:pPr/>
              <a:t>‹#›</a:t>
            </a:fld>
            <a:endParaRPr lang="en-US"/>
          </a:p>
        </p:txBody>
      </p:sp>
      <p:sp>
        <p:nvSpPr>
          <p:cNvPr id="9" name="Content Placeholder 8"/>
          <p:cNvSpPr>
            <a:spLocks noGrp="1"/>
          </p:cNvSpPr>
          <p:nvPr>
            <p:ph sz="quarter" idx="1"/>
          </p:nvPr>
        </p:nvSpPr>
        <p:spPr>
          <a:xfrm>
            <a:off x="609600" y="1600200"/>
            <a:ext cx="48768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5693664" y="1600200"/>
            <a:ext cx="48768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058400" cy="1143000"/>
          </a:xfrm>
        </p:spPr>
        <p:txBody>
          <a:bodyPr anchor="b"/>
          <a:lstStyle>
            <a:lvl1pPr>
              <a:defRPr/>
            </a:lvl1pPr>
          </a:lstStyle>
          <a:p>
            <a:r>
              <a:rPr kumimoji="0" lang="en-US"/>
              <a:t>Click to edit Master title style</a:t>
            </a:r>
          </a:p>
        </p:txBody>
      </p:sp>
      <p:sp>
        <p:nvSpPr>
          <p:cNvPr id="7" name="Date Placeholder 6"/>
          <p:cNvSpPr>
            <a:spLocks noGrp="1"/>
          </p:cNvSpPr>
          <p:nvPr>
            <p:ph type="dt" sz="half" idx="10"/>
          </p:nvPr>
        </p:nvSpPr>
        <p:spPr/>
        <p:txBody>
          <a:bodyPr/>
          <a:lstStyle/>
          <a:p>
            <a:fld id="{6543760E-08F4-4DFC-9F02-FDB9AA5D1708}" type="datetimeFigureOut">
              <a:rPr lang="en-US" smtClean="0"/>
              <a:pPr/>
              <a:t>9/22/2023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96FC9B-3AB0-47A7-B696-4B115800B6D1}" type="slidenum">
              <a:rPr lang="en-US" smtClean="0"/>
              <a:pPr/>
              <a:t>‹#›</a:t>
            </a:fld>
            <a:endParaRPr lang="en-US"/>
          </a:p>
        </p:txBody>
      </p:sp>
      <p:sp>
        <p:nvSpPr>
          <p:cNvPr id="11" name="Content Placeholder 10"/>
          <p:cNvSpPr>
            <a:spLocks noGrp="1"/>
          </p:cNvSpPr>
          <p:nvPr>
            <p:ph sz="quarter" idx="2"/>
          </p:nvPr>
        </p:nvSpPr>
        <p:spPr>
          <a:xfrm>
            <a:off x="609600" y="2362200"/>
            <a:ext cx="48768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5829300" y="2362200"/>
            <a:ext cx="48768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Text Placeholder 11"/>
          <p:cNvSpPr>
            <a:spLocks noGrp="1"/>
          </p:cNvSpPr>
          <p:nvPr>
            <p:ph type="body" sz="quarter" idx="1"/>
          </p:nvPr>
        </p:nvSpPr>
        <p:spPr>
          <a:xfrm>
            <a:off x="6096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4" name="Text Placeholder 13"/>
          <p:cNvSpPr>
            <a:spLocks noGrp="1"/>
          </p:cNvSpPr>
          <p:nvPr>
            <p:ph type="body" sz="quarter" idx="3"/>
          </p:nvPr>
        </p:nvSpPr>
        <p:spPr>
          <a:xfrm>
            <a:off x="57912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6" name="Date Placeholder 5"/>
          <p:cNvSpPr>
            <a:spLocks noGrp="1"/>
          </p:cNvSpPr>
          <p:nvPr>
            <p:ph type="dt" sz="half" idx="10"/>
          </p:nvPr>
        </p:nvSpPr>
        <p:spPr/>
        <p:txBody>
          <a:bodyPr rtlCol="0"/>
          <a:lstStyle/>
          <a:p>
            <a:fld id="{6543760E-08F4-4DFC-9F02-FDB9AA5D1708}" type="datetimeFigureOut">
              <a:rPr lang="en-US" smtClean="0"/>
              <a:pPr/>
              <a:t>9/22/2023</a:t>
            </a:fld>
            <a:endParaRPr lang="en-US"/>
          </a:p>
        </p:txBody>
      </p:sp>
      <p:sp>
        <p:nvSpPr>
          <p:cNvPr id="7" name="Slide Number Placeholder 6"/>
          <p:cNvSpPr>
            <a:spLocks noGrp="1"/>
          </p:cNvSpPr>
          <p:nvPr>
            <p:ph type="sldNum" sz="quarter" idx="11"/>
          </p:nvPr>
        </p:nvSpPr>
        <p:spPr/>
        <p:txBody>
          <a:bodyPr rtlCol="0"/>
          <a:lstStyle/>
          <a:p>
            <a:fld id="{2296FC9B-3AB0-47A7-B696-4B115800B6D1}"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43760E-08F4-4DFC-9F02-FDB9AA5D1708}" type="datetimeFigureOut">
              <a:rPr lang="en-US" smtClean="0"/>
              <a:pPr/>
              <a:t>9/22/2023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96FC9B-3AB0-47A7-B696-4B115800B6D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 name="Title 1"/>
          <p:cNvSpPr>
            <a:spLocks noGrp="1"/>
          </p:cNvSpPr>
          <p:nvPr>
            <p:ph type="title"/>
          </p:nvPr>
        </p:nvSpPr>
        <p:spPr>
          <a:xfrm rot="5400000">
            <a:off x="5547360" y="3124200"/>
            <a:ext cx="6309360" cy="609600"/>
          </a:xfrm>
        </p:spPr>
        <p:txBody>
          <a:bodyPr anchor="b"/>
          <a:lstStyle>
            <a:lvl1pPr algn="l">
              <a:buNone/>
              <a:defRPr sz="2000" b="1" cap="small" baseline="0"/>
            </a:lvl1pPr>
          </a:lstStyle>
          <a:p>
            <a:r>
              <a:rPr kumimoji="0" lang="en-US"/>
              <a:t>Click to edit Master title style</a:t>
            </a:r>
          </a:p>
        </p:txBody>
      </p:sp>
      <p:sp>
        <p:nvSpPr>
          <p:cNvPr id="3" name="Text Placeholder 2"/>
          <p:cNvSpPr>
            <a:spLocks noGrp="1"/>
          </p:cNvSpPr>
          <p:nvPr>
            <p:ph type="body" idx="2"/>
          </p:nvPr>
        </p:nvSpPr>
        <p:spPr>
          <a:xfrm>
            <a:off x="9083040" y="274320"/>
            <a:ext cx="2036064"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Straight Connector 7"/>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9" name="Straight Connector 8"/>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1" name="Straight Connector 10"/>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2" name="Rectangle 11"/>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Straight Connector 12"/>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4" name="Oval 13"/>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8" name="Content Placeholder 17"/>
          <p:cNvSpPr>
            <a:spLocks noGrp="1"/>
          </p:cNvSpPr>
          <p:nvPr>
            <p:ph sz="quarter" idx="1"/>
          </p:nvPr>
        </p:nvSpPr>
        <p:spPr>
          <a:xfrm>
            <a:off x="406400" y="274320"/>
            <a:ext cx="7518400" cy="6327648"/>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4"/>
          </p:nvPr>
        </p:nvSpPr>
        <p:spPr/>
        <p:txBody>
          <a:bodyPr rtlCol="0"/>
          <a:lstStyle/>
          <a:p>
            <a:fld id="{6543760E-08F4-4DFC-9F02-FDB9AA5D1708}" type="datetimeFigureOut">
              <a:rPr lang="en-US" smtClean="0"/>
              <a:pPr/>
              <a:t>9/22/2023</a:t>
            </a:fld>
            <a:endParaRPr lang="en-US"/>
          </a:p>
        </p:txBody>
      </p:sp>
      <p:sp>
        <p:nvSpPr>
          <p:cNvPr id="22" name="Slide Number Placeholder 21"/>
          <p:cNvSpPr>
            <a:spLocks noGrp="1"/>
          </p:cNvSpPr>
          <p:nvPr>
            <p:ph type="sldNum" sz="quarter" idx="15"/>
          </p:nvPr>
        </p:nvSpPr>
        <p:spPr/>
        <p:txBody>
          <a:bodyPr rtlCol="0"/>
          <a:lstStyle/>
          <a:p>
            <a:fld id="{2296FC9B-3AB0-47A7-B696-4B115800B6D1}"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11684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3" name="Oval 12"/>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 name="Title 1"/>
          <p:cNvSpPr>
            <a:spLocks noGrp="1"/>
          </p:cNvSpPr>
          <p:nvPr>
            <p:ph type="title"/>
          </p:nvPr>
        </p:nvSpPr>
        <p:spPr>
          <a:xfrm rot="5400000">
            <a:off x="5518404" y="3124200"/>
            <a:ext cx="6309360" cy="609600"/>
          </a:xfrm>
        </p:spPr>
        <p:txBody>
          <a:bodyPr anchor="b"/>
          <a:lstStyle>
            <a:lvl1pPr algn="l">
              <a:buNone/>
              <a:defRPr sz="2000" b="1"/>
            </a:lvl1pPr>
          </a:lstStyle>
          <a:p>
            <a:r>
              <a:rPr kumimoji="0" lang="en-US"/>
              <a:t>Click to edit Master title style</a:t>
            </a:r>
          </a:p>
        </p:txBody>
      </p:sp>
      <p:sp>
        <p:nvSpPr>
          <p:cNvPr id="3" name="Picture Placeholder 2"/>
          <p:cNvSpPr>
            <a:spLocks noGrp="1"/>
          </p:cNvSpPr>
          <p:nvPr>
            <p:ph type="pic" idx="1"/>
          </p:nvPr>
        </p:nvSpPr>
        <p:spPr>
          <a:xfrm>
            <a:off x="0" y="0"/>
            <a:ext cx="82296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a:t>Click icon to add picture</a:t>
            </a:r>
            <a:endParaRPr kumimoji="0" lang="en-US" dirty="0"/>
          </a:p>
        </p:txBody>
      </p:sp>
      <p:sp>
        <p:nvSpPr>
          <p:cNvPr id="4" name="Text Placeholder 3"/>
          <p:cNvSpPr>
            <a:spLocks noGrp="1"/>
          </p:cNvSpPr>
          <p:nvPr>
            <p:ph type="body" sz="half" idx="2"/>
          </p:nvPr>
        </p:nvSpPr>
        <p:spPr>
          <a:xfrm>
            <a:off x="9021064" y="264795"/>
            <a:ext cx="2032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0" name="Straight Connector 9"/>
          <p:cNvSpPr>
            <a:spLocks noChangeShapeType="1"/>
          </p:cNvSpPr>
          <p:nvPr/>
        </p:nvSpPr>
        <p:spPr bwMode="auto">
          <a:xfrm>
            <a:off x="119888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1" name="Rectangle 10"/>
          <p:cNvSpPr/>
          <p:nvPr/>
        </p:nvSpPr>
        <p:spPr bwMode="auto">
          <a:xfrm>
            <a:off x="11785600" y="0"/>
            <a:ext cx="4064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Straight Connector 11"/>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9" name="Straight Connector 18"/>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0" name="Straight Connector 19"/>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7" name="Date Placeholder 16"/>
          <p:cNvSpPr>
            <a:spLocks noGrp="1"/>
          </p:cNvSpPr>
          <p:nvPr>
            <p:ph type="dt" sz="half" idx="10"/>
          </p:nvPr>
        </p:nvSpPr>
        <p:spPr/>
        <p:txBody>
          <a:bodyPr rtlCol="0"/>
          <a:lstStyle/>
          <a:p>
            <a:fld id="{6543760E-08F4-4DFC-9F02-FDB9AA5D1708}" type="datetimeFigureOut">
              <a:rPr lang="en-US" smtClean="0"/>
              <a:pPr/>
              <a:t>9/22/2023</a:t>
            </a:fld>
            <a:endParaRPr lang="en-US"/>
          </a:p>
        </p:txBody>
      </p:sp>
      <p:sp>
        <p:nvSpPr>
          <p:cNvPr id="18" name="Slide Number Placeholder 17"/>
          <p:cNvSpPr>
            <a:spLocks noGrp="1"/>
          </p:cNvSpPr>
          <p:nvPr>
            <p:ph type="sldNum" sz="quarter" idx="11"/>
          </p:nvPr>
        </p:nvSpPr>
        <p:spPr/>
        <p:txBody>
          <a:bodyPr rtlCol="0"/>
          <a:lstStyle/>
          <a:p>
            <a:fld id="{2296FC9B-3AB0-47A7-B696-4B115800B6D1}"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2" name="Title Placeholder 21"/>
          <p:cNvSpPr>
            <a:spLocks noGrp="1"/>
          </p:cNvSpPr>
          <p:nvPr>
            <p:ph type="title"/>
          </p:nvPr>
        </p:nvSpPr>
        <p:spPr>
          <a:xfrm>
            <a:off x="609600" y="274638"/>
            <a:ext cx="9956800" cy="1143000"/>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609600" y="1600200"/>
            <a:ext cx="9956800" cy="487375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rot="5400000">
            <a:off x="10454640" y="1017843"/>
            <a:ext cx="2011680" cy="512064"/>
          </a:xfrm>
          <a:prstGeom prst="rect">
            <a:avLst/>
          </a:prstGeom>
        </p:spPr>
        <p:txBody>
          <a:bodyPr vert="horz" anchor="ctr" anchorCtr="0"/>
          <a:lstStyle>
            <a:lvl1pPr algn="r" eaLnBrk="1" latinLnBrk="0" hangingPunct="1">
              <a:defRPr kumimoji="0" sz="1200">
                <a:solidFill>
                  <a:schemeClr val="tx2"/>
                </a:solidFill>
              </a:defRPr>
            </a:lvl1pPr>
          </a:lstStyle>
          <a:p>
            <a:fld id="{6543760E-08F4-4DFC-9F02-FDB9AA5D1708}" type="datetimeFigureOut">
              <a:rPr lang="en-US" smtClean="0"/>
              <a:pPr/>
              <a:t>9/22/2023</a:t>
            </a:fld>
            <a:endParaRPr lang="en-US"/>
          </a:p>
        </p:txBody>
      </p:sp>
      <p:sp>
        <p:nvSpPr>
          <p:cNvPr id="3" name="Footer Placeholder 2"/>
          <p:cNvSpPr>
            <a:spLocks noGrp="1"/>
          </p:cNvSpPr>
          <p:nvPr>
            <p:ph type="ftr" sz="quarter" idx="3"/>
          </p:nvPr>
        </p:nvSpPr>
        <p:spPr>
          <a:xfrm rot="5400000">
            <a:off x="9853648" y="3676280"/>
            <a:ext cx="3200400" cy="48768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1016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9" name="Straight Connector 8"/>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0" name="Rectangle 9"/>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Straight Connector 10"/>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2" name="Oval 11"/>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Slide Number Placeholder 22"/>
          <p:cNvSpPr>
            <a:spLocks noGrp="1"/>
          </p:cNvSpPr>
          <p:nvPr>
            <p:ph type="sldNum" sz="quarter" idx="4"/>
          </p:nvPr>
        </p:nvSpPr>
        <p:spPr>
          <a:xfrm>
            <a:off x="10838688" y="5734050"/>
            <a:ext cx="812800" cy="521208"/>
          </a:xfrm>
          <a:prstGeom prst="rect">
            <a:avLst/>
          </a:prstGeom>
        </p:spPr>
        <p:txBody>
          <a:bodyPr vert="horz" anchor="ctr"/>
          <a:lstStyle>
            <a:lvl1pPr algn="ctr" eaLnBrk="1" latinLnBrk="0" hangingPunct="1">
              <a:defRPr kumimoji="0" sz="1400" b="1">
                <a:solidFill>
                  <a:srgbClr val="FFFFFF"/>
                </a:solidFill>
              </a:defRPr>
            </a:lvl1pPr>
          </a:lstStyle>
          <a:p>
            <a:fld id="{2296FC9B-3AB0-47A7-B696-4B115800B6D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43760E-08F4-4DFC-9F02-FDB9AA5D1708}" type="datetimeFigureOut">
              <a:rPr lang="en-US" smtClean="0"/>
              <a:pPr/>
              <a:t>9/22/2023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96FC9B-3AB0-47A7-B696-4B115800B6D1}" type="slidenum">
              <a:rPr lang="en-US" smtClean="0"/>
              <a:pPr/>
              <a:t>‹#›</a:t>
            </a:fld>
            <a:endParaRPr lang="en-US"/>
          </a:p>
        </p:txBody>
      </p:sp>
    </p:spTree>
    <p:extLst>
      <p:ext uri="{BB962C8B-B14F-4D97-AF65-F5344CB8AC3E}">
        <p14:creationId xmlns:p14="http://schemas.microsoft.com/office/powerpoint/2010/main" val="1830405732"/>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32.bin"/><Relationship Id="rId7" Type="http://schemas.openxmlformats.org/officeDocument/2006/relationships/image" Target="../media/image47.pn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46.wmf"/><Relationship Id="rId5" Type="http://schemas.openxmlformats.org/officeDocument/2006/relationships/oleObject" Target="../embeddings/oleObject33.bin"/><Relationship Id="rId4" Type="http://schemas.openxmlformats.org/officeDocument/2006/relationships/image" Target="../media/image45.wmf"/></Relationships>
</file>

<file path=ppt/slides/_rels/slide11.xml.rels><?xml version="1.0" encoding="UTF-8" standalone="yes"?>
<Relationships xmlns="http://schemas.openxmlformats.org/package/2006/relationships"><Relationship Id="rId8" Type="http://schemas.openxmlformats.org/officeDocument/2006/relationships/image" Target="../media/image50.wmf"/><Relationship Id="rId13" Type="http://schemas.openxmlformats.org/officeDocument/2006/relationships/oleObject" Target="../embeddings/oleObject39.bin"/><Relationship Id="rId3" Type="http://schemas.openxmlformats.org/officeDocument/2006/relationships/oleObject" Target="../embeddings/oleObject34.bin"/><Relationship Id="rId7" Type="http://schemas.openxmlformats.org/officeDocument/2006/relationships/oleObject" Target="../embeddings/oleObject36.bin"/><Relationship Id="rId12" Type="http://schemas.openxmlformats.org/officeDocument/2006/relationships/image" Target="../media/image52.wmf"/><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49.wmf"/><Relationship Id="rId11" Type="http://schemas.openxmlformats.org/officeDocument/2006/relationships/oleObject" Target="../embeddings/oleObject38.bin"/><Relationship Id="rId5" Type="http://schemas.openxmlformats.org/officeDocument/2006/relationships/oleObject" Target="../embeddings/oleObject35.bin"/><Relationship Id="rId15" Type="http://schemas.openxmlformats.org/officeDocument/2006/relationships/image" Target="../media/image41.png"/><Relationship Id="rId10" Type="http://schemas.openxmlformats.org/officeDocument/2006/relationships/image" Target="../media/image51.wmf"/><Relationship Id="rId4" Type="http://schemas.openxmlformats.org/officeDocument/2006/relationships/image" Target="../media/image48.wmf"/><Relationship Id="rId9" Type="http://schemas.openxmlformats.org/officeDocument/2006/relationships/oleObject" Target="../embeddings/oleObject37.bin"/><Relationship Id="rId14" Type="http://schemas.openxmlformats.org/officeDocument/2006/relationships/image" Target="../media/image53.wmf"/></Relationships>
</file>

<file path=ppt/slides/_rels/slide12.xml.rels><?xml version="1.0" encoding="UTF-8" standalone="yes"?>
<Relationships xmlns="http://schemas.openxmlformats.org/package/2006/relationships"><Relationship Id="rId8" Type="http://schemas.openxmlformats.org/officeDocument/2006/relationships/image" Target="../media/image56.wmf"/><Relationship Id="rId3" Type="http://schemas.openxmlformats.org/officeDocument/2006/relationships/oleObject" Target="../embeddings/oleObject40.bin"/><Relationship Id="rId7" Type="http://schemas.openxmlformats.org/officeDocument/2006/relationships/oleObject" Target="../embeddings/oleObject42.bin"/><Relationship Id="rId2"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image" Target="../media/image55.wmf"/><Relationship Id="rId5" Type="http://schemas.openxmlformats.org/officeDocument/2006/relationships/oleObject" Target="../embeddings/oleObject41.bin"/><Relationship Id="rId4" Type="http://schemas.openxmlformats.org/officeDocument/2006/relationships/image" Target="../media/image54.wmf"/><Relationship Id="rId9" Type="http://schemas.openxmlformats.org/officeDocument/2006/relationships/image" Target="../media/image47.png"/></Relationships>
</file>

<file path=ppt/slides/_rels/slide13.x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image" Target="../media/image57.gif"/><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59.gif"/></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44.bin"/><Relationship Id="rId13" Type="http://schemas.openxmlformats.org/officeDocument/2006/relationships/image" Target="../media/image64.wmf"/><Relationship Id="rId3" Type="http://schemas.openxmlformats.org/officeDocument/2006/relationships/image" Target="../media/image3.png"/><Relationship Id="rId7" Type="http://schemas.openxmlformats.org/officeDocument/2006/relationships/image" Target="../media/image61.wmf"/><Relationship Id="rId12" Type="http://schemas.openxmlformats.org/officeDocument/2006/relationships/oleObject" Target="../embeddings/oleObject46.bin"/><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oleObject" Target="../embeddings/oleObject43.bin"/><Relationship Id="rId11" Type="http://schemas.openxmlformats.org/officeDocument/2006/relationships/image" Target="../media/image63.wmf"/><Relationship Id="rId5" Type="http://schemas.microsoft.com/office/2007/relationships/hdphoto" Target="../media/hdphoto2.wdp"/><Relationship Id="rId10" Type="http://schemas.openxmlformats.org/officeDocument/2006/relationships/oleObject" Target="../embeddings/oleObject45.bin"/><Relationship Id="rId4" Type="http://schemas.openxmlformats.org/officeDocument/2006/relationships/image" Target="../media/image60.png"/><Relationship Id="rId9" Type="http://schemas.openxmlformats.org/officeDocument/2006/relationships/image" Target="../media/image62.wmf"/><Relationship Id="rId14" Type="http://schemas.openxmlformats.org/officeDocument/2006/relationships/image" Target="../media/image41.png"/></Relationships>
</file>

<file path=ppt/slides/_rels/slide15.xml.rels><?xml version="1.0" encoding="UTF-8" standalone="yes"?>
<Relationships xmlns="http://schemas.openxmlformats.org/package/2006/relationships"><Relationship Id="rId8" Type="http://schemas.openxmlformats.org/officeDocument/2006/relationships/image" Target="../media/image67.wmf"/><Relationship Id="rId3" Type="http://schemas.openxmlformats.org/officeDocument/2006/relationships/oleObject" Target="../embeddings/oleObject47.bin"/><Relationship Id="rId7" Type="http://schemas.openxmlformats.org/officeDocument/2006/relationships/oleObject" Target="../embeddings/oleObject49.bin"/><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66.wmf"/><Relationship Id="rId5" Type="http://schemas.openxmlformats.org/officeDocument/2006/relationships/oleObject" Target="../embeddings/oleObject48.bin"/><Relationship Id="rId4" Type="http://schemas.openxmlformats.org/officeDocument/2006/relationships/image" Target="../media/image65.wmf"/><Relationship Id="rId9" Type="http://schemas.openxmlformats.org/officeDocument/2006/relationships/image" Target="../media/image47.png"/></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52.bin"/><Relationship Id="rId3" Type="http://schemas.openxmlformats.org/officeDocument/2006/relationships/oleObject" Target="../embeddings/oleObject50.bin"/><Relationship Id="rId7" Type="http://schemas.openxmlformats.org/officeDocument/2006/relationships/image" Target="../media/image70.wmf"/><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oleObject" Target="../embeddings/oleObject51.bin"/><Relationship Id="rId11" Type="http://schemas.openxmlformats.org/officeDocument/2006/relationships/image" Target="../media/image72.wmf"/><Relationship Id="rId5" Type="http://schemas.openxmlformats.org/officeDocument/2006/relationships/image" Target="../media/image69.png"/><Relationship Id="rId10" Type="http://schemas.openxmlformats.org/officeDocument/2006/relationships/oleObject" Target="../embeddings/oleObject53.bin"/><Relationship Id="rId4" Type="http://schemas.openxmlformats.org/officeDocument/2006/relationships/image" Target="../media/image68.wmf"/><Relationship Id="rId9" Type="http://schemas.openxmlformats.org/officeDocument/2006/relationships/image" Target="../media/image71.wmf"/></Relationships>
</file>

<file path=ppt/slides/_rels/slide17.xml.rels><?xml version="1.0" encoding="UTF-8" standalone="yes"?>
<Relationships xmlns="http://schemas.openxmlformats.org/package/2006/relationships"><Relationship Id="rId8" Type="http://schemas.openxmlformats.org/officeDocument/2006/relationships/image" Target="../media/image75.wmf"/><Relationship Id="rId13" Type="http://schemas.openxmlformats.org/officeDocument/2006/relationships/oleObject" Target="../embeddings/oleObject59.bin"/><Relationship Id="rId18" Type="http://schemas.openxmlformats.org/officeDocument/2006/relationships/image" Target="../media/image80.wmf"/><Relationship Id="rId3" Type="http://schemas.openxmlformats.org/officeDocument/2006/relationships/oleObject" Target="../embeddings/oleObject54.bin"/><Relationship Id="rId21" Type="http://schemas.openxmlformats.org/officeDocument/2006/relationships/oleObject" Target="../embeddings/oleObject63.bin"/><Relationship Id="rId7" Type="http://schemas.openxmlformats.org/officeDocument/2006/relationships/oleObject" Target="../embeddings/oleObject56.bin"/><Relationship Id="rId12" Type="http://schemas.openxmlformats.org/officeDocument/2006/relationships/image" Target="../media/image77.wmf"/><Relationship Id="rId17" Type="http://schemas.openxmlformats.org/officeDocument/2006/relationships/oleObject" Target="../embeddings/oleObject61.bin"/><Relationship Id="rId2" Type="http://schemas.openxmlformats.org/officeDocument/2006/relationships/image" Target="../media/image4.png"/><Relationship Id="rId16" Type="http://schemas.openxmlformats.org/officeDocument/2006/relationships/image" Target="../media/image79.wmf"/><Relationship Id="rId20" Type="http://schemas.openxmlformats.org/officeDocument/2006/relationships/image" Target="../media/image81.wmf"/><Relationship Id="rId1" Type="http://schemas.openxmlformats.org/officeDocument/2006/relationships/slideLayout" Target="../slideLayouts/slideLayout12.xml"/><Relationship Id="rId6" Type="http://schemas.openxmlformats.org/officeDocument/2006/relationships/image" Target="../media/image74.wmf"/><Relationship Id="rId11" Type="http://schemas.openxmlformats.org/officeDocument/2006/relationships/oleObject" Target="../embeddings/oleObject58.bin"/><Relationship Id="rId5" Type="http://schemas.openxmlformats.org/officeDocument/2006/relationships/oleObject" Target="../embeddings/oleObject55.bin"/><Relationship Id="rId15" Type="http://schemas.openxmlformats.org/officeDocument/2006/relationships/oleObject" Target="../embeddings/oleObject60.bin"/><Relationship Id="rId23" Type="http://schemas.openxmlformats.org/officeDocument/2006/relationships/image" Target="../media/image69.png"/><Relationship Id="rId10" Type="http://schemas.openxmlformats.org/officeDocument/2006/relationships/image" Target="../media/image76.wmf"/><Relationship Id="rId19" Type="http://schemas.openxmlformats.org/officeDocument/2006/relationships/oleObject" Target="../embeddings/oleObject62.bin"/><Relationship Id="rId4" Type="http://schemas.openxmlformats.org/officeDocument/2006/relationships/image" Target="../media/image73.wmf"/><Relationship Id="rId9" Type="http://schemas.openxmlformats.org/officeDocument/2006/relationships/oleObject" Target="../embeddings/oleObject57.bin"/><Relationship Id="rId14" Type="http://schemas.openxmlformats.org/officeDocument/2006/relationships/image" Target="../media/image78.wmf"/><Relationship Id="rId22" Type="http://schemas.openxmlformats.org/officeDocument/2006/relationships/image" Target="../media/image82.wmf"/></Relationships>
</file>

<file path=ppt/slides/_rels/slide18.xml.rels><?xml version="1.0" encoding="UTF-8" standalone="yes"?>
<Relationships xmlns="http://schemas.openxmlformats.org/package/2006/relationships"><Relationship Id="rId13" Type="http://schemas.openxmlformats.org/officeDocument/2006/relationships/oleObject" Target="../embeddings/oleObject69.bin"/><Relationship Id="rId18" Type="http://schemas.openxmlformats.org/officeDocument/2006/relationships/image" Target="../media/image90.wmf"/><Relationship Id="rId26" Type="http://schemas.openxmlformats.org/officeDocument/2006/relationships/image" Target="../media/image94.wmf"/><Relationship Id="rId39" Type="http://schemas.openxmlformats.org/officeDocument/2006/relationships/image" Target="../media/image41.png"/><Relationship Id="rId21" Type="http://schemas.openxmlformats.org/officeDocument/2006/relationships/oleObject" Target="../embeddings/oleObject73.bin"/><Relationship Id="rId34" Type="http://schemas.openxmlformats.org/officeDocument/2006/relationships/image" Target="../media/image98.wmf"/><Relationship Id="rId7" Type="http://schemas.openxmlformats.org/officeDocument/2006/relationships/oleObject" Target="../embeddings/oleObject66.bin"/><Relationship Id="rId12" Type="http://schemas.openxmlformats.org/officeDocument/2006/relationships/image" Target="../media/image87.wmf"/><Relationship Id="rId17" Type="http://schemas.openxmlformats.org/officeDocument/2006/relationships/oleObject" Target="../embeddings/oleObject71.bin"/><Relationship Id="rId25" Type="http://schemas.openxmlformats.org/officeDocument/2006/relationships/oleObject" Target="../embeddings/oleObject75.bin"/><Relationship Id="rId33" Type="http://schemas.openxmlformats.org/officeDocument/2006/relationships/oleObject" Target="../embeddings/oleObject79.bin"/><Relationship Id="rId38" Type="http://schemas.openxmlformats.org/officeDocument/2006/relationships/image" Target="../media/image100.wmf"/><Relationship Id="rId2" Type="http://schemas.openxmlformats.org/officeDocument/2006/relationships/image" Target="../media/image4.png"/><Relationship Id="rId16" Type="http://schemas.openxmlformats.org/officeDocument/2006/relationships/image" Target="../media/image89.wmf"/><Relationship Id="rId20" Type="http://schemas.openxmlformats.org/officeDocument/2006/relationships/image" Target="../media/image91.wmf"/><Relationship Id="rId29" Type="http://schemas.openxmlformats.org/officeDocument/2006/relationships/oleObject" Target="../embeddings/oleObject77.bin"/><Relationship Id="rId1" Type="http://schemas.openxmlformats.org/officeDocument/2006/relationships/slideLayout" Target="../slideLayouts/slideLayout12.xml"/><Relationship Id="rId6" Type="http://schemas.openxmlformats.org/officeDocument/2006/relationships/image" Target="../media/image84.wmf"/><Relationship Id="rId11" Type="http://schemas.openxmlformats.org/officeDocument/2006/relationships/oleObject" Target="../embeddings/oleObject68.bin"/><Relationship Id="rId24" Type="http://schemas.openxmlformats.org/officeDocument/2006/relationships/image" Target="../media/image93.wmf"/><Relationship Id="rId32" Type="http://schemas.openxmlformats.org/officeDocument/2006/relationships/image" Target="../media/image97.wmf"/><Relationship Id="rId37" Type="http://schemas.openxmlformats.org/officeDocument/2006/relationships/oleObject" Target="../embeddings/oleObject81.bin"/><Relationship Id="rId5" Type="http://schemas.openxmlformats.org/officeDocument/2006/relationships/oleObject" Target="../embeddings/oleObject65.bin"/><Relationship Id="rId15" Type="http://schemas.openxmlformats.org/officeDocument/2006/relationships/oleObject" Target="../embeddings/oleObject70.bin"/><Relationship Id="rId23" Type="http://schemas.openxmlformats.org/officeDocument/2006/relationships/oleObject" Target="../embeddings/oleObject74.bin"/><Relationship Id="rId28" Type="http://schemas.openxmlformats.org/officeDocument/2006/relationships/image" Target="../media/image95.wmf"/><Relationship Id="rId36" Type="http://schemas.openxmlformats.org/officeDocument/2006/relationships/image" Target="../media/image99.wmf"/><Relationship Id="rId10" Type="http://schemas.openxmlformats.org/officeDocument/2006/relationships/image" Target="../media/image86.wmf"/><Relationship Id="rId19" Type="http://schemas.openxmlformats.org/officeDocument/2006/relationships/oleObject" Target="../embeddings/oleObject72.bin"/><Relationship Id="rId31" Type="http://schemas.openxmlformats.org/officeDocument/2006/relationships/oleObject" Target="../embeddings/oleObject78.bin"/><Relationship Id="rId4" Type="http://schemas.openxmlformats.org/officeDocument/2006/relationships/image" Target="../media/image83.wmf"/><Relationship Id="rId9" Type="http://schemas.openxmlformats.org/officeDocument/2006/relationships/oleObject" Target="../embeddings/oleObject67.bin"/><Relationship Id="rId14" Type="http://schemas.openxmlformats.org/officeDocument/2006/relationships/image" Target="../media/image88.wmf"/><Relationship Id="rId22" Type="http://schemas.openxmlformats.org/officeDocument/2006/relationships/image" Target="../media/image92.wmf"/><Relationship Id="rId27" Type="http://schemas.openxmlformats.org/officeDocument/2006/relationships/oleObject" Target="../embeddings/oleObject76.bin"/><Relationship Id="rId30" Type="http://schemas.openxmlformats.org/officeDocument/2006/relationships/image" Target="../media/image96.wmf"/><Relationship Id="rId35" Type="http://schemas.openxmlformats.org/officeDocument/2006/relationships/oleObject" Target="../embeddings/oleObject80.bin"/><Relationship Id="rId8" Type="http://schemas.openxmlformats.org/officeDocument/2006/relationships/image" Target="../media/image85.wmf"/><Relationship Id="rId3" Type="http://schemas.openxmlformats.org/officeDocument/2006/relationships/oleObject" Target="../embeddings/oleObject64.bin"/></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01.jp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slide" Target="slide30.xml"/><Relationship Id="rId4" Type="http://schemas.openxmlformats.org/officeDocument/2006/relationships/slide" Target="slide21.xml"/></Relationships>
</file>

<file path=ppt/slides/_rels/slide21.xml.rels><?xml version="1.0" encoding="UTF-8" standalone="yes"?>
<Relationships xmlns="http://schemas.openxmlformats.org/package/2006/relationships"><Relationship Id="rId2" Type="http://schemas.openxmlformats.org/officeDocument/2006/relationships/image" Target="../media/image102.jpe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102.jpe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image" Target="../media/image106.png"/><Relationship Id="rId13" Type="http://schemas.openxmlformats.org/officeDocument/2006/relationships/slide" Target="slide27.xml"/><Relationship Id="rId3" Type="http://schemas.openxmlformats.org/officeDocument/2006/relationships/image" Target="../media/image103.jpg"/><Relationship Id="rId7" Type="http://schemas.microsoft.com/office/2007/relationships/hdphoto" Target="../media/hdphoto4.wdp"/><Relationship Id="rId12" Type="http://schemas.openxmlformats.org/officeDocument/2006/relationships/slide" Target="slide26.xml"/><Relationship Id="rId2" Type="http://schemas.openxmlformats.org/officeDocument/2006/relationships/audio" Target="../media/audio2.wav"/><Relationship Id="rId1" Type="http://schemas.openxmlformats.org/officeDocument/2006/relationships/slideLayout" Target="../slideLayouts/slideLayout14.xml"/><Relationship Id="rId6" Type="http://schemas.openxmlformats.org/officeDocument/2006/relationships/image" Target="../media/image105.png"/><Relationship Id="rId11" Type="http://schemas.openxmlformats.org/officeDocument/2006/relationships/slide" Target="slide25.xml"/><Relationship Id="rId5" Type="http://schemas.microsoft.com/office/2007/relationships/hdphoto" Target="../media/hdphoto3.wdp"/><Relationship Id="rId15" Type="http://schemas.openxmlformats.org/officeDocument/2006/relationships/slide" Target="slide29.xml"/><Relationship Id="rId10" Type="http://schemas.openxmlformats.org/officeDocument/2006/relationships/slide" Target="slide24.xml"/><Relationship Id="rId4" Type="http://schemas.openxmlformats.org/officeDocument/2006/relationships/image" Target="../media/image104.png"/><Relationship Id="rId9" Type="http://schemas.microsoft.com/office/2007/relationships/hdphoto" Target="../media/hdphoto5.wdp"/><Relationship Id="rId14" Type="http://schemas.openxmlformats.org/officeDocument/2006/relationships/slide" Target="slide28.xml"/></Relationships>
</file>

<file path=ppt/slides/_rels/slide24.xml.rels><?xml version="1.0" encoding="UTF-8" standalone="yes"?>
<Relationships xmlns="http://schemas.openxmlformats.org/package/2006/relationships"><Relationship Id="rId8" Type="http://schemas.openxmlformats.org/officeDocument/2006/relationships/image" Target="../media/image109.png"/><Relationship Id="rId3" Type="http://schemas.openxmlformats.org/officeDocument/2006/relationships/audio" Target="../media/audio2.wav"/><Relationship Id="rId7" Type="http://schemas.openxmlformats.org/officeDocument/2006/relationships/slide" Target="slide23.xml"/><Relationship Id="rId2" Type="http://schemas.openxmlformats.org/officeDocument/2006/relationships/audio" Target="../media/audio3.wav"/><Relationship Id="rId1" Type="http://schemas.openxmlformats.org/officeDocument/2006/relationships/slideLayout" Target="../slideLayouts/slideLayout14.xml"/><Relationship Id="rId6" Type="http://schemas.microsoft.com/office/2007/relationships/hdphoto" Target="../media/hdphoto6.wdp"/><Relationship Id="rId5" Type="http://schemas.openxmlformats.org/officeDocument/2006/relationships/image" Target="../media/image108.png"/><Relationship Id="rId4" Type="http://schemas.openxmlformats.org/officeDocument/2006/relationships/image" Target="../media/image107.png"/><Relationship Id="rId9" Type="http://schemas.microsoft.com/office/2007/relationships/hdphoto" Target="../media/hdphoto7.wdp"/></Relationships>
</file>

<file path=ppt/slides/_rels/slide25.xml.rels><?xml version="1.0" encoding="UTF-8" standalone="yes"?>
<Relationships xmlns="http://schemas.openxmlformats.org/package/2006/relationships"><Relationship Id="rId8" Type="http://schemas.openxmlformats.org/officeDocument/2006/relationships/image" Target="../media/image109.png"/><Relationship Id="rId13" Type="http://schemas.openxmlformats.org/officeDocument/2006/relationships/image" Target="../media/image111.wmf"/><Relationship Id="rId18" Type="http://schemas.openxmlformats.org/officeDocument/2006/relationships/oleObject" Target="../embeddings/oleObject86.bin"/><Relationship Id="rId3" Type="http://schemas.openxmlformats.org/officeDocument/2006/relationships/audio" Target="../media/audio2.wav"/><Relationship Id="rId7" Type="http://schemas.openxmlformats.org/officeDocument/2006/relationships/slide" Target="slide23.xml"/><Relationship Id="rId12" Type="http://schemas.openxmlformats.org/officeDocument/2006/relationships/oleObject" Target="../embeddings/oleObject83.bin"/><Relationship Id="rId17" Type="http://schemas.openxmlformats.org/officeDocument/2006/relationships/image" Target="../media/image113.wmf"/><Relationship Id="rId2" Type="http://schemas.openxmlformats.org/officeDocument/2006/relationships/audio" Target="../media/audio3.wav"/><Relationship Id="rId16" Type="http://schemas.openxmlformats.org/officeDocument/2006/relationships/oleObject" Target="../embeddings/oleObject85.bin"/><Relationship Id="rId1" Type="http://schemas.openxmlformats.org/officeDocument/2006/relationships/slideLayout" Target="../slideLayouts/slideLayout14.xml"/><Relationship Id="rId6" Type="http://schemas.microsoft.com/office/2007/relationships/hdphoto" Target="../media/hdphoto6.wdp"/><Relationship Id="rId11" Type="http://schemas.openxmlformats.org/officeDocument/2006/relationships/image" Target="../media/image110.emf"/><Relationship Id="rId5" Type="http://schemas.openxmlformats.org/officeDocument/2006/relationships/image" Target="../media/image108.png"/><Relationship Id="rId15" Type="http://schemas.openxmlformats.org/officeDocument/2006/relationships/image" Target="../media/image112.wmf"/><Relationship Id="rId10" Type="http://schemas.openxmlformats.org/officeDocument/2006/relationships/oleObject" Target="../embeddings/oleObject82.bin"/><Relationship Id="rId19" Type="http://schemas.openxmlformats.org/officeDocument/2006/relationships/image" Target="../media/image114.wmf"/><Relationship Id="rId4" Type="http://schemas.openxmlformats.org/officeDocument/2006/relationships/image" Target="../media/image107.png"/><Relationship Id="rId9" Type="http://schemas.microsoft.com/office/2007/relationships/hdphoto" Target="../media/hdphoto7.wdp"/><Relationship Id="rId14" Type="http://schemas.openxmlformats.org/officeDocument/2006/relationships/oleObject" Target="../embeddings/oleObject84.bin"/></Relationships>
</file>

<file path=ppt/slides/_rels/slide26.xml.rels><?xml version="1.0" encoding="UTF-8" standalone="yes"?>
<Relationships xmlns="http://schemas.openxmlformats.org/package/2006/relationships"><Relationship Id="rId8" Type="http://schemas.openxmlformats.org/officeDocument/2006/relationships/image" Target="../media/image109.png"/><Relationship Id="rId13" Type="http://schemas.openxmlformats.org/officeDocument/2006/relationships/image" Target="../media/image116.wmf"/><Relationship Id="rId18" Type="http://schemas.openxmlformats.org/officeDocument/2006/relationships/oleObject" Target="../embeddings/oleObject91.bin"/><Relationship Id="rId3" Type="http://schemas.openxmlformats.org/officeDocument/2006/relationships/audio" Target="../media/audio2.wav"/><Relationship Id="rId7" Type="http://schemas.openxmlformats.org/officeDocument/2006/relationships/slide" Target="slide23.xml"/><Relationship Id="rId12" Type="http://schemas.openxmlformats.org/officeDocument/2006/relationships/oleObject" Target="../embeddings/oleObject88.bin"/><Relationship Id="rId17" Type="http://schemas.openxmlformats.org/officeDocument/2006/relationships/image" Target="../media/image118.wmf"/><Relationship Id="rId2" Type="http://schemas.openxmlformats.org/officeDocument/2006/relationships/audio" Target="../media/audio3.wav"/><Relationship Id="rId16" Type="http://schemas.openxmlformats.org/officeDocument/2006/relationships/oleObject" Target="../embeddings/oleObject90.bin"/><Relationship Id="rId1" Type="http://schemas.openxmlformats.org/officeDocument/2006/relationships/slideLayout" Target="../slideLayouts/slideLayout14.xml"/><Relationship Id="rId6" Type="http://schemas.microsoft.com/office/2007/relationships/hdphoto" Target="../media/hdphoto6.wdp"/><Relationship Id="rId11" Type="http://schemas.openxmlformats.org/officeDocument/2006/relationships/image" Target="../media/image115.wmf"/><Relationship Id="rId5" Type="http://schemas.openxmlformats.org/officeDocument/2006/relationships/image" Target="../media/image108.png"/><Relationship Id="rId15" Type="http://schemas.openxmlformats.org/officeDocument/2006/relationships/image" Target="../media/image117.wmf"/><Relationship Id="rId10" Type="http://schemas.openxmlformats.org/officeDocument/2006/relationships/oleObject" Target="../embeddings/oleObject87.bin"/><Relationship Id="rId19" Type="http://schemas.openxmlformats.org/officeDocument/2006/relationships/image" Target="../media/image119.wmf"/><Relationship Id="rId4" Type="http://schemas.openxmlformats.org/officeDocument/2006/relationships/image" Target="../media/image107.png"/><Relationship Id="rId9" Type="http://schemas.microsoft.com/office/2007/relationships/hdphoto" Target="../media/hdphoto7.wdp"/><Relationship Id="rId14" Type="http://schemas.openxmlformats.org/officeDocument/2006/relationships/oleObject" Target="../embeddings/oleObject89.bin"/></Relationships>
</file>

<file path=ppt/slides/_rels/slide27.xml.rels><?xml version="1.0" encoding="UTF-8" standalone="yes"?>
<Relationships xmlns="http://schemas.openxmlformats.org/package/2006/relationships"><Relationship Id="rId8" Type="http://schemas.openxmlformats.org/officeDocument/2006/relationships/image" Target="../media/image109.png"/><Relationship Id="rId3" Type="http://schemas.openxmlformats.org/officeDocument/2006/relationships/audio" Target="../media/audio2.wav"/><Relationship Id="rId7" Type="http://schemas.openxmlformats.org/officeDocument/2006/relationships/slide" Target="slide23.xml"/><Relationship Id="rId2" Type="http://schemas.openxmlformats.org/officeDocument/2006/relationships/audio" Target="../media/audio3.wav"/><Relationship Id="rId1" Type="http://schemas.openxmlformats.org/officeDocument/2006/relationships/slideLayout" Target="../slideLayouts/slideLayout14.xml"/><Relationship Id="rId6" Type="http://schemas.microsoft.com/office/2007/relationships/hdphoto" Target="../media/hdphoto6.wdp"/><Relationship Id="rId11" Type="http://schemas.openxmlformats.org/officeDocument/2006/relationships/image" Target="../media/image120.wmf"/><Relationship Id="rId5" Type="http://schemas.openxmlformats.org/officeDocument/2006/relationships/image" Target="../media/image108.png"/><Relationship Id="rId10" Type="http://schemas.openxmlformats.org/officeDocument/2006/relationships/oleObject" Target="../embeddings/oleObject92.bin"/><Relationship Id="rId4" Type="http://schemas.openxmlformats.org/officeDocument/2006/relationships/image" Target="../media/image107.png"/><Relationship Id="rId9" Type="http://schemas.microsoft.com/office/2007/relationships/hdphoto" Target="../media/hdphoto7.wdp"/></Relationships>
</file>

<file path=ppt/slides/_rels/slide28.xml.rels><?xml version="1.0" encoding="UTF-8" standalone="yes"?>
<Relationships xmlns="http://schemas.openxmlformats.org/package/2006/relationships"><Relationship Id="rId8" Type="http://schemas.openxmlformats.org/officeDocument/2006/relationships/image" Target="../media/image109.png"/><Relationship Id="rId13" Type="http://schemas.openxmlformats.org/officeDocument/2006/relationships/image" Target="../media/image122.wmf"/><Relationship Id="rId18" Type="http://schemas.openxmlformats.org/officeDocument/2006/relationships/oleObject" Target="../embeddings/oleObject97.bin"/><Relationship Id="rId3" Type="http://schemas.openxmlformats.org/officeDocument/2006/relationships/audio" Target="../media/audio2.wav"/><Relationship Id="rId7" Type="http://schemas.openxmlformats.org/officeDocument/2006/relationships/slide" Target="slide23.xml"/><Relationship Id="rId12" Type="http://schemas.openxmlformats.org/officeDocument/2006/relationships/oleObject" Target="../embeddings/oleObject94.bin"/><Relationship Id="rId17" Type="http://schemas.openxmlformats.org/officeDocument/2006/relationships/image" Target="../media/image124.wmf"/><Relationship Id="rId2" Type="http://schemas.openxmlformats.org/officeDocument/2006/relationships/audio" Target="../media/audio3.wav"/><Relationship Id="rId16" Type="http://schemas.openxmlformats.org/officeDocument/2006/relationships/oleObject" Target="../embeddings/oleObject96.bin"/><Relationship Id="rId1" Type="http://schemas.openxmlformats.org/officeDocument/2006/relationships/slideLayout" Target="../slideLayouts/slideLayout14.xml"/><Relationship Id="rId6" Type="http://schemas.microsoft.com/office/2007/relationships/hdphoto" Target="../media/hdphoto6.wdp"/><Relationship Id="rId11" Type="http://schemas.openxmlformats.org/officeDocument/2006/relationships/image" Target="../media/image121.wmf"/><Relationship Id="rId5" Type="http://schemas.openxmlformats.org/officeDocument/2006/relationships/image" Target="../media/image108.png"/><Relationship Id="rId15" Type="http://schemas.openxmlformats.org/officeDocument/2006/relationships/image" Target="../media/image123.wmf"/><Relationship Id="rId10" Type="http://schemas.openxmlformats.org/officeDocument/2006/relationships/oleObject" Target="../embeddings/oleObject93.bin"/><Relationship Id="rId19" Type="http://schemas.openxmlformats.org/officeDocument/2006/relationships/image" Target="../media/image125.wmf"/><Relationship Id="rId4" Type="http://schemas.openxmlformats.org/officeDocument/2006/relationships/image" Target="../media/image107.png"/><Relationship Id="rId9" Type="http://schemas.microsoft.com/office/2007/relationships/hdphoto" Target="../media/hdphoto7.wdp"/><Relationship Id="rId14" Type="http://schemas.openxmlformats.org/officeDocument/2006/relationships/oleObject" Target="../embeddings/oleObject95.bin"/></Relationships>
</file>

<file path=ppt/slides/_rels/slide29.xml.rels><?xml version="1.0" encoding="UTF-8" standalone="yes"?>
<Relationships xmlns="http://schemas.openxmlformats.org/package/2006/relationships"><Relationship Id="rId8" Type="http://schemas.openxmlformats.org/officeDocument/2006/relationships/image" Target="../media/image128.wmf"/><Relationship Id="rId3" Type="http://schemas.openxmlformats.org/officeDocument/2006/relationships/oleObject" Target="../embeddings/oleObject98.bin"/><Relationship Id="rId7" Type="http://schemas.openxmlformats.org/officeDocument/2006/relationships/oleObject" Target="../embeddings/oleObject100.bin"/><Relationship Id="rId2"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image" Target="../media/image127.wmf"/><Relationship Id="rId11" Type="http://schemas.openxmlformats.org/officeDocument/2006/relationships/image" Target="../media/image41.png"/><Relationship Id="rId5" Type="http://schemas.openxmlformats.org/officeDocument/2006/relationships/oleObject" Target="../embeddings/oleObject99.bin"/><Relationship Id="rId10" Type="http://schemas.openxmlformats.org/officeDocument/2006/relationships/image" Target="../media/image129.wmf"/><Relationship Id="rId4" Type="http://schemas.openxmlformats.org/officeDocument/2006/relationships/image" Target="../media/image126.wmf"/><Relationship Id="rId9" Type="http://schemas.openxmlformats.org/officeDocument/2006/relationships/oleObject" Target="../embeddings/oleObject101.bin"/></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image" Target="../media/image8.png"/><Relationship Id="rId7" Type="http://schemas.openxmlformats.org/officeDocument/2006/relationships/image" Target="../media/image10.w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oleObject" Target="../embeddings/oleObject1.bin"/><Relationship Id="rId5" Type="http://schemas.openxmlformats.org/officeDocument/2006/relationships/image" Target="https://sg.cdnki.com/cac-loai-rubik-kho-nhat-the-gioi---aHR0cHM6Ly9iZW5odmllbnJhbmdoYW1tYXRzYWlnb24udm4vY2FjLWxvYWktcnViaWstdHJlbi10aGUtZ2lvaS9pbWFnZXJfNl8yMTUwXzcwMC5qcGc=.webp" TargetMode="External"/><Relationship Id="rId10" Type="http://schemas.openxmlformats.org/officeDocument/2006/relationships/image" Target="../media/image12.png"/><Relationship Id="rId4" Type="http://schemas.openxmlformats.org/officeDocument/2006/relationships/image" Target="../media/image9.jpeg"/><Relationship Id="rId9" Type="http://schemas.openxmlformats.org/officeDocument/2006/relationships/image" Target="../media/image11.wmf"/></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104.bin"/><Relationship Id="rId13" Type="http://schemas.openxmlformats.org/officeDocument/2006/relationships/image" Target="../media/image134.wmf"/><Relationship Id="rId3" Type="http://schemas.openxmlformats.org/officeDocument/2006/relationships/image" Target="../media/image5.png"/><Relationship Id="rId7" Type="http://schemas.openxmlformats.org/officeDocument/2006/relationships/image" Target="../media/image131.wmf"/><Relationship Id="rId12" Type="http://schemas.openxmlformats.org/officeDocument/2006/relationships/oleObject" Target="../embeddings/oleObject106.bin"/><Relationship Id="rId2" Type="http://schemas.openxmlformats.org/officeDocument/2006/relationships/slide" Target="slide31.xml"/><Relationship Id="rId1" Type="http://schemas.openxmlformats.org/officeDocument/2006/relationships/slideLayout" Target="../slideLayouts/slideLayout12.xml"/><Relationship Id="rId6" Type="http://schemas.openxmlformats.org/officeDocument/2006/relationships/oleObject" Target="../embeddings/oleObject103.bin"/><Relationship Id="rId11" Type="http://schemas.openxmlformats.org/officeDocument/2006/relationships/image" Target="../media/image133.wmf"/><Relationship Id="rId5" Type="http://schemas.openxmlformats.org/officeDocument/2006/relationships/image" Target="../media/image130.wmf"/><Relationship Id="rId10" Type="http://schemas.openxmlformats.org/officeDocument/2006/relationships/oleObject" Target="../embeddings/oleObject105.bin"/><Relationship Id="rId4" Type="http://schemas.openxmlformats.org/officeDocument/2006/relationships/oleObject" Target="../embeddings/oleObject102.bin"/><Relationship Id="rId9" Type="http://schemas.openxmlformats.org/officeDocument/2006/relationships/image" Target="../media/image132.wmf"/></Relationships>
</file>

<file path=ppt/slides/_rels/slide31.xml.rels><?xml version="1.0" encoding="UTF-8" standalone="yes"?>
<Relationships xmlns="http://schemas.openxmlformats.org/package/2006/relationships"><Relationship Id="rId2" Type="http://schemas.openxmlformats.org/officeDocument/2006/relationships/image" Target="../media/image135.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136.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image" Target="../media/image57.gif"/><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59.gi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4.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17.wmf"/><Relationship Id="rId13" Type="http://schemas.openxmlformats.org/officeDocument/2006/relationships/image" Target="../media/image19.wmf"/><Relationship Id="rId3" Type="http://schemas.openxmlformats.org/officeDocument/2006/relationships/oleObject" Target="../embeddings/oleObject3.bin"/><Relationship Id="rId7" Type="http://schemas.openxmlformats.org/officeDocument/2006/relationships/oleObject" Target="../embeddings/oleObject5.bin"/><Relationship Id="rId12" Type="http://schemas.openxmlformats.org/officeDocument/2006/relationships/oleObject" Target="../embeddings/oleObject7.bin"/><Relationship Id="rId17" Type="http://schemas.openxmlformats.org/officeDocument/2006/relationships/image" Target="../media/image21.wmf"/><Relationship Id="rId2" Type="http://schemas.openxmlformats.org/officeDocument/2006/relationships/audio" Target="../media/audio1.wav"/><Relationship Id="rId16" Type="http://schemas.openxmlformats.org/officeDocument/2006/relationships/oleObject" Target="../embeddings/oleObject9.bin"/><Relationship Id="rId1" Type="http://schemas.openxmlformats.org/officeDocument/2006/relationships/slideLayout" Target="../slideLayouts/slideLayout12.xml"/><Relationship Id="rId6" Type="http://schemas.openxmlformats.org/officeDocument/2006/relationships/image" Target="../media/image16.wmf"/><Relationship Id="rId11" Type="http://schemas.openxmlformats.org/officeDocument/2006/relationships/image" Target="../media/image3.png"/><Relationship Id="rId5" Type="http://schemas.openxmlformats.org/officeDocument/2006/relationships/oleObject" Target="../embeddings/oleObject4.bin"/><Relationship Id="rId15" Type="http://schemas.openxmlformats.org/officeDocument/2006/relationships/image" Target="../media/image20.wmf"/><Relationship Id="rId10" Type="http://schemas.openxmlformats.org/officeDocument/2006/relationships/image" Target="../media/image18.wmf"/><Relationship Id="rId4" Type="http://schemas.openxmlformats.org/officeDocument/2006/relationships/image" Target="../media/image15.wmf"/><Relationship Id="rId9" Type="http://schemas.openxmlformats.org/officeDocument/2006/relationships/oleObject" Target="../embeddings/oleObject6.bin"/><Relationship Id="rId14" Type="http://schemas.openxmlformats.org/officeDocument/2006/relationships/oleObject" Target="../embeddings/oleObject8.bin"/></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12.bin"/><Relationship Id="rId13" Type="http://schemas.openxmlformats.org/officeDocument/2006/relationships/image" Target="../media/image25.wmf"/><Relationship Id="rId18" Type="http://schemas.openxmlformats.org/officeDocument/2006/relationships/oleObject" Target="../embeddings/oleObject17.bin"/><Relationship Id="rId3" Type="http://schemas.openxmlformats.org/officeDocument/2006/relationships/image" Target="../media/image18.wmf"/><Relationship Id="rId7" Type="http://schemas.openxmlformats.org/officeDocument/2006/relationships/image" Target="../media/image22.png"/><Relationship Id="rId12" Type="http://schemas.openxmlformats.org/officeDocument/2006/relationships/oleObject" Target="../embeddings/oleObject14.bin"/><Relationship Id="rId17" Type="http://schemas.openxmlformats.org/officeDocument/2006/relationships/image" Target="../media/image27.emf"/><Relationship Id="rId2" Type="http://schemas.openxmlformats.org/officeDocument/2006/relationships/oleObject" Target="../embeddings/oleObject10.bin"/><Relationship Id="rId16" Type="http://schemas.openxmlformats.org/officeDocument/2006/relationships/oleObject" Target="../embeddings/oleObject16.bin"/><Relationship Id="rId1" Type="http://schemas.openxmlformats.org/officeDocument/2006/relationships/slideLayout" Target="../slideLayouts/slideLayout12.xml"/><Relationship Id="rId6" Type="http://schemas.openxmlformats.org/officeDocument/2006/relationships/image" Target="../media/image20.wmf"/><Relationship Id="rId11" Type="http://schemas.openxmlformats.org/officeDocument/2006/relationships/image" Target="../media/image24.wmf"/><Relationship Id="rId5" Type="http://schemas.openxmlformats.org/officeDocument/2006/relationships/oleObject" Target="../embeddings/oleObject11.bin"/><Relationship Id="rId15" Type="http://schemas.openxmlformats.org/officeDocument/2006/relationships/image" Target="../media/image26.wmf"/><Relationship Id="rId10" Type="http://schemas.openxmlformats.org/officeDocument/2006/relationships/oleObject" Target="../embeddings/oleObject13.bin"/><Relationship Id="rId19" Type="http://schemas.openxmlformats.org/officeDocument/2006/relationships/image" Target="../media/image28.wmf"/><Relationship Id="rId4" Type="http://schemas.openxmlformats.org/officeDocument/2006/relationships/image" Target="../media/image3.png"/><Relationship Id="rId9" Type="http://schemas.openxmlformats.org/officeDocument/2006/relationships/image" Target="../media/image23.wmf"/><Relationship Id="rId14" Type="http://schemas.openxmlformats.org/officeDocument/2006/relationships/oleObject" Target="../embeddings/oleObject15.bin"/></Relationships>
</file>

<file path=ppt/slides/_rels/slide8.xml.rels><?xml version="1.0" encoding="UTF-8" standalone="yes"?>
<Relationships xmlns="http://schemas.openxmlformats.org/package/2006/relationships"><Relationship Id="rId8" Type="http://schemas.openxmlformats.org/officeDocument/2006/relationships/image" Target="../media/image31.wmf"/><Relationship Id="rId13" Type="http://schemas.openxmlformats.org/officeDocument/2006/relationships/oleObject" Target="../embeddings/oleObject23.bin"/><Relationship Id="rId18" Type="http://schemas.openxmlformats.org/officeDocument/2006/relationships/image" Target="../media/image36.wmf"/><Relationship Id="rId26" Type="http://schemas.openxmlformats.org/officeDocument/2006/relationships/image" Target="../media/image40.wmf"/><Relationship Id="rId3" Type="http://schemas.openxmlformats.org/officeDocument/2006/relationships/oleObject" Target="../embeddings/oleObject18.bin"/><Relationship Id="rId21" Type="http://schemas.openxmlformats.org/officeDocument/2006/relationships/oleObject" Target="../embeddings/oleObject27.bin"/><Relationship Id="rId7" Type="http://schemas.openxmlformats.org/officeDocument/2006/relationships/oleObject" Target="../embeddings/oleObject20.bin"/><Relationship Id="rId12" Type="http://schemas.openxmlformats.org/officeDocument/2006/relationships/image" Target="../media/image33.wmf"/><Relationship Id="rId17" Type="http://schemas.openxmlformats.org/officeDocument/2006/relationships/oleObject" Target="../embeddings/oleObject25.bin"/><Relationship Id="rId25" Type="http://schemas.openxmlformats.org/officeDocument/2006/relationships/oleObject" Target="../embeddings/oleObject29.bin"/><Relationship Id="rId2" Type="http://schemas.openxmlformats.org/officeDocument/2006/relationships/image" Target="../media/image3.png"/><Relationship Id="rId16" Type="http://schemas.openxmlformats.org/officeDocument/2006/relationships/image" Target="../media/image35.wmf"/><Relationship Id="rId20" Type="http://schemas.openxmlformats.org/officeDocument/2006/relationships/image" Target="../media/image37.wmf"/><Relationship Id="rId1" Type="http://schemas.openxmlformats.org/officeDocument/2006/relationships/slideLayout" Target="../slideLayouts/slideLayout12.xml"/><Relationship Id="rId6" Type="http://schemas.openxmlformats.org/officeDocument/2006/relationships/image" Target="../media/image30.wmf"/><Relationship Id="rId11" Type="http://schemas.openxmlformats.org/officeDocument/2006/relationships/oleObject" Target="../embeddings/oleObject22.bin"/><Relationship Id="rId24" Type="http://schemas.openxmlformats.org/officeDocument/2006/relationships/image" Target="../media/image39.wmf"/><Relationship Id="rId5" Type="http://schemas.openxmlformats.org/officeDocument/2006/relationships/oleObject" Target="../embeddings/oleObject19.bin"/><Relationship Id="rId15" Type="http://schemas.openxmlformats.org/officeDocument/2006/relationships/oleObject" Target="../embeddings/oleObject24.bin"/><Relationship Id="rId23" Type="http://schemas.openxmlformats.org/officeDocument/2006/relationships/oleObject" Target="../embeddings/oleObject28.bin"/><Relationship Id="rId10" Type="http://schemas.openxmlformats.org/officeDocument/2006/relationships/image" Target="../media/image32.wmf"/><Relationship Id="rId19" Type="http://schemas.openxmlformats.org/officeDocument/2006/relationships/oleObject" Target="../embeddings/oleObject26.bin"/><Relationship Id="rId4" Type="http://schemas.openxmlformats.org/officeDocument/2006/relationships/image" Target="../media/image29.wmf"/><Relationship Id="rId9" Type="http://schemas.openxmlformats.org/officeDocument/2006/relationships/oleObject" Target="../embeddings/oleObject21.bin"/><Relationship Id="rId14" Type="http://schemas.openxmlformats.org/officeDocument/2006/relationships/image" Target="../media/image34.wmf"/><Relationship Id="rId22" Type="http://schemas.openxmlformats.org/officeDocument/2006/relationships/image" Target="../media/image38.wmf"/><Relationship Id="rId27" Type="http://schemas.openxmlformats.org/officeDocument/2006/relationships/image" Target="../media/image41.png"/></Relationships>
</file>

<file path=ppt/slides/_rels/slide9.xml.rels><?xml version="1.0" encoding="UTF-8" standalone="yes"?>
<Relationships xmlns="http://schemas.openxmlformats.org/package/2006/relationships"><Relationship Id="rId8" Type="http://schemas.openxmlformats.org/officeDocument/2006/relationships/image" Target="../media/image44.wmf"/><Relationship Id="rId3" Type="http://schemas.openxmlformats.org/officeDocument/2006/relationships/image" Target="../media/image42.png"/><Relationship Id="rId7" Type="http://schemas.openxmlformats.org/officeDocument/2006/relationships/oleObject" Target="../embeddings/oleObject31.bin"/><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43.wmf"/><Relationship Id="rId5" Type="http://schemas.openxmlformats.org/officeDocument/2006/relationships/oleObject" Target="../embeddings/oleObject30.bin"/><Relationship Id="rId4" Type="http://schemas.microsoft.com/office/2007/relationships/hdphoto" Target="../media/hdphoto1.wdp"/><Relationship Id="rId9"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43440" y="2284274"/>
            <a:ext cx="7814960" cy="1754326"/>
          </a:xfrm>
          <a:prstGeom prst="rect">
            <a:avLst/>
          </a:prstGeom>
          <a:noFill/>
        </p:spPr>
        <p:txBody>
          <a:bodyPr spcFirstLastPara="1" wrap="none" lIns="91440" tIns="45720" rIns="91440" bIns="45720" numCol="1">
            <a:prstTxWarp prst="textArchUp">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CHÀO MỪNG CÁC EM </a:t>
            </a:r>
          </a:p>
          <a:p>
            <a:pPr algn="ctr"/>
            <a:endPar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6" name="Rectangle 5"/>
          <p:cNvSpPr/>
          <p:nvPr/>
        </p:nvSpPr>
        <p:spPr>
          <a:xfrm>
            <a:off x="2971800" y="2819400"/>
            <a:ext cx="6781800" cy="1909466"/>
          </a:xfrm>
          <a:prstGeom prst="rect">
            <a:avLst/>
          </a:prstGeom>
          <a:noFill/>
        </p:spPr>
        <p:txBody>
          <a:bodyPr wrap="none" lIns="91440" tIns="45720" rIns="91440" bIns="45720" numCol="1">
            <a:prstTxWarp prst="textInflateBottom">
              <a:avLst/>
            </a:prstTxWarp>
            <a:spAutoFit/>
          </a:bodyPr>
          <a:lstStyle/>
          <a:p>
            <a:pPr algn="just"/>
            <a:r>
              <a:rPr lang="en-US" sz="5400" b="1" dirty="0">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rPr>
              <a:t>ĐẾN VỚI TIẾT HỌC NGÀY HÔM NAY</a:t>
            </a:r>
          </a:p>
        </p:txBody>
      </p:sp>
    </p:spTree>
    <p:extLst>
      <p:ext uri="{BB962C8B-B14F-4D97-AF65-F5344CB8AC3E}">
        <p14:creationId xmlns:p14="http://schemas.microsoft.com/office/powerpoint/2010/main" val="3599084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1"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1"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27" presetClass="emph" presetSubtype="0" repeatCount="indefinite" fill="remove" grpId="0" nodeType="withEffect">
                                  <p:stCondLst>
                                    <p:cond delay="1000"/>
                                  </p:stCondLst>
                                  <p:endCondLst>
                                    <p:cond evt="onNext" delay="0">
                                      <p:tgtEl>
                                        <p:sldTgt/>
                                      </p:tgtEl>
                                    </p:cond>
                                  </p:endCondLst>
                                  <p:childTnLst>
                                    <p:animClr clrSpc="rgb" dir="cw">
                                      <p:cBhvr override="childStyle">
                                        <p:cTn id="16" dur="250" autoRev="1" fill="remove"/>
                                        <p:tgtEl>
                                          <p:spTgt spid="5"/>
                                        </p:tgtEl>
                                        <p:attrNameLst>
                                          <p:attrName>style.color</p:attrName>
                                        </p:attrNameLst>
                                      </p:cBhvr>
                                      <p:to>
                                        <a:schemeClr val="bg1"/>
                                      </p:to>
                                    </p:animClr>
                                    <p:animClr clrSpc="rgb" dir="cw">
                                      <p:cBhvr>
                                        <p:cTn id="17" dur="250" autoRev="1" fill="remove"/>
                                        <p:tgtEl>
                                          <p:spTgt spid="5"/>
                                        </p:tgtEl>
                                        <p:attrNameLst>
                                          <p:attrName>fillcolor</p:attrName>
                                        </p:attrNameLst>
                                      </p:cBhvr>
                                      <p:to>
                                        <a:schemeClr val="bg1"/>
                                      </p:to>
                                    </p:animClr>
                                    <p:set>
                                      <p:cBhvr>
                                        <p:cTn id="18" dur="250" autoRev="1" fill="remove"/>
                                        <p:tgtEl>
                                          <p:spTgt spid="5"/>
                                        </p:tgtEl>
                                        <p:attrNameLst>
                                          <p:attrName>fill.type</p:attrName>
                                        </p:attrNameLst>
                                      </p:cBhvr>
                                      <p:to>
                                        <p:strVal val="solid"/>
                                      </p:to>
                                    </p:set>
                                    <p:set>
                                      <p:cBhvr>
                                        <p:cTn id="19" dur="250" autoRev="1" fill="remove"/>
                                        <p:tgtEl>
                                          <p:spTgt spid="5"/>
                                        </p:tgtEl>
                                        <p:attrNameLst>
                                          <p:attrName>fill.on</p:attrName>
                                        </p:attrNameLst>
                                      </p:cBhvr>
                                      <p:to>
                                        <p:strVal val="true"/>
                                      </p:to>
                                    </p:set>
                                  </p:childTnLst>
                                </p:cTn>
                              </p:par>
                              <p:par>
                                <p:cTn id="20" presetID="21" presetClass="emph" presetSubtype="0" repeatCount="indefinite" fill="hold" grpId="0" nodeType="withEffect">
                                  <p:stCondLst>
                                    <p:cond delay="1000"/>
                                  </p:stCondLst>
                                  <p:endCondLst>
                                    <p:cond evt="onNext" delay="0">
                                      <p:tgtEl>
                                        <p:sldTgt/>
                                      </p:tgtEl>
                                    </p:cond>
                                  </p:endCondLst>
                                  <p:childTnLst>
                                    <p:animClr clrSpc="hsl" dir="cw">
                                      <p:cBhvr override="childStyle">
                                        <p:cTn id="21" dur="500" fill="hold"/>
                                        <p:tgtEl>
                                          <p:spTgt spid="6"/>
                                        </p:tgtEl>
                                        <p:attrNameLst>
                                          <p:attrName>style.color</p:attrName>
                                        </p:attrNameLst>
                                      </p:cBhvr>
                                      <p:by>
                                        <p:hsl h="7200000" s="0" l="0"/>
                                      </p:by>
                                    </p:animClr>
                                    <p:animClr clrSpc="hsl" dir="cw">
                                      <p:cBhvr>
                                        <p:cTn id="22" dur="500" fill="hold"/>
                                        <p:tgtEl>
                                          <p:spTgt spid="6"/>
                                        </p:tgtEl>
                                        <p:attrNameLst>
                                          <p:attrName>fillcolor</p:attrName>
                                        </p:attrNameLst>
                                      </p:cBhvr>
                                      <p:by>
                                        <p:hsl h="7200000" s="0" l="0"/>
                                      </p:by>
                                    </p:animClr>
                                    <p:animClr clrSpc="hsl" dir="cw">
                                      <p:cBhvr>
                                        <p:cTn id="23" dur="500" fill="hold"/>
                                        <p:tgtEl>
                                          <p:spTgt spid="6"/>
                                        </p:tgtEl>
                                        <p:attrNameLst>
                                          <p:attrName>stroke.color</p:attrName>
                                        </p:attrNameLst>
                                      </p:cBhvr>
                                      <p:by>
                                        <p:hsl h="7200000" s="0" l="0"/>
                                      </p:by>
                                    </p:animClr>
                                    <p:set>
                                      <p:cBhvr>
                                        <p:cTn id="24" dur="500" fill="hold"/>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0"/>
            <a:ext cx="11658600" cy="533400"/>
          </a:xfrm>
          <a:prstGeom prst="rect">
            <a:avLst/>
          </a:prstGeom>
          <a:solidFill>
            <a:srgbClr val="3399FF"/>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b="1">
                <a:solidFill>
                  <a:srgbClr val="FF0000"/>
                </a:solidFill>
                <a:latin typeface="Times New Roman" pitchFamily="18" charset="0"/>
                <a:cs typeface="Times New Roman" pitchFamily="18" charset="0"/>
              </a:rPr>
              <a:t>BÀI 3: LŨY THỪA CỦA MỘT SỐ HỮU TỈ</a:t>
            </a:r>
            <a:endParaRPr lang="en-US" sz="2800" b="1" dirty="0">
              <a:solidFill>
                <a:srgbClr val="FF0000"/>
              </a:solidFill>
              <a:latin typeface="Times New Roman" pitchFamily="18" charset="0"/>
              <a:cs typeface="Times New Roman" pitchFamily="18" charset="0"/>
            </a:endParaRPr>
          </a:p>
        </p:txBody>
      </p:sp>
      <p:sp>
        <p:nvSpPr>
          <p:cNvPr id="4" name="Text Box 11"/>
          <p:cNvSpPr txBox="1">
            <a:spLocks noChangeArrowheads="1"/>
          </p:cNvSpPr>
          <p:nvPr/>
        </p:nvSpPr>
        <p:spPr bwMode="auto">
          <a:xfrm>
            <a:off x="152400" y="1371600"/>
            <a:ext cx="5410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rgbClr val="FFFF00"/>
                </a:solidFill>
                <a:latin typeface=".VnTime" pitchFamily="34" charset="0"/>
              </a:defRPr>
            </a:lvl1pPr>
            <a:lvl2pPr marL="742950" indent="-285750">
              <a:defRPr sz="2400" b="1">
                <a:solidFill>
                  <a:srgbClr val="FFFF00"/>
                </a:solidFill>
                <a:latin typeface=".VnTime" pitchFamily="34" charset="0"/>
              </a:defRPr>
            </a:lvl2pPr>
            <a:lvl3pPr marL="1143000" indent="-228600">
              <a:defRPr sz="2400" b="1">
                <a:solidFill>
                  <a:srgbClr val="FFFF00"/>
                </a:solidFill>
                <a:latin typeface=".VnTime" pitchFamily="34" charset="0"/>
              </a:defRPr>
            </a:lvl3pPr>
            <a:lvl4pPr marL="1600200" indent="-228600">
              <a:defRPr sz="2400" b="1">
                <a:solidFill>
                  <a:srgbClr val="FFFF00"/>
                </a:solidFill>
                <a:latin typeface=".VnTime" pitchFamily="34" charset="0"/>
              </a:defRPr>
            </a:lvl4pPr>
            <a:lvl5pPr marL="2057400" indent="-228600">
              <a:defRPr sz="2400" b="1">
                <a:solidFill>
                  <a:srgbClr val="FFFF00"/>
                </a:solidFill>
                <a:latin typeface=".VnTime" pitchFamily="34" charset="0"/>
              </a:defRPr>
            </a:lvl5pPr>
            <a:lvl6pPr marL="2514600" indent="-228600" eaLnBrk="0" fontAlgn="base" hangingPunct="0">
              <a:spcBef>
                <a:spcPct val="50000"/>
              </a:spcBef>
              <a:spcAft>
                <a:spcPct val="0"/>
              </a:spcAft>
              <a:defRPr sz="2400" b="1">
                <a:solidFill>
                  <a:srgbClr val="FFFF00"/>
                </a:solidFill>
                <a:latin typeface=".VnTime" pitchFamily="34" charset="0"/>
              </a:defRPr>
            </a:lvl6pPr>
            <a:lvl7pPr marL="2971800" indent="-228600" eaLnBrk="0" fontAlgn="base" hangingPunct="0">
              <a:spcBef>
                <a:spcPct val="50000"/>
              </a:spcBef>
              <a:spcAft>
                <a:spcPct val="0"/>
              </a:spcAft>
              <a:defRPr sz="2400" b="1">
                <a:solidFill>
                  <a:srgbClr val="FFFF00"/>
                </a:solidFill>
                <a:latin typeface=".VnTime" pitchFamily="34" charset="0"/>
              </a:defRPr>
            </a:lvl7pPr>
            <a:lvl8pPr marL="3429000" indent="-228600" eaLnBrk="0" fontAlgn="base" hangingPunct="0">
              <a:spcBef>
                <a:spcPct val="50000"/>
              </a:spcBef>
              <a:spcAft>
                <a:spcPct val="0"/>
              </a:spcAft>
              <a:defRPr sz="2400" b="1">
                <a:solidFill>
                  <a:srgbClr val="FFFF00"/>
                </a:solidFill>
                <a:latin typeface=".VnTime" pitchFamily="34" charset="0"/>
              </a:defRPr>
            </a:lvl8pPr>
            <a:lvl9pPr marL="3886200" indent="-228600" eaLnBrk="0" fontAlgn="base" hangingPunct="0">
              <a:spcBef>
                <a:spcPct val="50000"/>
              </a:spcBef>
              <a:spcAft>
                <a:spcPct val="0"/>
              </a:spcAft>
              <a:defRPr sz="2400" b="1">
                <a:solidFill>
                  <a:srgbClr val="FFFF00"/>
                </a:solidFill>
                <a:latin typeface=".VnTime" pitchFamily="34" charset="0"/>
              </a:defRPr>
            </a:lvl9pPr>
          </a:lstStyle>
          <a:p>
            <a:r>
              <a:rPr lang="en-US" sz="2800" dirty="0">
                <a:solidFill>
                  <a:srgbClr val="FF0066"/>
                </a:solidFill>
                <a:latin typeface="Times New Roman" pitchFamily="18" charset="0"/>
                <a:cs typeface="Times New Roman" pitchFamily="18" charset="0"/>
              </a:rPr>
              <a:t>1. </a:t>
            </a:r>
            <a:r>
              <a:rPr lang="en-US" sz="2800" err="1">
                <a:solidFill>
                  <a:srgbClr val="FF0066"/>
                </a:solidFill>
                <a:latin typeface="Times New Roman" pitchFamily="18" charset="0"/>
                <a:cs typeface="Times New Roman" pitchFamily="18" charset="0"/>
              </a:rPr>
              <a:t>Lũy</a:t>
            </a:r>
            <a:r>
              <a:rPr lang="en-US" sz="2800">
                <a:solidFill>
                  <a:srgbClr val="FF0066"/>
                </a:solidFill>
                <a:latin typeface="Times New Roman" pitchFamily="18" charset="0"/>
                <a:cs typeface="Times New Roman" pitchFamily="18" charset="0"/>
              </a:rPr>
              <a:t> thừa với số mũ tự nhiên:</a:t>
            </a:r>
            <a:endParaRPr lang="en-US" sz="2800" dirty="0">
              <a:solidFill>
                <a:srgbClr val="FF0066"/>
              </a:solidFill>
              <a:latin typeface="Times New Roman" pitchFamily="18" charset="0"/>
              <a:cs typeface="Times New Roman" pitchFamily="18" charset="0"/>
            </a:endParaRPr>
          </a:p>
        </p:txBody>
      </p:sp>
      <p:sp>
        <p:nvSpPr>
          <p:cNvPr id="34" name="Rounded Rectangle">
            <a:extLst>
              <a:ext uri="{FF2B5EF4-FFF2-40B4-BE49-F238E27FC236}">
                <a16:creationId xmlns:a16="http://schemas.microsoft.com/office/drawing/2014/main" id="{FB12204B-6DBE-C6A7-AE6B-554F3EAC4A86}"/>
              </a:ext>
            </a:extLst>
          </p:cNvPr>
          <p:cNvSpPr>
            <a:spLocks noChangeArrowheads="1"/>
          </p:cNvSpPr>
          <p:nvPr/>
        </p:nvSpPr>
        <p:spPr bwMode="auto">
          <a:xfrm>
            <a:off x="646114" y="619125"/>
            <a:ext cx="4230687" cy="814388"/>
          </a:xfrm>
          <a:prstGeom prst="roundRect">
            <a:avLst>
              <a:gd name="adj" fmla="val 50000"/>
            </a:avLst>
          </a:prstGeom>
          <a:solidFill>
            <a:srgbClr val="FF0040"/>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Times New Roman" panose="02020603050405020304" pitchFamily="18" charset="0"/>
              <a:cs typeface="Times New Roman" panose="02020603050405020304" pitchFamily="18" charset="0"/>
            </a:endParaRPr>
          </a:p>
        </p:txBody>
      </p:sp>
      <p:sp>
        <p:nvSpPr>
          <p:cNvPr id="35" name="Oval 7">
            <a:extLst>
              <a:ext uri="{FF2B5EF4-FFF2-40B4-BE49-F238E27FC236}">
                <a16:creationId xmlns:a16="http://schemas.microsoft.com/office/drawing/2014/main" id="{03DA6F93-B5AC-26C3-A49A-1B073687E374}"/>
              </a:ext>
            </a:extLst>
          </p:cNvPr>
          <p:cNvSpPr/>
          <p:nvPr/>
        </p:nvSpPr>
        <p:spPr>
          <a:xfrm>
            <a:off x="152401" y="544514"/>
            <a:ext cx="1039813" cy="985837"/>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45719" rIns="45719" anchor="ctr"/>
          <a:lstStyle/>
          <a:p>
            <a:pPr algn="ctr">
              <a:defRPr>
                <a:solidFill>
                  <a:srgbClr val="FFFFFF"/>
                </a:solidFill>
              </a:defRPr>
            </a:pPr>
            <a:endParaRPr>
              <a:solidFill>
                <a:srgbClr val="FFFFFF"/>
              </a:solidFill>
              <a:latin typeface="Times New Roman" panose="02020603050405020304" pitchFamily="18" charset="0"/>
              <a:cs typeface="Times New Roman" panose="02020603050405020304" pitchFamily="18" charset="0"/>
            </a:endParaRPr>
          </a:p>
        </p:txBody>
      </p:sp>
      <p:sp>
        <p:nvSpPr>
          <p:cNvPr id="36" name="Oval 8">
            <a:extLst>
              <a:ext uri="{FF2B5EF4-FFF2-40B4-BE49-F238E27FC236}">
                <a16:creationId xmlns:a16="http://schemas.microsoft.com/office/drawing/2014/main" id="{B5883D25-9D80-CD8B-CE9E-E3DCEA40B365}"/>
              </a:ext>
            </a:extLst>
          </p:cNvPr>
          <p:cNvSpPr>
            <a:spLocks noChangeArrowheads="1"/>
          </p:cNvSpPr>
          <p:nvPr/>
        </p:nvSpPr>
        <p:spPr bwMode="auto">
          <a:xfrm>
            <a:off x="228601" y="609601"/>
            <a:ext cx="854075" cy="811213"/>
          </a:xfrm>
          <a:prstGeom prst="ellipse">
            <a:avLst/>
          </a:prstGeom>
          <a:solidFill>
            <a:srgbClr val="FF0066"/>
          </a:solidFill>
          <a:ln>
            <a:noFill/>
          </a:ln>
          <a:extLst>
            <a:ext uri="{91240B29-F687-4F45-9708-019B960494DF}">
              <a14:hiddenLine xmlns:a14="http://schemas.microsoft.com/office/drawing/2010/main" w="9525">
                <a:solidFill>
                  <a:srgbClr val="000000"/>
                </a:solidFill>
                <a:round/>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Times New Roman" panose="02020603050405020304" pitchFamily="18" charset="0"/>
              <a:cs typeface="Times New Roman" panose="02020603050405020304" pitchFamily="18" charset="0"/>
            </a:endParaRPr>
          </a:p>
        </p:txBody>
      </p:sp>
      <p:sp>
        <p:nvSpPr>
          <p:cNvPr id="37" name="TextBox 52">
            <a:extLst>
              <a:ext uri="{FF2B5EF4-FFF2-40B4-BE49-F238E27FC236}">
                <a16:creationId xmlns:a16="http://schemas.microsoft.com/office/drawing/2014/main" id="{8679FEC7-2F5F-D41B-8E80-C15440B8730E}"/>
              </a:ext>
            </a:extLst>
          </p:cNvPr>
          <p:cNvSpPr txBox="1">
            <a:spLocks noChangeArrowheads="1"/>
          </p:cNvSpPr>
          <p:nvPr/>
        </p:nvSpPr>
        <p:spPr bwMode="auto">
          <a:xfrm>
            <a:off x="1085851" y="939800"/>
            <a:ext cx="37131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000">
                <a:solidFill>
                  <a:srgbClr val="FFFFFF"/>
                </a:solidFill>
                <a:latin typeface="Times New Roman" panose="02020603050405020304" pitchFamily="18" charset="0"/>
                <a:cs typeface="Times New Roman" panose="02020603050405020304" pitchFamily="18" charset="0"/>
              </a:rPr>
              <a:t>HÌNH THÀNH KIẾN THỨC MỚI     </a:t>
            </a:r>
          </a:p>
        </p:txBody>
      </p:sp>
      <p:sp>
        <p:nvSpPr>
          <p:cNvPr id="38" name="TextBox 52">
            <a:extLst>
              <a:ext uri="{FF2B5EF4-FFF2-40B4-BE49-F238E27FC236}">
                <a16:creationId xmlns:a16="http://schemas.microsoft.com/office/drawing/2014/main" id="{98F537E1-5D93-3EBB-16BC-C618D9D19A13}"/>
              </a:ext>
            </a:extLst>
          </p:cNvPr>
          <p:cNvSpPr txBox="1">
            <a:spLocks noChangeArrowheads="1"/>
          </p:cNvSpPr>
          <p:nvPr/>
        </p:nvSpPr>
        <p:spPr bwMode="auto">
          <a:xfrm>
            <a:off x="1905001" y="663576"/>
            <a:ext cx="12668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200">
                <a:solidFill>
                  <a:srgbClr val="FFFFFF"/>
                </a:solidFill>
                <a:latin typeface="Times New Roman" panose="02020603050405020304" pitchFamily="18" charset="0"/>
                <a:cs typeface="Times New Roman" panose="02020603050405020304" pitchFamily="18" charset="0"/>
              </a:rPr>
              <a:t>     HOẠT ĐỘNG</a:t>
            </a:r>
          </a:p>
        </p:txBody>
      </p:sp>
      <p:pic>
        <p:nvPicPr>
          <p:cNvPr id="39" name="Picture 80">
            <a:extLst>
              <a:ext uri="{FF2B5EF4-FFF2-40B4-BE49-F238E27FC236}">
                <a16:creationId xmlns:a16="http://schemas.microsoft.com/office/drawing/2014/main" id="{7D5207AE-4BAE-B5B0-B20D-0956CC6C94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33400"/>
            <a:ext cx="985838" cy="98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Text Box 11">
            <a:extLst>
              <a:ext uri="{FF2B5EF4-FFF2-40B4-BE49-F238E27FC236}">
                <a16:creationId xmlns:a16="http://schemas.microsoft.com/office/drawing/2014/main" id="{1D5E5106-0050-6B6B-A36A-E0175E568B29}"/>
              </a:ext>
            </a:extLst>
          </p:cNvPr>
          <p:cNvSpPr txBox="1">
            <a:spLocks noChangeArrowheads="1"/>
          </p:cNvSpPr>
          <p:nvPr/>
        </p:nvSpPr>
        <p:spPr bwMode="auto">
          <a:xfrm>
            <a:off x="152400" y="1839783"/>
            <a:ext cx="7543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rgbClr val="FFFF00"/>
                </a:solidFill>
                <a:latin typeface=".VnTime" pitchFamily="34" charset="0"/>
              </a:defRPr>
            </a:lvl1pPr>
            <a:lvl2pPr marL="742950" indent="-285750">
              <a:defRPr sz="2400" b="1">
                <a:solidFill>
                  <a:srgbClr val="FFFF00"/>
                </a:solidFill>
                <a:latin typeface=".VnTime" pitchFamily="34" charset="0"/>
              </a:defRPr>
            </a:lvl2pPr>
            <a:lvl3pPr marL="1143000" indent="-228600">
              <a:defRPr sz="2400" b="1">
                <a:solidFill>
                  <a:srgbClr val="FFFF00"/>
                </a:solidFill>
                <a:latin typeface=".VnTime" pitchFamily="34" charset="0"/>
              </a:defRPr>
            </a:lvl3pPr>
            <a:lvl4pPr marL="1600200" indent="-228600">
              <a:defRPr sz="2400" b="1">
                <a:solidFill>
                  <a:srgbClr val="FFFF00"/>
                </a:solidFill>
                <a:latin typeface=".VnTime" pitchFamily="34" charset="0"/>
              </a:defRPr>
            </a:lvl4pPr>
            <a:lvl5pPr marL="2057400" indent="-228600">
              <a:defRPr sz="2400" b="1">
                <a:solidFill>
                  <a:srgbClr val="FFFF00"/>
                </a:solidFill>
                <a:latin typeface=".VnTime" pitchFamily="34" charset="0"/>
              </a:defRPr>
            </a:lvl5pPr>
            <a:lvl6pPr marL="2514600" indent="-228600" eaLnBrk="0" fontAlgn="base" hangingPunct="0">
              <a:spcBef>
                <a:spcPct val="50000"/>
              </a:spcBef>
              <a:spcAft>
                <a:spcPct val="0"/>
              </a:spcAft>
              <a:defRPr sz="2400" b="1">
                <a:solidFill>
                  <a:srgbClr val="FFFF00"/>
                </a:solidFill>
                <a:latin typeface=".VnTime" pitchFamily="34" charset="0"/>
              </a:defRPr>
            </a:lvl6pPr>
            <a:lvl7pPr marL="2971800" indent="-228600" eaLnBrk="0" fontAlgn="base" hangingPunct="0">
              <a:spcBef>
                <a:spcPct val="50000"/>
              </a:spcBef>
              <a:spcAft>
                <a:spcPct val="0"/>
              </a:spcAft>
              <a:defRPr sz="2400" b="1">
                <a:solidFill>
                  <a:srgbClr val="FFFF00"/>
                </a:solidFill>
                <a:latin typeface=".VnTime" pitchFamily="34" charset="0"/>
              </a:defRPr>
            </a:lvl7pPr>
            <a:lvl8pPr marL="3429000" indent="-228600" eaLnBrk="0" fontAlgn="base" hangingPunct="0">
              <a:spcBef>
                <a:spcPct val="50000"/>
              </a:spcBef>
              <a:spcAft>
                <a:spcPct val="0"/>
              </a:spcAft>
              <a:defRPr sz="2400" b="1">
                <a:solidFill>
                  <a:srgbClr val="FFFF00"/>
                </a:solidFill>
                <a:latin typeface=".VnTime" pitchFamily="34" charset="0"/>
              </a:defRPr>
            </a:lvl8pPr>
            <a:lvl9pPr marL="3886200" indent="-228600" eaLnBrk="0" fontAlgn="base" hangingPunct="0">
              <a:spcBef>
                <a:spcPct val="50000"/>
              </a:spcBef>
              <a:spcAft>
                <a:spcPct val="0"/>
              </a:spcAft>
              <a:defRPr sz="2400" b="1">
                <a:solidFill>
                  <a:srgbClr val="FFFF00"/>
                </a:solidFill>
                <a:latin typeface=".VnTime" pitchFamily="34" charset="0"/>
              </a:defRPr>
            </a:lvl9pPr>
          </a:lstStyle>
          <a:p>
            <a:r>
              <a:rPr lang="en-US" sz="2800" dirty="0">
                <a:solidFill>
                  <a:srgbClr val="FF0066"/>
                </a:solidFill>
                <a:latin typeface="Times New Roman" pitchFamily="18" charset="0"/>
                <a:cs typeface="Times New Roman" pitchFamily="18" charset="0"/>
              </a:rPr>
              <a:t>2</a:t>
            </a:r>
            <a:r>
              <a:rPr lang="en-US" sz="2800">
                <a:solidFill>
                  <a:srgbClr val="FF0066"/>
                </a:solidFill>
                <a:latin typeface="Times New Roman" pitchFamily="18" charset="0"/>
                <a:cs typeface="Times New Roman" pitchFamily="18" charset="0"/>
              </a:rPr>
              <a:t>. Tích và thương của hai lũy thừa cùng cơ số</a:t>
            </a:r>
            <a:endParaRPr lang="en-US" sz="2800" dirty="0">
              <a:solidFill>
                <a:srgbClr val="FF0066"/>
              </a:solidFill>
              <a:latin typeface="Times New Roman" pitchFamily="18" charset="0"/>
              <a:cs typeface="Times New Roman" pitchFamily="18" charset="0"/>
            </a:endParaRPr>
          </a:p>
        </p:txBody>
      </p:sp>
      <p:sp>
        <p:nvSpPr>
          <p:cNvPr id="23" name="Cloud Callout 1">
            <a:extLst>
              <a:ext uri="{FF2B5EF4-FFF2-40B4-BE49-F238E27FC236}">
                <a16:creationId xmlns:a16="http://schemas.microsoft.com/office/drawing/2014/main" id="{0C2B5462-FA3F-59BC-5F65-746A00AD1F23}"/>
              </a:ext>
            </a:extLst>
          </p:cNvPr>
          <p:cNvSpPr/>
          <p:nvPr/>
        </p:nvSpPr>
        <p:spPr>
          <a:xfrm>
            <a:off x="5029200" y="1784997"/>
            <a:ext cx="5486400" cy="2910219"/>
          </a:xfrm>
          <a:prstGeom prst="cloudCallout">
            <a:avLst>
              <a:gd name="adj1" fmla="val 34373"/>
              <a:gd name="adj2" fmla="val 93573"/>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err="1">
                <a:solidFill>
                  <a:srgbClr val="0000FF"/>
                </a:solidFill>
                <a:latin typeface="Times New Roman" pitchFamily="18" charset="0"/>
                <a:cs typeface="Times New Roman" pitchFamily="18" charset="0"/>
              </a:rPr>
              <a:t>Từ</a:t>
            </a:r>
            <a:r>
              <a:rPr lang="en-US" sz="2800">
                <a:solidFill>
                  <a:srgbClr val="0000FF"/>
                </a:solidFill>
                <a:latin typeface="Times New Roman" pitchFamily="18" charset="0"/>
                <a:cs typeface="Times New Roman" pitchFamily="18" charset="0"/>
              </a:rPr>
              <a:t> khám phá 1 </a:t>
            </a:r>
            <a:r>
              <a:rPr lang="en-US" sz="2800" dirty="0" err="1">
                <a:solidFill>
                  <a:srgbClr val="0000FF"/>
                </a:solidFill>
                <a:latin typeface="Times New Roman" pitchFamily="18" charset="0"/>
                <a:cs typeface="Times New Roman" pitchFamily="18" charset="0"/>
              </a:rPr>
              <a:t>hãy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rút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ra</a:t>
            </a:r>
            <a:r>
              <a:rPr lang="en-US" sz="2800" dirty="0">
                <a:solidFill>
                  <a:srgbClr val="0000FF"/>
                </a:solidFill>
                <a:latin typeface="Times New Roman" pitchFamily="18" charset="0"/>
                <a:cs typeface="Times New Roman" pitchFamily="18" charset="0"/>
              </a:rPr>
              <a:t> </a:t>
            </a:r>
            <a:r>
              <a:rPr lang="en-US" sz="2800" err="1">
                <a:solidFill>
                  <a:srgbClr val="0000FF"/>
                </a:solidFill>
                <a:latin typeface="Times New Roman" pitchFamily="18" charset="0"/>
                <a:cs typeface="Times New Roman" pitchFamily="18" charset="0"/>
              </a:rPr>
              <a:t>quy</a:t>
            </a:r>
            <a:r>
              <a:rPr lang="en-US" sz="2800">
                <a:solidFill>
                  <a:srgbClr val="0000FF"/>
                </a:solidFill>
                <a:latin typeface="Times New Roman" pitchFamily="18" charset="0"/>
                <a:cs typeface="Times New Roman" pitchFamily="18" charset="0"/>
              </a:rPr>
              <a:t> tắc: Khi nhân </a:t>
            </a:r>
            <a:r>
              <a:rPr lang="en-US" sz="2800" dirty="0" err="1">
                <a:solidFill>
                  <a:srgbClr val="0000FF"/>
                </a:solidFill>
                <a:latin typeface="Times New Roman" pitchFamily="18" charset="0"/>
                <a:cs typeface="Times New Roman" pitchFamily="18" charset="0"/>
              </a:rPr>
              <a:t>hai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lũy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thừa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cùng</a:t>
            </a:r>
            <a:r>
              <a:rPr lang="en-US" sz="2800" dirty="0">
                <a:solidFill>
                  <a:srgbClr val="0000FF"/>
                </a:solidFill>
                <a:latin typeface="Times New Roman" pitchFamily="18" charset="0"/>
                <a:cs typeface="Times New Roman" pitchFamily="18" charset="0"/>
              </a:rPr>
              <a:t> </a:t>
            </a:r>
            <a:r>
              <a:rPr lang="en-US" sz="2800" err="1">
                <a:solidFill>
                  <a:srgbClr val="0000FF"/>
                </a:solidFill>
                <a:latin typeface="Times New Roman" pitchFamily="18" charset="0"/>
                <a:cs typeface="Times New Roman" pitchFamily="18" charset="0"/>
              </a:rPr>
              <a:t>cơ</a:t>
            </a:r>
            <a:r>
              <a:rPr lang="en-US" sz="2800">
                <a:solidFill>
                  <a:srgbClr val="0000FF"/>
                </a:solidFill>
                <a:latin typeface="Times New Roman" pitchFamily="18" charset="0"/>
                <a:cs typeface="Times New Roman" pitchFamily="18" charset="0"/>
              </a:rPr>
              <a:t> số ta làm thế nào?</a:t>
            </a:r>
            <a:endParaRPr lang="en-US" sz="2800" dirty="0">
              <a:solidFill>
                <a:srgbClr val="0000FF"/>
              </a:solidFill>
              <a:latin typeface="Times New Roman" pitchFamily="18" charset="0"/>
              <a:cs typeface="Times New Roman" pitchFamily="18" charset="0"/>
            </a:endParaRPr>
          </a:p>
        </p:txBody>
      </p:sp>
      <p:sp>
        <p:nvSpPr>
          <p:cNvPr id="8" name="Rectangle 2">
            <a:extLst>
              <a:ext uri="{FF2B5EF4-FFF2-40B4-BE49-F238E27FC236}">
                <a16:creationId xmlns:a16="http://schemas.microsoft.com/office/drawing/2014/main" id="{C5E001AE-D3D6-A251-C2F8-F96AE9A3F586}"/>
              </a:ext>
            </a:extLst>
          </p:cNvPr>
          <p:cNvSpPr>
            <a:spLocks noChangeArrowheads="1"/>
          </p:cNvSpPr>
          <p:nvPr/>
        </p:nvSpPr>
        <p:spPr bwMode="auto">
          <a:xfrm>
            <a:off x="304800" y="2286000"/>
            <a:ext cx="107442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altLang="en-US" sz="2800" b="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Quy tắc: </a:t>
            </a:r>
            <a:endParaRPr lang="en-US" altLang="en-US" sz="2800">
              <a:solidFill>
                <a:srgbClr val="002060"/>
              </a:solidFill>
              <a:latin typeface="Times New Roman" panose="02020603050405020304" pitchFamily="18" charset="0"/>
              <a:cs typeface="Times New Roman" panose="02020603050405020304" pitchFamily="18" charset="0"/>
            </a:endParaRPr>
          </a:p>
          <a:p>
            <a:pPr eaLnBrk="0" fontAlgn="base" hangingPunct="0">
              <a:spcBef>
                <a:spcPct val="0"/>
              </a:spcBef>
              <a:spcAft>
                <a:spcPct val="0"/>
              </a:spcAft>
            </a:pPr>
            <a:r>
              <a:rPr lang="en-US" alt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Khi nhân hai lũy thừa cùng cơ số, ta giữ nguyên cơ số và cộng hai số mũ.</a:t>
            </a:r>
            <a:endParaRPr lang="en-US" altLang="en-US" sz="2800">
              <a:latin typeface="Times New Roman" panose="02020603050405020304" pitchFamily="18" charset="0"/>
              <a:cs typeface="Times New Roman" panose="02020603050405020304" pitchFamily="18" charset="0"/>
            </a:endParaRPr>
          </a:p>
        </p:txBody>
      </p:sp>
      <p:graphicFrame>
        <p:nvGraphicFramePr>
          <p:cNvPr id="9" name="Object 8">
            <a:extLst>
              <a:ext uri="{FF2B5EF4-FFF2-40B4-BE49-F238E27FC236}">
                <a16:creationId xmlns:a16="http://schemas.microsoft.com/office/drawing/2014/main" id="{6E5B4063-1066-47BD-8A82-8C2538944B99}"/>
              </a:ext>
            </a:extLst>
          </p:cNvPr>
          <p:cNvGraphicFramePr>
            <a:graphicFrameLocks noChangeAspect="1"/>
          </p:cNvGraphicFramePr>
          <p:nvPr>
            <p:extLst>
              <p:ext uri="{D42A27DB-BD31-4B8C-83A1-F6EECF244321}">
                <p14:modId xmlns:p14="http://schemas.microsoft.com/office/powerpoint/2010/main" val="1725273709"/>
              </p:ext>
            </p:extLst>
          </p:nvPr>
        </p:nvGraphicFramePr>
        <p:xfrm>
          <a:off x="457200" y="3200400"/>
          <a:ext cx="2422525" cy="704850"/>
        </p:xfrm>
        <a:graphic>
          <a:graphicData uri="http://schemas.openxmlformats.org/presentationml/2006/ole">
            <mc:AlternateContent xmlns:mc="http://schemas.openxmlformats.org/markup-compatibility/2006">
              <mc:Choice xmlns:v="urn:schemas-microsoft-com:vml" Requires="v">
                <p:oleObj name="Equation" r:id="rId3" imgW="799920" imgH="228600" progId="Equation.DSMT4">
                  <p:embed/>
                </p:oleObj>
              </mc:Choice>
              <mc:Fallback>
                <p:oleObj name="Equation" r:id="rId3" imgW="799920" imgH="228600" progId="Equation.DSMT4">
                  <p:embed/>
                  <p:pic>
                    <p:nvPicPr>
                      <p:cNvPr id="0" name="Object 1"/>
                      <p:cNvPicPr>
                        <a:picLocks noChangeAspect="1" noChangeArrowheads="1"/>
                      </p:cNvPicPr>
                      <p:nvPr/>
                    </p:nvPicPr>
                    <p:blipFill>
                      <a:blip r:embed="rId4"/>
                      <a:srcRect/>
                      <a:stretch>
                        <a:fillRect/>
                      </a:stretch>
                    </p:blipFill>
                    <p:spPr bwMode="auto">
                      <a:xfrm>
                        <a:off x="457200" y="3200400"/>
                        <a:ext cx="2422525" cy="704850"/>
                      </a:xfrm>
                      <a:prstGeom prst="rect">
                        <a:avLst/>
                      </a:prstGeom>
                      <a:noFill/>
                    </p:spPr>
                  </p:pic>
                </p:oleObj>
              </mc:Fallback>
            </mc:AlternateContent>
          </a:graphicData>
        </a:graphic>
      </p:graphicFrame>
      <p:sp>
        <p:nvSpPr>
          <p:cNvPr id="27" name="Cloud Callout 1">
            <a:extLst>
              <a:ext uri="{FF2B5EF4-FFF2-40B4-BE49-F238E27FC236}">
                <a16:creationId xmlns:a16="http://schemas.microsoft.com/office/drawing/2014/main" id="{0A768311-9144-3BC3-85E0-CAD6234BB2CB}"/>
              </a:ext>
            </a:extLst>
          </p:cNvPr>
          <p:cNvSpPr/>
          <p:nvPr/>
        </p:nvSpPr>
        <p:spPr>
          <a:xfrm>
            <a:off x="5031823" y="1757910"/>
            <a:ext cx="5486400" cy="2910219"/>
          </a:xfrm>
          <a:prstGeom prst="cloudCallout">
            <a:avLst>
              <a:gd name="adj1" fmla="val 34373"/>
              <a:gd name="adj2" fmla="val 93573"/>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err="1">
                <a:solidFill>
                  <a:srgbClr val="0000FF"/>
                </a:solidFill>
                <a:latin typeface="Times New Roman" pitchFamily="18" charset="0"/>
                <a:cs typeface="Times New Roman" pitchFamily="18" charset="0"/>
              </a:rPr>
              <a:t>Từ</a:t>
            </a:r>
            <a:r>
              <a:rPr lang="en-US" sz="2800">
                <a:solidFill>
                  <a:srgbClr val="0000FF"/>
                </a:solidFill>
                <a:latin typeface="Times New Roman" pitchFamily="18" charset="0"/>
                <a:cs typeface="Times New Roman" pitchFamily="18" charset="0"/>
              </a:rPr>
              <a:t> khám phá 1 </a:t>
            </a:r>
            <a:r>
              <a:rPr lang="en-US" sz="2800" dirty="0" err="1">
                <a:solidFill>
                  <a:srgbClr val="0000FF"/>
                </a:solidFill>
                <a:latin typeface="Times New Roman" pitchFamily="18" charset="0"/>
                <a:cs typeface="Times New Roman" pitchFamily="18" charset="0"/>
              </a:rPr>
              <a:t>hãy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rút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ra</a:t>
            </a:r>
            <a:r>
              <a:rPr lang="en-US" sz="2800" dirty="0">
                <a:solidFill>
                  <a:srgbClr val="0000FF"/>
                </a:solidFill>
                <a:latin typeface="Times New Roman" pitchFamily="18" charset="0"/>
                <a:cs typeface="Times New Roman" pitchFamily="18" charset="0"/>
              </a:rPr>
              <a:t> </a:t>
            </a:r>
            <a:r>
              <a:rPr lang="en-US" sz="2800" err="1">
                <a:solidFill>
                  <a:srgbClr val="0000FF"/>
                </a:solidFill>
                <a:latin typeface="Times New Roman" pitchFamily="18" charset="0"/>
                <a:cs typeface="Times New Roman" pitchFamily="18" charset="0"/>
              </a:rPr>
              <a:t>quy</a:t>
            </a:r>
            <a:r>
              <a:rPr lang="en-US" sz="2800">
                <a:solidFill>
                  <a:srgbClr val="0000FF"/>
                </a:solidFill>
                <a:latin typeface="Times New Roman" pitchFamily="18" charset="0"/>
                <a:cs typeface="Times New Roman" pitchFamily="18" charset="0"/>
              </a:rPr>
              <a:t> tắc: Khi chia </a:t>
            </a:r>
            <a:r>
              <a:rPr lang="en-US" sz="2800" dirty="0" err="1">
                <a:solidFill>
                  <a:srgbClr val="0000FF"/>
                </a:solidFill>
                <a:latin typeface="Times New Roman" pitchFamily="18" charset="0"/>
                <a:cs typeface="Times New Roman" pitchFamily="18" charset="0"/>
              </a:rPr>
              <a:t>hai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lũy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thừa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cùng</a:t>
            </a:r>
            <a:r>
              <a:rPr lang="en-US" sz="2800" dirty="0">
                <a:solidFill>
                  <a:srgbClr val="0000FF"/>
                </a:solidFill>
                <a:latin typeface="Times New Roman" pitchFamily="18" charset="0"/>
                <a:cs typeface="Times New Roman" pitchFamily="18" charset="0"/>
              </a:rPr>
              <a:t> </a:t>
            </a:r>
            <a:r>
              <a:rPr lang="en-US" sz="2800" err="1">
                <a:solidFill>
                  <a:srgbClr val="0000FF"/>
                </a:solidFill>
                <a:latin typeface="Times New Roman" pitchFamily="18" charset="0"/>
                <a:cs typeface="Times New Roman" pitchFamily="18" charset="0"/>
              </a:rPr>
              <a:t>cơ</a:t>
            </a:r>
            <a:r>
              <a:rPr lang="en-US" sz="2800">
                <a:solidFill>
                  <a:srgbClr val="0000FF"/>
                </a:solidFill>
                <a:latin typeface="Times New Roman" pitchFamily="18" charset="0"/>
                <a:cs typeface="Times New Roman" pitchFamily="18" charset="0"/>
              </a:rPr>
              <a:t> số khác 0 ta làm thế nào?</a:t>
            </a:r>
            <a:endParaRPr lang="en-US" sz="2800" dirty="0">
              <a:solidFill>
                <a:srgbClr val="0000FF"/>
              </a:solidFill>
              <a:latin typeface="Times New Roman" pitchFamily="18" charset="0"/>
              <a:cs typeface="Times New Roman" pitchFamily="18" charset="0"/>
            </a:endParaRPr>
          </a:p>
        </p:txBody>
      </p:sp>
      <p:sp>
        <p:nvSpPr>
          <p:cNvPr id="11" name="Rectangle 4">
            <a:extLst>
              <a:ext uri="{FF2B5EF4-FFF2-40B4-BE49-F238E27FC236}">
                <a16:creationId xmlns:a16="http://schemas.microsoft.com/office/drawing/2014/main" id="{B9C745CF-0B68-738F-20E4-7D522423241F}"/>
              </a:ext>
            </a:extLst>
          </p:cNvPr>
          <p:cNvSpPr>
            <a:spLocks noChangeArrowheads="1"/>
          </p:cNvSpPr>
          <p:nvPr/>
        </p:nvSpPr>
        <p:spPr bwMode="auto">
          <a:xfrm>
            <a:off x="152400" y="3733800"/>
            <a:ext cx="105918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alt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Khi chia hai lũy thừa cùng cơ số khác  0, ta giữ nguyên cơ số và lấy  số mũ của lũy thừa bị chia trừ đi số mũ của lũy thừa chia.</a:t>
            </a:r>
            <a:endParaRPr lang="en-US" altLang="en-US" sz="2800">
              <a:latin typeface="Times New Roman" panose="02020603050405020304" pitchFamily="18" charset="0"/>
              <a:cs typeface="Times New Roman" panose="02020603050405020304" pitchFamily="18" charset="0"/>
            </a:endParaRPr>
          </a:p>
        </p:txBody>
      </p:sp>
      <p:graphicFrame>
        <p:nvGraphicFramePr>
          <p:cNvPr id="12" name="Object 11">
            <a:extLst>
              <a:ext uri="{FF2B5EF4-FFF2-40B4-BE49-F238E27FC236}">
                <a16:creationId xmlns:a16="http://schemas.microsoft.com/office/drawing/2014/main" id="{3B67C536-1407-0AA8-88E3-31854ABBB1F0}"/>
              </a:ext>
            </a:extLst>
          </p:cNvPr>
          <p:cNvGraphicFramePr>
            <a:graphicFrameLocks noChangeAspect="1"/>
          </p:cNvGraphicFramePr>
          <p:nvPr>
            <p:extLst>
              <p:ext uri="{D42A27DB-BD31-4B8C-83A1-F6EECF244321}">
                <p14:modId xmlns:p14="http://schemas.microsoft.com/office/powerpoint/2010/main" val="2829577141"/>
              </p:ext>
            </p:extLst>
          </p:nvPr>
        </p:nvGraphicFramePr>
        <p:xfrm>
          <a:off x="476250" y="4648200"/>
          <a:ext cx="4552950" cy="615950"/>
        </p:xfrm>
        <a:graphic>
          <a:graphicData uri="http://schemas.openxmlformats.org/presentationml/2006/ole">
            <mc:AlternateContent xmlns:mc="http://schemas.openxmlformats.org/markup-compatibility/2006">
              <mc:Choice xmlns:v="urn:schemas-microsoft-com:vml" Requires="v">
                <p:oleObj name="Equation" r:id="rId5" imgW="1688760" imgH="228600" progId="Equation.DSMT4">
                  <p:embed/>
                </p:oleObj>
              </mc:Choice>
              <mc:Fallback>
                <p:oleObj name="Equation" r:id="rId5" imgW="1688760" imgH="228600" progId="Equation.DSMT4">
                  <p:embed/>
                  <p:pic>
                    <p:nvPicPr>
                      <p:cNvPr id="0" name="Object 3"/>
                      <p:cNvPicPr>
                        <a:picLocks noChangeAspect="1" noChangeArrowheads="1"/>
                      </p:cNvPicPr>
                      <p:nvPr/>
                    </p:nvPicPr>
                    <p:blipFill>
                      <a:blip r:embed="rId6"/>
                      <a:srcRect/>
                      <a:stretch>
                        <a:fillRect/>
                      </a:stretch>
                    </p:blipFill>
                    <p:spPr bwMode="auto">
                      <a:xfrm>
                        <a:off x="476250" y="4648200"/>
                        <a:ext cx="4552950" cy="615950"/>
                      </a:xfrm>
                      <a:prstGeom prst="rect">
                        <a:avLst/>
                      </a:prstGeom>
                      <a:noFill/>
                    </p:spPr>
                  </p:pic>
                </p:oleObj>
              </mc:Fallback>
            </mc:AlternateContent>
          </a:graphicData>
        </a:graphic>
      </p:graphicFrame>
      <p:pic>
        <p:nvPicPr>
          <p:cNvPr id="18" name="Picture 15">
            <a:extLst>
              <a:ext uri="{FF2B5EF4-FFF2-40B4-BE49-F238E27FC236}">
                <a16:creationId xmlns:a16="http://schemas.microsoft.com/office/drawing/2014/main" id="{8B2ACDDC-9ECA-C4B7-CC62-0564397D5C3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363200" y="60960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943047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wipe(down)">
                                      <p:cBhvr>
                                        <p:cTn id="14" dur="500"/>
                                        <p:tgtEl>
                                          <p:spTgt spid="2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xit" presetSubtype="21" fill="hold" grpId="1" nodeType="clickEffect">
                                  <p:stCondLst>
                                    <p:cond delay="0"/>
                                  </p:stCondLst>
                                  <p:childTnLst>
                                    <p:animEffect transition="out" filter="barn(inVertical)">
                                      <p:cBhvr>
                                        <p:cTn id="18" dur="500"/>
                                        <p:tgtEl>
                                          <p:spTgt spid="23"/>
                                        </p:tgtEl>
                                      </p:cBhvr>
                                    </p:animEffect>
                                    <p:set>
                                      <p:cBhvr>
                                        <p:cTn id="19" dur="1" fill="hold">
                                          <p:stCondLst>
                                            <p:cond delay="499"/>
                                          </p:stCondLst>
                                        </p:cTn>
                                        <p:tgtEl>
                                          <p:spTgt spid="23"/>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4" presetClass="entr" presetSubtype="5"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randombar(vertical)">
                                      <p:cBhvr>
                                        <p:cTn id="24" dur="500"/>
                                        <p:tgtEl>
                                          <p:spTgt spid="8"/>
                                        </p:tgtEl>
                                      </p:cBhvr>
                                    </p:animEffect>
                                  </p:childTnLst>
                                </p:cTn>
                              </p:par>
                            </p:childTnLst>
                          </p:cTn>
                        </p:par>
                        <p:par>
                          <p:cTn id="25" fill="hold">
                            <p:stCondLst>
                              <p:cond delay="500"/>
                            </p:stCondLst>
                            <p:childTnLst>
                              <p:par>
                                <p:cTn id="26" presetID="14" presetClass="entr" presetSubtype="5" fill="hold"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randombar(vertical)">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5" fill="hold" grpId="0" nodeType="click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randombar(vertical)">
                                      <p:cBhvr>
                                        <p:cTn id="33" dur="500"/>
                                        <p:tgtEl>
                                          <p:spTgt spid="27"/>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xit" presetSubtype="21" fill="hold" grpId="1" nodeType="clickEffect">
                                  <p:stCondLst>
                                    <p:cond delay="0"/>
                                  </p:stCondLst>
                                  <p:childTnLst>
                                    <p:animEffect transition="out" filter="barn(inVertical)">
                                      <p:cBhvr>
                                        <p:cTn id="37" dur="500"/>
                                        <p:tgtEl>
                                          <p:spTgt spid="27"/>
                                        </p:tgtEl>
                                      </p:cBhvr>
                                    </p:animEffect>
                                    <p:set>
                                      <p:cBhvr>
                                        <p:cTn id="38" dur="1" fill="hold">
                                          <p:stCondLst>
                                            <p:cond delay="499"/>
                                          </p:stCondLst>
                                        </p:cTn>
                                        <p:tgtEl>
                                          <p:spTgt spid="27"/>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4" presetClass="entr" presetSubtype="5"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randombar(vertical)">
                                      <p:cBhvr>
                                        <p:cTn id="43" dur="500"/>
                                        <p:tgtEl>
                                          <p:spTgt spid="11"/>
                                        </p:tgtEl>
                                      </p:cBhvr>
                                    </p:animEffect>
                                  </p:childTnLst>
                                </p:cTn>
                              </p:par>
                            </p:childTnLst>
                          </p:cTn>
                        </p:par>
                        <p:par>
                          <p:cTn id="44" fill="hold">
                            <p:stCondLst>
                              <p:cond delay="500"/>
                            </p:stCondLst>
                            <p:childTnLst>
                              <p:par>
                                <p:cTn id="45" presetID="14" presetClass="entr" presetSubtype="5"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randombar(vertical)">
                                      <p:cBhvr>
                                        <p:cTn id="4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3" grpId="1" animBg="1"/>
      <p:bldP spid="8" grpId="0"/>
      <p:bldP spid="27" grpId="0" animBg="1"/>
      <p:bldP spid="27" grpId="1" animBg="1"/>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399" y="0"/>
            <a:ext cx="11658601" cy="533400"/>
          </a:xfrm>
          <a:prstGeom prst="rect">
            <a:avLst/>
          </a:prstGeom>
          <a:solidFill>
            <a:srgbClr val="3399FF"/>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b="1">
                <a:solidFill>
                  <a:srgbClr val="FF0000"/>
                </a:solidFill>
                <a:latin typeface="Times New Roman" pitchFamily="18" charset="0"/>
                <a:cs typeface="Times New Roman" pitchFamily="18" charset="0"/>
              </a:rPr>
              <a:t>BÀI 3: </a:t>
            </a:r>
            <a:r>
              <a:rPr lang="en-US" sz="2800" b="1" dirty="0">
                <a:solidFill>
                  <a:srgbClr val="FF0000"/>
                </a:solidFill>
                <a:latin typeface="Times New Roman" pitchFamily="18" charset="0"/>
                <a:cs typeface="Times New Roman" pitchFamily="18" charset="0"/>
              </a:rPr>
              <a:t>LŨY </a:t>
            </a:r>
            <a:r>
              <a:rPr lang="en-US" sz="2800" b="1">
                <a:solidFill>
                  <a:srgbClr val="FF0000"/>
                </a:solidFill>
                <a:latin typeface="Times New Roman" pitchFamily="18" charset="0"/>
                <a:cs typeface="Times New Roman" pitchFamily="18" charset="0"/>
              </a:rPr>
              <a:t>THỪA CỦA MỘT SỐ HỮU TỈ</a:t>
            </a:r>
            <a:endParaRPr lang="en-US" sz="2800" b="1" dirty="0">
              <a:solidFill>
                <a:srgbClr val="FF0000"/>
              </a:solidFill>
              <a:latin typeface="Times New Roman" pitchFamily="18" charset="0"/>
              <a:cs typeface="Times New Roman" pitchFamily="18" charset="0"/>
            </a:endParaRPr>
          </a:p>
        </p:txBody>
      </p:sp>
      <p:sp>
        <p:nvSpPr>
          <p:cNvPr id="4" name="Text Box 11"/>
          <p:cNvSpPr txBox="1">
            <a:spLocks noChangeArrowheads="1"/>
          </p:cNvSpPr>
          <p:nvPr/>
        </p:nvSpPr>
        <p:spPr bwMode="auto">
          <a:xfrm>
            <a:off x="76200" y="1371600"/>
            <a:ext cx="5410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rgbClr val="FFFF00"/>
                </a:solidFill>
                <a:latin typeface=".VnTime" pitchFamily="34" charset="0"/>
              </a:defRPr>
            </a:lvl1pPr>
            <a:lvl2pPr marL="742950" indent="-285750">
              <a:defRPr sz="2400" b="1">
                <a:solidFill>
                  <a:srgbClr val="FFFF00"/>
                </a:solidFill>
                <a:latin typeface=".VnTime" pitchFamily="34" charset="0"/>
              </a:defRPr>
            </a:lvl2pPr>
            <a:lvl3pPr marL="1143000" indent="-228600">
              <a:defRPr sz="2400" b="1">
                <a:solidFill>
                  <a:srgbClr val="FFFF00"/>
                </a:solidFill>
                <a:latin typeface=".VnTime" pitchFamily="34" charset="0"/>
              </a:defRPr>
            </a:lvl3pPr>
            <a:lvl4pPr marL="1600200" indent="-228600">
              <a:defRPr sz="2400" b="1">
                <a:solidFill>
                  <a:srgbClr val="FFFF00"/>
                </a:solidFill>
                <a:latin typeface=".VnTime" pitchFamily="34" charset="0"/>
              </a:defRPr>
            </a:lvl4pPr>
            <a:lvl5pPr marL="2057400" indent="-228600">
              <a:defRPr sz="2400" b="1">
                <a:solidFill>
                  <a:srgbClr val="FFFF00"/>
                </a:solidFill>
                <a:latin typeface=".VnTime" pitchFamily="34" charset="0"/>
              </a:defRPr>
            </a:lvl5pPr>
            <a:lvl6pPr marL="2514600" indent="-228600" eaLnBrk="0" fontAlgn="base" hangingPunct="0">
              <a:spcBef>
                <a:spcPct val="50000"/>
              </a:spcBef>
              <a:spcAft>
                <a:spcPct val="0"/>
              </a:spcAft>
              <a:defRPr sz="2400" b="1">
                <a:solidFill>
                  <a:srgbClr val="FFFF00"/>
                </a:solidFill>
                <a:latin typeface=".VnTime" pitchFamily="34" charset="0"/>
              </a:defRPr>
            </a:lvl6pPr>
            <a:lvl7pPr marL="2971800" indent="-228600" eaLnBrk="0" fontAlgn="base" hangingPunct="0">
              <a:spcBef>
                <a:spcPct val="50000"/>
              </a:spcBef>
              <a:spcAft>
                <a:spcPct val="0"/>
              </a:spcAft>
              <a:defRPr sz="2400" b="1">
                <a:solidFill>
                  <a:srgbClr val="FFFF00"/>
                </a:solidFill>
                <a:latin typeface=".VnTime" pitchFamily="34" charset="0"/>
              </a:defRPr>
            </a:lvl7pPr>
            <a:lvl8pPr marL="3429000" indent="-228600" eaLnBrk="0" fontAlgn="base" hangingPunct="0">
              <a:spcBef>
                <a:spcPct val="50000"/>
              </a:spcBef>
              <a:spcAft>
                <a:spcPct val="0"/>
              </a:spcAft>
              <a:defRPr sz="2400" b="1">
                <a:solidFill>
                  <a:srgbClr val="FFFF00"/>
                </a:solidFill>
                <a:latin typeface=".VnTime" pitchFamily="34" charset="0"/>
              </a:defRPr>
            </a:lvl8pPr>
            <a:lvl9pPr marL="3886200" indent="-228600" eaLnBrk="0" fontAlgn="base" hangingPunct="0">
              <a:spcBef>
                <a:spcPct val="50000"/>
              </a:spcBef>
              <a:spcAft>
                <a:spcPct val="0"/>
              </a:spcAft>
              <a:defRPr sz="2400" b="1">
                <a:solidFill>
                  <a:srgbClr val="FFFF00"/>
                </a:solidFill>
                <a:latin typeface=".VnTime" pitchFamily="34" charset="0"/>
              </a:defRPr>
            </a:lvl9pPr>
          </a:lstStyle>
          <a:p>
            <a:r>
              <a:rPr lang="en-US" sz="2800" dirty="0">
                <a:solidFill>
                  <a:srgbClr val="FF0066"/>
                </a:solidFill>
                <a:latin typeface="Times New Roman" pitchFamily="18" charset="0"/>
                <a:cs typeface="Times New Roman" pitchFamily="18" charset="0"/>
              </a:rPr>
              <a:t>1. </a:t>
            </a:r>
            <a:r>
              <a:rPr lang="en-US" sz="2800" err="1">
                <a:solidFill>
                  <a:srgbClr val="FF0066"/>
                </a:solidFill>
                <a:latin typeface="Times New Roman" pitchFamily="18" charset="0"/>
                <a:cs typeface="Times New Roman" pitchFamily="18" charset="0"/>
              </a:rPr>
              <a:t>Lũy</a:t>
            </a:r>
            <a:r>
              <a:rPr lang="en-US" sz="2800">
                <a:solidFill>
                  <a:srgbClr val="FF0066"/>
                </a:solidFill>
                <a:latin typeface="Times New Roman" pitchFamily="18" charset="0"/>
                <a:cs typeface="Times New Roman" pitchFamily="18" charset="0"/>
              </a:rPr>
              <a:t> thừa với số mũ tự nhiên:</a:t>
            </a:r>
            <a:endParaRPr lang="en-US" sz="2800" dirty="0">
              <a:solidFill>
                <a:srgbClr val="FF0066"/>
              </a:solidFill>
              <a:latin typeface="Times New Roman" pitchFamily="18" charset="0"/>
              <a:cs typeface="Times New Roman" pitchFamily="18" charset="0"/>
            </a:endParaRPr>
          </a:p>
        </p:txBody>
      </p:sp>
      <p:sp>
        <p:nvSpPr>
          <p:cNvPr id="34" name="Rounded Rectangle">
            <a:extLst>
              <a:ext uri="{FF2B5EF4-FFF2-40B4-BE49-F238E27FC236}">
                <a16:creationId xmlns:a16="http://schemas.microsoft.com/office/drawing/2014/main" id="{FB12204B-6DBE-C6A7-AE6B-554F3EAC4A86}"/>
              </a:ext>
            </a:extLst>
          </p:cNvPr>
          <p:cNvSpPr>
            <a:spLocks noChangeArrowheads="1"/>
          </p:cNvSpPr>
          <p:nvPr/>
        </p:nvSpPr>
        <p:spPr bwMode="auto">
          <a:xfrm>
            <a:off x="569914" y="619125"/>
            <a:ext cx="4230687" cy="814388"/>
          </a:xfrm>
          <a:prstGeom prst="roundRect">
            <a:avLst>
              <a:gd name="adj" fmla="val 50000"/>
            </a:avLst>
          </a:prstGeom>
          <a:solidFill>
            <a:srgbClr val="FF0040"/>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Times New Roman" panose="02020603050405020304" pitchFamily="18" charset="0"/>
              <a:cs typeface="Times New Roman" panose="02020603050405020304" pitchFamily="18" charset="0"/>
            </a:endParaRPr>
          </a:p>
        </p:txBody>
      </p:sp>
      <p:sp>
        <p:nvSpPr>
          <p:cNvPr id="35" name="Oval 7">
            <a:extLst>
              <a:ext uri="{FF2B5EF4-FFF2-40B4-BE49-F238E27FC236}">
                <a16:creationId xmlns:a16="http://schemas.microsoft.com/office/drawing/2014/main" id="{03DA6F93-B5AC-26C3-A49A-1B073687E374}"/>
              </a:ext>
            </a:extLst>
          </p:cNvPr>
          <p:cNvSpPr/>
          <p:nvPr/>
        </p:nvSpPr>
        <p:spPr>
          <a:xfrm>
            <a:off x="76201" y="544514"/>
            <a:ext cx="1039813" cy="985837"/>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45719" rIns="45719" anchor="ctr"/>
          <a:lstStyle/>
          <a:p>
            <a:pPr algn="ctr">
              <a:defRPr>
                <a:solidFill>
                  <a:srgbClr val="FFFFFF"/>
                </a:solidFill>
              </a:defRPr>
            </a:pPr>
            <a:endParaRPr>
              <a:solidFill>
                <a:srgbClr val="FFFFFF"/>
              </a:solidFill>
              <a:latin typeface="Times New Roman" panose="02020603050405020304" pitchFamily="18" charset="0"/>
              <a:cs typeface="Times New Roman" panose="02020603050405020304" pitchFamily="18" charset="0"/>
            </a:endParaRPr>
          </a:p>
        </p:txBody>
      </p:sp>
      <p:sp>
        <p:nvSpPr>
          <p:cNvPr id="36" name="Oval 8">
            <a:extLst>
              <a:ext uri="{FF2B5EF4-FFF2-40B4-BE49-F238E27FC236}">
                <a16:creationId xmlns:a16="http://schemas.microsoft.com/office/drawing/2014/main" id="{B5883D25-9D80-CD8B-CE9E-E3DCEA40B365}"/>
              </a:ext>
            </a:extLst>
          </p:cNvPr>
          <p:cNvSpPr>
            <a:spLocks noChangeArrowheads="1"/>
          </p:cNvSpPr>
          <p:nvPr/>
        </p:nvSpPr>
        <p:spPr bwMode="auto">
          <a:xfrm>
            <a:off x="152401" y="609601"/>
            <a:ext cx="854075" cy="811213"/>
          </a:xfrm>
          <a:prstGeom prst="ellipse">
            <a:avLst/>
          </a:prstGeom>
          <a:solidFill>
            <a:srgbClr val="FF0066"/>
          </a:solidFill>
          <a:ln>
            <a:noFill/>
          </a:ln>
          <a:extLst>
            <a:ext uri="{91240B29-F687-4F45-9708-019B960494DF}">
              <a14:hiddenLine xmlns:a14="http://schemas.microsoft.com/office/drawing/2010/main" w="9525">
                <a:solidFill>
                  <a:srgbClr val="000000"/>
                </a:solidFill>
                <a:round/>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Times New Roman" panose="02020603050405020304" pitchFamily="18" charset="0"/>
              <a:cs typeface="Times New Roman" panose="02020603050405020304" pitchFamily="18" charset="0"/>
            </a:endParaRPr>
          </a:p>
        </p:txBody>
      </p:sp>
      <p:sp>
        <p:nvSpPr>
          <p:cNvPr id="37" name="TextBox 52">
            <a:extLst>
              <a:ext uri="{FF2B5EF4-FFF2-40B4-BE49-F238E27FC236}">
                <a16:creationId xmlns:a16="http://schemas.microsoft.com/office/drawing/2014/main" id="{8679FEC7-2F5F-D41B-8E80-C15440B8730E}"/>
              </a:ext>
            </a:extLst>
          </p:cNvPr>
          <p:cNvSpPr txBox="1">
            <a:spLocks noChangeArrowheads="1"/>
          </p:cNvSpPr>
          <p:nvPr/>
        </p:nvSpPr>
        <p:spPr bwMode="auto">
          <a:xfrm>
            <a:off x="1009651" y="939800"/>
            <a:ext cx="37131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000">
                <a:solidFill>
                  <a:srgbClr val="FFFFFF"/>
                </a:solidFill>
                <a:latin typeface="Times New Roman" panose="02020603050405020304" pitchFamily="18" charset="0"/>
                <a:cs typeface="Times New Roman" panose="02020603050405020304" pitchFamily="18" charset="0"/>
              </a:rPr>
              <a:t>HÌNH THÀNH KIẾN THỨC MỚI     </a:t>
            </a:r>
          </a:p>
        </p:txBody>
      </p:sp>
      <p:sp>
        <p:nvSpPr>
          <p:cNvPr id="38" name="TextBox 52">
            <a:extLst>
              <a:ext uri="{FF2B5EF4-FFF2-40B4-BE49-F238E27FC236}">
                <a16:creationId xmlns:a16="http://schemas.microsoft.com/office/drawing/2014/main" id="{98F537E1-5D93-3EBB-16BC-C618D9D19A13}"/>
              </a:ext>
            </a:extLst>
          </p:cNvPr>
          <p:cNvSpPr txBox="1">
            <a:spLocks noChangeArrowheads="1"/>
          </p:cNvSpPr>
          <p:nvPr/>
        </p:nvSpPr>
        <p:spPr bwMode="auto">
          <a:xfrm>
            <a:off x="1828801" y="663576"/>
            <a:ext cx="12668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200">
                <a:solidFill>
                  <a:srgbClr val="FFFFFF"/>
                </a:solidFill>
                <a:latin typeface="Times New Roman" panose="02020603050405020304" pitchFamily="18" charset="0"/>
                <a:cs typeface="Times New Roman" panose="02020603050405020304" pitchFamily="18" charset="0"/>
              </a:rPr>
              <a:t>     HOẠT ĐỘNG</a:t>
            </a:r>
          </a:p>
        </p:txBody>
      </p:sp>
      <p:pic>
        <p:nvPicPr>
          <p:cNvPr id="39" name="Picture 80">
            <a:extLst>
              <a:ext uri="{FF2B5EF4-FFF2-40B4-BE49-F238E27FC236}">
                <a16:creationId xmlns:a16="http://schemas.microsoft.com/office/drawing/2014/main" id="{7D5207AE-4BAE-B5B0-B20D-0956CC6C94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533400"/>
            <a:ext cx="985838" cy="98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TextBox 40">
            <a:extLst>
              <a:ext uri="{FF2B5EF4-FFF2-40B4-BE49-F238E27FC236}">
                <a16:creationId xmlns:a16="http://schemas.microsoft.com/office/drawing/2014/main" id="{8963FB68-EB55-E194-462D-D15B0B8DEF7D}"/>
              </a:ext>
            </a:extLst>
          </p:cNvPr>
          <p:cNvSpPr txBox="1"/>
          <p:nvPr/>
        </p:nvSpPr>
        <p:spPr>
          <a:xfrm>
            <a:off x="4305301" y="2362201"/>
            <a:ext cx="3581399" cy="492443"/>
          </a:xfrm>
          <a:prstGeom prst="rect">
            <a:avLst/>
          </a:prstGeom>
          <a:solidFill>
            <a:schemeClr val="bg2">
              <a:lumMod val="90000"/>
            </a:schemeClr>
          </a:solidFill>
          <a:ln/>
        </p:spPr>
        <p:style>
          <a:lnRef idx="0">
            <a:schemeClr val="accent5"/>
          </a:lnRef>
          <a:fillRef idx="3">
            <a:schemeClr val="accent5"/>
          </a:fillRef>
          <a:effectRef idx="3">
            <a:schemeClr val="accent5"/>
          </a:effectRef>
          <a:fontRef idx="minor">
            <a:schemeClr val="lt1"/>
          </a:fontRef>
        </p:style>
        <p:txBody>
          <a:bodyPr wrap="square">
            <a:spAutoFit/>
          </a:bodyPr>
          <a:lstStyle/>
          <a:p>
            <a:r>
              <a:rPr lang="en-US" sz="2600" b="1">
                <a:solidFill>
                  <a:srgbClr val="002060"/>
                </a:solidFill>
                <a:latin typeface="Times New Roman" panose="02020603050405020304" pitchFamily="18" charset="0"/>
                <a:ea typeface="Times New Roman" panose="02020603050405020304" pitchFamily="18" charset="0"/>
              </a:rPr>
              <a:t>HOẠT ĐỘNG NHÓM </a:t>
            </a:r>
            <a:endParaRPr lang="en-US" sz="2600" b="1">
              <a:solidFill>
                <a:srgbClr val="002060"/>
              </a:solidFill>
            </a:endParaRPr>
          </a:p>
        </p:txBody>
      </p:sp>
      <p:sp>
        <p:nvSpPr>
          <p:cNvPr id="50" name="TextBox 49">
            <a:extLst>
              <a:ext uri="{FF2B5EF4-FFF2-40B4-BE49-F238E27FC236}">
                <a16:creationId xmlns:a16="http://schemas.microsoft.com/office/drawing/2014/main" id="{14F35993-A6F2-FB2C-2D8D-0A5C0CE8E345}"/>
              </a:ext>
            </a:extLst>
          </p:cNvPr>
          <p:cNvSpPr txBox="1"/>
          <p:nvPr/>
        </p:nvSpPr>
        <p:spPr>
          <a:xfrm>
            <a:off x="381000" y="3124200"/>
            <a:ext cx="1747838" cy="523220"/>
          </a:xfrm>
          <a:prstGeom prst="rect">
            <a:avLst/>
          </a:prstGeom>
          <a:solidFill>
            <a:schemeClr val="accent3">
              <a:lumMod val="40000"/>
              <a:lumOff val="60000"/>
            </a:schemeClr>
          </a:solidFill>
          <a:ln>
            <a:noFill/>
          </a:ln>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en-US" sz="2800" b="1">
                <a:solidFill>
                  <a:srgbClr val="002060"/>
                </a:solidFill>
                <a:latin typeface="Times New Roman" panose="02020603050405020304" pitchFamily="18" charset="0"/>
                <a:ea typeface="Times New Roman" panose="02020603050405020304" pitchFamily="18" charset="0"/>
              </a:rPr>
              <a:t>Nhóm 1 </a:t>
            </a:r>
            <a:endParaRPr lang="en-US" sz="2800">
              <a:solidFill>
                <a:srgbClr val="002060"/>
              </a:solidFill>
              <a:latin typeface="Times New Roman" panose="02020603050405020304" pitchFamily="18" charset="0"/>
              <a:ea typeface="Times New Roman" panose="02020603050405020304" pitchFamily="18" charset="0"/>
            </a:endParaRPr>
          </a:p>
        </p:txBody>
      </p:sp>
      <p:sp>
        <p:nvSpPr>
          <p:cNvPr id="54" name="TextBox 53">
            <a:extLst>
              <a:ext uri="{FF2B5EF4-FFF2-40B4-BE49-F238E27FC236}">
                <a16:creationId xmlns:a16="http://schemas.microsoft.com/office/drawing/2014/main" id="{2290A139-342E-E00F-CFEE-E0D5E317F3ED}"/>
              </a:ext>
            </a:extLst>
          </p:cNvPr>
          <p:cNvSpPr txBox="1"/>
          <p:nvPr/>
        </p:nvSpPr>
        <p:spPr>
          <a:xfrm>
            <a:off x="7337286" y="3124200"/>
            <a:ext cx="1903550" cy="523220"/>
          </a:xfrm>
          <a:prstGeom prst="rect">
            <a:avLst/>
          </a:prstGeom>
          <a:solidFill>
            <a:schemeClr val="accent3">
              <a:lumMod val="40000"/>
              <a:lumOff val="60000"/>
            </a:schemeClr>
          </a:solidFill>
          <a:ln>
            <a:noFill/>
          </a:ln>
        </p:spPr>
        <p:style>
          <a:lnRef idx="0">
            <a:schemeClr val="accent5"/>
          </a:lnRef>
          <a:fillRef idx="3">
            <a:schemeClr val="accent5"/>
          </a:fillRef>
          <a:effectRef idx="3">
            <a:schemeClr val="accent5"/>
          </a:effectRef>
          <a:fontRef idx="minor">
            <a:schemeClr val="lt1"/>
          </a:fontRef>
        </p:style>
        <p:txBody>
          <a:bodyPr wrap="square">
            <a:spAutoFit/>
          </a:bodyPr>
          <a:lstStyle/>
          <a:p>
            <a:r>
              <a:rPr lang="en-US" sz="2800" b="1">
                <a:solidFill>
                  <a:srgbClr val="002060"/>
                </a:solidFill>
                <a:latin typeface="Times New Roman" panose="02020603050405020304" pitchFamily="18" charset="0"/>
                <a:ea typeface="Times New Roman" panose="02020603050405020304" pitchFamily="18" charset="0"/>
              </a:rPr>
              <a:t>Nhóm 2, 3 </a:t>
            </a:r>
            <a:endParaRPr lang="en-US" sz="2800">
              <a:solidFill>
                <a:srgbClr val="002060"/>
              </a:solidFill>
              <a:latin typeface="Times New Roman" panose="02020603050405020304" pitchFamily="18" charset="0"/>
              <a:ea typeface="Times New Roman" panose="02020603050405020304" pitchFamily="18" charset="0"/>
            </a:endParaRPr>
          </a:p>
        </p:txBody>
      </p:sp>
      <p:sp>
        <p:nvSpPr>
          <p:cNvPr id="29" name="Text Box 11">
            <a:extLst>
              <a:ext uri="{FF2B5EF4-FFF2-40B4-BE49-F238E27FC236}">
                <a16:creationId xmlns:a16="http://schemas.microsoft.com/office/drawing/2014/main" id="{1D5E5106-0050-6B6B-A36A-E0175E568B29}"/>
              </a:ext>
            </a:extLst>
          </p:cNvPr>
          <p:cNvSpPr txBox="1">
            <a:spLocks noChangeArrowheads="1"/>
          </p:cNvSpPr>
          <p:nvPr/>
        </p:nvSpPr>
        <p:spPr bwMode="auto">
          <a:xfrm>
            <a:off x="59634" y="1839783"/>
            <a:ext cx="7543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rgbClr val="FFFF00"/>
                </a:solidFill>
                <a:latin typeface=".VnTime" pitchFamily="34" charset="0"/>
              </a:defRPr>
            </a:lvl1pPr>
            <a:lvl2pPr marL="742950" indent="-285750">
              <a:defRPr sz="2400" b="1">
                <a:solidFill>
                  <a:srgbClr val="FFFF00"/>
                </a:solidFill>
                <a:latin typeface=".VnTime" pitchFamily="34" charset="0"/>
              </a:defRPr>
            </a:lvl2pPr>
            <a:lvl3pPr marL="1143000" indent="-228600">
              <a:defRPr sz="2400" b="1">
                <a:solidFill>
                  <a:srgbClr val="FFFF00"/>
                </a:solidFill>
                <a:latin typeface=".VnTime" pitchFamily="34" charset="0"/>
              </a:defRPr>
            </a:lvl3pPr>
            <a:lvl4pPr marL="1600200" indent="-228600">
              <a:defRPr sz="2400" b="1">
                <a:solidFill>
                  <a:srgbClr val="FFFF00"/>
                </a:solidFill>
                <a:latin typeface=".VnTime" pitchFamily="34" charset="0"/>
              </a:defRPr>
            </a:lvl4pPr>
            <a:lvl5pPr marL="2057400" indent="-228600">
              <a:defRPr sz="2400" b="1">
                <a:solidFill>
                  <a:srgbClr val="FFFF00"/>
                </a:solidFill>
                <a:latin typeface=".VnTime" pitchFamily="34" charset="0"/>
              </a:defRPr>
            </a:lvl5pPr>
            <a:lvl6pPr marL="2514600" indent="-228600" eaLnBrk="0" fontAlgn="base" hangingPunct="0">
              <a:spcBef>
                <a:spcPct val="50000"/>
              </a:spcBef>
              <a:spcAft>
                <a:spcPct val="0"/>
              </a:spcAft>
              <a:defRPr sz="2400" b="1">
                <a:solidFill>
                  <a:srgbClr val="FFFF00"/>
                </a:solidFill>
                <a:latin typeface=".VnTime" pitchFamily="34" charset="0"/>
              </a:defRPr>
            </a:lvl6pPr>
            <a:lvl7pPr marL="2971800" indent="-228600" eaLnBrk="0" fontAlgn="base" hangingPunct="0">
              <a:spcBef>
                <a:spcPct val="50000"/>
              </a:spcBef>
              <a:spcAft>
                <a:spcPct val="0"/>
              </a:spcAft>
              <a:defRPr sz="2400" b="1">
                <a:solidFill>
                  <a:srgbClr val="FFFF00"/>
                </a:solidFill>
                <a:latin typeface=".VnTime" pitchFamily="34" charset="0"/>
              </a:defRPr>
            </a:lvl7pPr>
            <a:lvl8pPr marL="3429000" indent="-228600" eaLnBrk="0" fontAlgn="base" hangingPunct="0">
              <a:spcBef>
                <a:spcPct val="50000"/>
              </a:spcBef>
              <a:spcAft>
                <a:spcPct val="0"/>
              </a:spcAft>
              <a:defRPr sz="2400" b="1">
                <a:solidFill>
                  <a:srgbClr val="FFFF00"/>
                </a:solidFill>
                <a:latin typeface=".VnTime" pitchFamily="34" charset="0"/>
              </a:defRPr>
            </a:lvl8pPr>
            <a:lvl9pPr marL="3886200" indent="-228600" eaLnBrk="0" fontAlgn="base" hangingPunct="0">
              <a:spcBef>
                <a:spcPct val="50000"/>
              </a:spcBef>
              <a:spcAft>
                <a:spcPct val="0"/>
              </a:spcAft>
              <a:defRPr sz="2400" b="1">
                <a:solidFill>
                  <a:srgbClr val="FFFF00"/>
                </a:solidFill>
                <a:latin typeface=".VnTime" pitchFamily="34" charset="0"/>
              </a:defRPr>
            </a:lvl9pPr>
          </a:lstStyle>
          <a:p>
            <a:r>
              <a:rPr lang="en-US" sz="2800" dirty="0">
                <a:solidFill>
                  <a:srgbClr val="FF0066"/>
                </a:solidFill>
                <a:latin typeface="Times New Roman" pitchFamily="18" charset="0"/>
                <a:cs typeface="Times New Roman" pitchFamily="18" charset="0"/>
              </a:rPr>
              <a:t>2</a:t>
            </a:r>
            <a:r>
              <a:rPr lang="en-US" sz="2800">
                <a:solidFill>
                  <a:srgbClr val="FF0066"/>
                </a:solidFill>
                <a:latin typeface="Times New Roman" pitchFamily="18" charset="0"/>
                <a:cs typeface="Times New Roman" pitchFamily="18" charset="0"/>
              </a:rPr>
              <a:t>. Tích và thương của hai lũy thừa cùng cơ số</a:t>
            </a:r>
            <a:endParaRPr lang="en-US" sz="2800" dirty="0">
              <a:solidFill>
                <a:srgbClr val="FF0066"/>
              </a:solidFill>
              <a:latin typeface="Times New Roman" pitchFamily="18" charset="0"/>
              <a:cs typeface="Times New Roman" pitchFamily="18" charset="0"/>
            </a:endParaRPr>
          </a:p>
        </p:txBody>
      </p:sp>
      <p:sp>
        <p:nvSpPr>
          <p:cNvPr id="30" name="TextBox 29">
            <a:extLst>
              <a:ext uri="{FF2B5EF4-FFF2-40B4-BE49-F238E27FC236}">
                <a16:creationId xmlns:a16="http://schemas.microsoft.com/office/drawing/2014/main" id="{788F4C9E-8B55-49EC-CBD7-2054BF352216}"/>
              </a:ext>
            </a:extLst>
          </p:cNvPr>
          <p:cNvSpPr txBox="1"/>
          <p:nvPr/>
        </p:nvSpPr>
        <p:spPr>
          <a:xfrm>
            <a:off x="250134" y="2442796"/>
            <a:ext cx="3581400" cy="523220"/>
          </a:xfrm>
          <a:prstGeom prst="rect">
            <a:avLst/>
          </a:prstGeom>
          <a:noFill/>
        </p:spPr>
        <p:txBody>
          <a:bodyPr wrap="square">
            <a:spAutoFit/>
          </a:bodyPr>
          <a:lstStyle/>
          <a:p>
            <a:r>
              <a:rPr lang="en-US" sz="2800" b="1">
                <a:solidFill>
                  <a:srgbClr val="002060"/>
                </a:solidFill>
                <a:latin typeface="Times New Roman" panose="02020603050405020304" pitchFamily="18" charset="0"/>
                <a:ea typeface="Times New Roman" panose="02020603050405020304" pitchFamily="18" charset="0"/>
              </a:rPr>
              <a:t>Thực hành 2: Tính</a:t>
            </a:r>
            <a:endParaRPr lang="en-US" sz="2800">
              <a:solidFill>
                <a:srgbClr val="002060"/>
              </a:solidFill>
              <a:latin typeface="Times New Roman" panose="02020603050405020304" pitchFamily="18" charset="0"/>
              <a:ea typeface="Times New Roman" panose="02020603050405020304" pitchFamily="18" charset="0"/>
            </a:endParaRPr>
          </a:p>
        </p:txBody>
      </p:sp>
      <p:graphicFrame>
        <p:nvGraphicFramePr>
          <p:cNvPr id="2" name="Object 1">
            <a:extLst>
              <a:ext uri="{FF2B5EF4-FFF2-40B4-BE49-F238E27FC236}">
                <a16:creationId xmlns:a16="http://schemas.microsoft.com/office/drawing/2014/main" id="{9095E5FE-A4ED-D43B-DE3A-69CD23BF7969}"/>
              </a:ext>
            </a:extLst>
          </p:cNvPr>
          <p:cNvGraphicFramePr>
            <a:graphicFrameLocks noChangeAspect="1"/>
          </p:cNvGraphicFramePr>
          <p:nvPr>
            <p:extLst>
              <p:ext uri="{D42A27DB-BD31-4B8C-83A1-F6EECF244321}">
                <p14:modId xmlns:p14="http://schemas.microsoft.com/office/powerpoint/2010/main" val="1502554790"/>
              </p:ext>
            </p:extLst>
          </p:nvPr>
        </p:nvGraphicFramePr>
        <p:xfrm>
          <a:off x="196678" y="3768162"/>
          <a:ext cx="2465388" cy="819150"/>
        </p:xfrm>
        <a:graphic>
          <a:graphicData uri="http://schemas.openxmlformats.org/presentationml/2006/ole">
            <mc:AlternateContent xmlns:mc="http://schemas.openxmlformats.org/markup-compatibility/2006">
              <mc:Choice xmlns:v="urn:schemas-microsoft-com:vml" Requires="v">
                <p:oleObj name="Equation" r:id="rId3" imgW="1041120" imgH="279360" progId="Equation.DSMT4">
                  <p:embed/>
                </p:oleObj>
              </mc:Choice>
              <mc:Fallback>
                <p:oleObj name="Equation" r:id="rId3" imgW="1041120" imgH="279360" progId="Equation.DSMT4">
                  <p:embed/>
                  <p:pic>
                    <p:nvPicPr>
                      <p:cNvPr id="0" name=""/>
                      <p:cNvPicPr/>
                      <p:nvPr/>
                    </p:nvPicPr>
                    <p:blipFill>
                      <a:blip r:embed="rId4"/>
                      <a:stretch>
                        <a:fillRect/>
                      </a:stretch>
                    </p:blipFill>
                    <p:spPr>
                      <a:xfrm>
                        <a:off x="196678" y="3768162"/>
                        <a:ext cx="2465388" cy="81915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ABD3D78C-1783-7124-8D2E-72D2703A2363}"/>
              </a:ext>
            </a:extLst>
          </p:cNvPr>
          <p:cNvGraphicFramePr>
            <a:graphicFrameLocks noChangeAspect="1"/>
          </p:cNvGraphicFramePr>
          <p:nvPr>
            <p:extLst>
              <p:ext uri="{D42A27DB-BD31-4B8C-83A1-F6EECF244321}">
                <p14:modId xmlns:p14="http://schemas.microsoft.com/office/powerpoint/2010/main" val="3538783323"/>
              </p:ext>
            </p:extLst>
          </p:nvPr>
        </p:nvGraphicFramePr>
        <p:xfrm>
          <a:off x="6499224" y="3646489"/>
          <a:ext cx="3585674" cy="839787"/>
        </p:xfrm>
        <a:graphic>
          <a:graphicData uri="http://schemas.openxmlformats.org/presentationml/2006/ole">
            <mc:AlternateContent xmlns:mc="http://schemas.openxmlformats.org/markup-compatibility/2006">
              <mc:Choice xmlns:v="urn:schemas-microsoft-com:vml" Requires="v">
                <p:oleObj name="Equation" r:id="rId5" imgW="1523880" imgH="279360" progId="Equation.DSMT4">
                  <p:embed/>
                </p:oleObj>
              </mc:Choice>
              <mc:Fallback>
                <p:oleObj name="Equation" r:id="rId5" imgW="1523880" imgH="279360" progId="Equation.DSMT4">
                  <p:embed/>
                  <p:pic>
                    <p:nvPicPr>
                      <p:cNvPr id="0" name=""/>
                      <p:cNvPicPr/>
                      <p:nvPr/>
                    </p:nvPicPr>
                    <p:blipFill>
                      <a:blip r:embed="rId6"/>
                      <a:stretch>
                        <a:fillRect/>
                      </a:stretch>
                    </p:blipFill>
                    <p:spPr>
                      <a:xfrm>
                        <a:off x="6499224" y="3646489"/>
                        <a:ext cx="3585674" cy="839787"/>
                      </a:xfrm>
                      <a:prstGeom prst="rect">
                        <a:avLst/>
                      </a:prstGeom>
                    </p:spPr>
                  </p:pic>
                </p:oleObj>
              </mc:Fallback>
            </mc:AlternateContent>
          </a:graphicData>
        </a:graphic>
      </p:graphicFrame>
      <p:sp>
        <p:nvSpPr>
          <p:cNvPr id="23" name="TextBox 22">
            <a:extLst>
              <a:ext uri="{FF2B5EF4-FFF2-40B4-BE49-F238E27FC236}">
                <a16:creationId xmlns:a16="http://schemas.microsoft.com/office/drawing/2014/main" id="{DF0EEBBF-FD81-2396-AE5C-5CB4882574D9}"/>
              </a:ext>
            </a:extLst>
          </p:cNvPr>
          <p:cNvSpPr txBox="1"/>
          <p:nvPr/>
        </p:nvSpPr>
        <p:spPr>
          <a:xfrm>
            <a:off x="381000" y="4760842"/>
            <a:ext cx="1692966" cy="523220"/>
          </a:xfrm>
          <a:prstGeom prst="rect">
            <a:avLst/>
          </a:prstGeom>
          <a:solidFill>
            <a:schemeClr val="accent3">
              <a:lumMod val="40000"/>
              <a:lumOff val="60000"/>
            </a:schemeClr>
          </a:solidFill>
          <a:ln>
            <a:noFill/>
          </a:ln>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en-US" sz="2800" b="1">
                <a:solidFill>
                  <a:srgbClr val="002060"/>
                </a:solidFill>
                <a:latin typeface="Times New Roman" panose="02020603050405020304" pitchFamily="18" charset="0"/>
                <a:ea typeface="Times New Roman" panose="02020603050405020304" pitchFamily="18" charset="0"/>
              </a:rPr>
              <a:t>Nhóm 4 </a:t>
            </a:r>
            <a:endParaRPr lang="en-US" sz="2800">
              <a:solidFill>
                <a:srgbClr val="002060"/>
              </a:solidFill>
              <a:latin typeface="Times New Roman" panose="02020603050405020304" pitchFamily="18" charset="0"/>
              <a:ea typeface="Times New Roman" panose="02020603050405020304" pitchFamily="18" charset="0"/>
            </a:endParaRPr>
          </a:p>
        </p:txBody>
      </p:sp>
      <p:graphicFrame>
        <p:nvGraphicFramePr>
          <p:cNvPr id="9" name="Object 8">
            <a:extLst>
              <a:ext uri="{FF2B5EF4-FFF2-40B4-BE49-F238E27FC236}">
                <a16:creationId xmlns:a16="http://schemas.microsoft.com/office/drawing/2014/main" id="{3A59879A-E7B0-79F9-6720-F57E500EA3D5}"/>
              </a:ext>
            </a:extLst>
          </p:cNvPr>
          <p:cNvGraphicFramePr>
            <a:graphicFrameLocks noChangeAspect="1"/>
          </p:cNvGraphicFramePr>
          <p:nvPr>
            <p:extLst>
              <p:ext uri="{D42A27DB-BD31-4B8C-83A1-F6EECF244321}">
                <p14:modId xmlns:p14="http://schemas.microsoft.com/office/powerpoint/2010/main" val="4047178971"/>
              </p:ext>
            </p:extLst>
          </p:nvPr>
        </p:nvGraphicFramePr>
        <p:xfrm>
          <a:off x="304800" y="5313364"/>
          <a:ext cx="3205163" cy="1379537"/>
        </p:xfrm>
        <a:graphic>
          <a:graphicData uri="http://schemas.openxmlformats.org/presentationml/2006/ole">
            <mc:AlternateContent xmlns:mc="http://schemas.openxmlformats.org/markup-compatibility/2006">
              <mc:Choice xmlns:v="urn:schemas-microsoft-com:vml" Requires="v">
                <p:oleObj name="Equation" r:id="rId7" imgW="1015920" imgH="469800" progId="Equation.DSMT4">
                  <p:embed/>
                </p:oleObj>
              </mc:Choice>
              <mc:Fallback>
                <p:oleObj name="Equation" r:id="rId7" imgW="1015920" imgH="469800" progId="Equation.DSMT4">
                  <p:embed/>
                  <p:pic>
                    <p:nvPicPr>
                      <p:cNvPr id="0" name=""/>
                      <p:cNvPicPr/>
                      <p:nvPr/>
                    </p:nvPicPr>
                    <p:blipFill>
                      <a:blip r:embed="rId8"/>
                      <a:stretch>
                        <a:fillRect/>
                      </a:stretch>
                    </p:blipFill>
                    <p:spPr>
                      <a:xfrm>
                        <a:off x="304800" y="5313364"/>
                        <a:ext cx="3205163" cy="1379537"/>
                      </a:xfrm>
                      <a:prstGeom prst="rect">
                        <a:avLst/>
                      </a:prstGeom>
                    </p:spPr>
                  </p:pic>
                </p:oleObj>
              </mc:Fallback>
            </mc:AlternateContent>
          </a:graphicData>
        </a:graphic>
      </p:graphicFrame>
      <p:graphicFrame>
        <p:nvGraphicFramePr>
          <p:cNvPr id="25" name="Object 24">
            <a:extLst>
              <a:ext uri="{FF2B5EF4-FFF2-40B4-BE49-F238E27FC236}">
                <a16:creationId xmlns:a16="http://schemas.microsoft.com/office/drawing/2014/main" id="{68E82FBD-8161-C8D5-903D-6DB34B435660}"/>
              </a:ext>
            </a:extLst>
          </p:cNvPr>
          <p:cNvGraphicFramePr>
            <a:graphicFrameLocks noChangeAspect="1"/>
          </p:cNvGraphicFramePr>
          <p:nvPr>
            <p:extLst>
              <p:ext uri="{D42A27DB-BD31-4B8C-83A1-F6EECF244321}">
                <p14:modId xmlns:p14="http://schemas.microsoft.com/office/powerpoint/2010/main" val="2804488268"/>
              </p:ext>
            </p:extLst>
          </p:nvPr>
        </p:nvGraphicFramePr>
        <p:xfrm>
          <a:off x="2709862" y="3810000"/>
          <a:ext cx="871538" cy="819150"/>
        </p:xfrm>
        <a:graphic>
          <a:graphicData uri="http://schemas.openxmlformats.org/presentationml/2006/ole">
            <mc:AlternateContent xmlns:mc="http://schemas.openxmlformats.org/markup-compatibility/2006">
              <mc:Choice xmlns:v="urn:schemas-microsoft-com:vml" Requires="v">
                <p:oleObj name="Equation" r:id="rId9" imgW="368280" imgH="279360" progId="Equation.DSMT4">
                  <p:embed/>
                </p:oleObj>
              </mc:Choice>
              <mc:Fallback>
                <p:oleObj name="Equation" r:id="rId9" imgW="368280" imgH="279360" progId="Equation.DSMT4">
                  <p:embed/>
                  <p:pic>
                    <p:nvPicPr>
                      <p:cNvPr id="2" name="Object 1">
                        <a:extLst>
                          <a:ext uri="{FF2B5EF4-FFF2-40B4-BE49-F238E27FC236}">
                            <a16:creationId xmlns:a16="http://schemas.microsoft.com/office/drawing/2014/main" id="{9095E5FE-A4ED-D43B-DE3A-69CD23BF7969}"/>
                          </a:ext>
                        </a:extLst>
                      </p:cNvPr>
                      <p:cNvPicPr/>
                      <p:nvPr/>
                    </p:nvPicPr>
                    <p:blipFill>
                      <a:blip r:embed="rId10"/>
                      <a:stretch>
                        <a:fillRect/>
                      </a:stretch>
                    </p:blipFill>
                    <p:spPr>
                      <a:xfrm>
                        <a:off x="2709862" y="3810000"/>
                        <a:ext cx="871538" cy="819150"/>
                      </a:xfrm>
                      <a:prstGeom prst="rect">
                        <a:avLst/>
                      </a:prstGeom>
                    </p:spPr>
                  </p:pic>
                </p:oleObj>
              </mc:Fallback>
            </mc:AlternateContent>
          </a:graphicData>
        </a:graphic>
      </p:graphicFrame>
      <p:graphicFrame>
        <p:nvGraphicFramePr>
          <p:cNvPr id="26" name="Object 25">
            <a:extLst>
              <a:ext uri="{FF2B5EF4-FFF2-40B4-BE49-F238E27FC236}">
                <a16:creationId xmlns:a16="http://schemas.microsoft.com/office/drawing/2014/main" id="{FBA17EF6-BC61-089F-E9C0-4679869B353F}"/>
              </a:ext>
            </a:extLst>
          </p:cNvPr>
          <p:cNvGraphicFramePr>
            <a:graphicFrameLocks noChangeAspect="1"/>
          </p:cNvGraphicFramePr>
          <p:nvPr>
            <p:extLst>
              <p:ext uri="{D42A27DB-BD31-4B8C-83A1-F6EECF244321}">
                <p14:modId xmlns:p14="http://schemas.microsoft.com/office/powerpoint/2010/main" val="1211158790"/>
              </p:ext>
            </p:extLst>
          </p:nvPr>
        </p:nvGraphicFramePr>
        <p:xfrm>
          <a:off x="10079037" y="3581401"/>
          <a:ext cx="1350963" cy="839787"/>
        </p:xfrm>
        <a:graphic>
          <a:graphicData uri="http://schemas.openxmlformats.org/presentationml/2006/ole">
            <mc:AlternateContent xmlns:mc="http://schemas.openxmlformats.org/markup-compatibility/2006">
              <mc:Choice xmlns:v="urn:schemas-microsoft-com:vml" Requires="v">
                <p:oleObj name="Equation" r:id="rId11" imgW="583920" imgH="279360" progId="Equation.DSMT4">
                  <p:embed/>
                </p:oleObj>
              </mc:Choice>
              <mc:Fallback>
                <p:oleObj name="Equation" r:id="rId11" imgW="583920" imgH="279360" progId="Equation.DSMT4">
                  <p:embed/>
                  <p:pic>
                    <p:nvPicPr>
                      <p:cNvPr id="8" name="Object 7">
                        <a:extLst>
                          <a:ext uri="{FF2B5EF4-FFF2-40B4-BE49-F238E27FC236}">
                            <a16:creationId xmlns:a16="http://schemas.microsoft.com/office/drawing/2014/main" id="{ABD3D78C-1783-7124-8D2E-72D2703A2363}"/>
                          </a:ext>
                        </a:extLst>
                      </p:cNvPr>
                      <p:cNvPicPr/>
                      <p:nvPr/>
                    </p:nvPicPr>
                    <p:blipFill>
                      <a:blip r:embed="rId12"/>
                      <a:stretch>
                        <a:fillRect/>
                      </a:stretch>
                    </p:blipFill>
                    <p:spPr>
                      <a:xfrm>
                        <a:off x="10079037" y="3581401"/>
                        <a:ext cx="1350963" cy="839787"/>
                      </a:xfrm>
                      <a:prstGeom prst="rect">
                        <a:avLst/>
                      </a:prstGeom>
                    </p:spPr>
                  </p:pic>
                </p:oleObj>
              </mc:Fallback>
            </mc:AlternateContent>
          </a:graphicData>
        </a:graphic>
      </p:graphicFrame>
      <p:graphicFrame>
        <p:nvGraphicFramePr>
          <p:cNvPr id="27" name="Object 26">
            <a:extLst>
              <a:ext uri="{FF2B5EF4-FFF2-40B4-BE49-F238E27FC236}">
                <a16:creationId xmlns:a16="http://schemas.microsoft.com/office/drawing/2014/main" id="{8E078624-3521-D340-E715-62E59AC4E5A7}"/>
              </a:ext>
            </a:extLst>
          </p:cNvPr>
          <p:cNvGraphicFramePr>
            <a:graphicFrameLocks noChangeAspect="1"/>
          </p:cNvGraphicFramePr>
          <p:nvPr>
            <p:extLst>
              <p:ext uri="{D42A27DB-BD31-4B8C-83A1-F6EECF244321}">
                <p14:modId xmlns:p14="http://schemas.microsoft.com/office/powerpoint/2010/main" val="4266055505"/>
              </p:ext>
            </p:extLst>
          </p:nvPr>
        </p:nvGraphicFramePr>
        <p:xfrm>
          <a:off x="3426310" y="5326064"/>
          <a:ext cx="1082675" cy="1379537"/>
        </p:xfrm>
        <a:graphic>
          <a:graphicData uri="http://schemas.openxmlformats.org/presentationml/2006/ole">
            <mc:AlternateContent xmlns:mc="http://schemas.openxmlformats.org/markup-compatibility/2006">
              <mc:Choice xmlns:v="urn:schemas-microsoft-com:vml" Requires="v">
                <p:oleObj name="Equation" r:id="rId13" imgW="342720" imgH="469800" progId="Equation.DSMT4">
                  <p:embed/>
                </p:oleObj>
              </mc:Choice>
              <mc:Fallback>
                <p:oleObj name="Equation" r:id="rId13" imgW="342720" imgH="469800" progId="Equation.DSMT4">
                  <p:embed/>
                  <p:pic>
                    <p:nvPicPr>
                      <p:cNvPr id="9" name="Object 8">
                        <a:extLst>
                          <a:ext uri="{FF2B5EF4-FFF2-40B4-BE49-F238E27FC236}">
                            <a16:creationId xmlns:a16="http://schemas.microsoft.com/office/drawing/2014/main" id="{3A59879A-E7B0-79F9-6720-F57E500EA3D5}"/>
                          </a:ext>
                        </a:extLst>
                      </p:cNvPr>
                      <p:cNvPicPr/>
                      <p:nvPr/>
                    </p:nvPicPr>
                    <p:blipFill>
                      <a:blip r:embed="rId14"/>
                      <a:stretch>
                        <a:fillRect/>
                      </a:stretch>
                    </p:blipFill>
                    <p:spPr>
                      <a:xfrm>
                        <a:off x="3426310" y="5326064"/>
                        <a:ext cx="1082675" cy="1379537"/>
                      </a:xfrm>
                      <a:prstGeom prst="rect">
                        <a:avLst/>
                      </a:prstGeom>
                    </p:spPr>
                  </p:pic>
                </p:oleObj>
              </mc:Fallback>
            </mc:AlternateContent>
          </a:graphicData>
        </a:graphic>
      </p:graphicFrame>
      <p:pic>
        <p:nvPicPr>
          <p:cNvPr id="24" name="Picture 13">
            <a:extLst>
              <a:ext uri="{FF2B5EF4-FFF2-40B4-BE49-F238E27FC236}">
                <a16:creationId xmlns:a16="http://schemas.microsoft.com/office/drawing/2014/main" id="{7E793D46-D04C-9840-41E8-634C71C2809C}"/>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0104782" y="423482"/>
            <a:ext cx="1553818" cy="1553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496194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randombar(vertical)">
                                      <p:cBhvr>
                                        <p:cTn id="7" dur="500"/>
                                        <p:tgtEl>
                                          <p:spTgt spid="41"/>
                                        </p:tgtEl>
                                      </p:cBhvr>
                                    </p:animEffect>
                                  </p:childTnLst>
                                </p:cTn>
                              </p:par>
                              <p:par>
                                <p:cTn id="8" presetID="14" presetClass="entr" presetSubtype="5"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randombar(vertical)">
                                      <p:cBhvr>
                                        <p:cTn id="10" dur="50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5" fill="hold" grpId="0" nodeType="click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500"/>
                                        <p:tgtEl>
                                          <p:spTgt spid="50"/>
                                        </p:tgtEl>
                                      </p:cBhvr>
                                    </p:animEffect>
                                  </p:childTnLst>
                                </p:cTn>
                              </p:par>
                            </p:childTnLst>
                          </p:cTn>
                        </p:par>
                        <p:par>
                          <p:cTn id="16" fill="hold">
                            <p:stCondLst>
                              <p:cond delay="500"/>
                            </p:stCondLst>
                            <p:childTnLst>
                              <p:par>
                                <p:cTn id="17" presetID="14" presetClass="entr" presetSubtype="1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randombar(horizontal)">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5" fill="hold" grpId="0" nodeType="clickEffect">
                                  <p:stCondLst>
                                    <p:cond delay="0"/>
                                  </p:stCondLst>
                                  <p:childTnLst>
                                    <p:set>
                                      <p:cBhvr>
                                        <p:cTn id="23" dur="1" fill="hold">
                                          <p:stCondLst>
                                            <p:cond delay="0"/>
                                          </p:stCondLst>
                                        </p:cTn>
                                        <p:tgtEl>
                                          <p:spTgt spid="54"/>
                                        </p:tgtEl>
                                        <p:attrNameLst>
                                          <p:attrName>style.visibility</p:attrName>
                                        </p:attrNameLst>
                                      </p:cBhvr>
                                      <p:to>
                                        <p:strVal val="visible"/>
                                      </p:to>
                                    </p:set>
                                    <p:animEffect transition="in" filter="randombar(vertical)">
                                      <p:cBhvr>
                                        <p:cTn id="24" dur="500"/>
                                        <p:tgtEl>
                                          <p:spTgt spid="54"/>
                                        </p:tgtEl>
                                      </p:cBhvr>
                                    </p:animEffect>
                                  </p:childTnLst>
                                </p:cTn>
                              </p:par>
                            </p:childTnLst>
                          </p:cTn>
                        </p:par>
                        <p:par>
                          <p:cTn id="25" fill="hold">
                            <p:stCondLst>
                              <p:cond delay="500"/>
                            </p:stCondLst>
                            <p:childTnLst>
                              <p:par>
                                <p:cTn id="26" presetID="14" presetClass="entr" presetSubtype="10"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randombar(horizontal)">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5"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randombar(vertical)">
                                      <p:cBhvr>
                                        <p:cTn id="33" dur="500"/>
                                        <p:tgtEl>
                                          <p:spTgt spid="23"/>
                                        </p:tgtEl>
                                      </p:cBhvr>
                                    </p:animEffect>
                                  </p:childTnLst>
                                </p:cTn>
                              </p:par>
                            </p:childTnLst>
                          </p:cTn>
                        </p:par>
                        <p:par>
                          <p:cTn id="34" fill="hold">
                            <p:stCondLst>
                              <p:cond delay="500"/>
                            </p:stCondLst>
                            <p:childTnLst>
                              <p:par>
                                <p:cTn id="35" presetID="14" presetClass="entr" presetSubtype="10"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randombar(horizontal)">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randombar(horizontal)">
                                      <p:cBhvr>
                                        <p:cTn id="42" dur="500"/>
                                        <p:tgtEl>
                                          <p:spTgt spid="25"/>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nodeType="click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randombar(horizontal)">
                                      <p:cBhvr>
                                        <p:cTn id="47" dur="500"/>
                                        <p:tgtEl>
                                          <p:spTgt spid="26"/>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nodeType="click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randombar(horizontal)">
                                      <p:cBhvr>
                                        <p:cTn id="5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0" grpId="0" animBg="1"/>
      <p:bldP spid="54" grpId="0" animBg="1"/>
      <p:bldP spid="30" grpId="0"/>
      <p:bldP spid="2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1"/>
          <p:cNvSpPr txBox="1">
            <a:spLocks noChangeArrowheads="1"/>
          </p:cNvSpPr>
          <p:nvPr/>
        </p:nvSpPr>
        <p:spPr bwMode="auto">
          <a:xfrm>
            <a:off x="76200" y="1534180"/>
            <a:ext cx="5410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rgbClr val="FFFF00"/>
                </a:solidFill>
                <a:latin typeface=".VnTime" pitchFamily="34" charset="0"/>
              </a:defRPr>
            </a:lvl1pPr>
            <a:lvl2pPr marL="742950" indent="-285750">
              <a:defRPr sz="2400" b="1">
                <a:solidFill>
                  <a:srgbClr val="FFFF00"/>
                </a:solidFill>
                <a:latin typeface=".VnTime" pitchFamily="34" charset="0"/>
              </a:defRPr>
            </a:lvl2pPr>
            <a:lvl3pPr marL="1143000" indent="-228600">
              <a:defRPr sz="2400" b="1">
                <a:solidFill>
                  <a:srgbClr val="FFFF00"/>
                </a:solidFill>
                <a:latin typeface=".VnTime" pitchFamily="34" charset="0"/>
              </a:defRPr>
            </a:lvl3pPr>
            <a:lvl4pPr marL="1600200" indent="-228600">
              <a:defRPr sz="2400" b="1">
                <a:solidFill>
                  <a:srgbClr val="FFFF00"/>
                </a:solidFill>
                <a:latin typeface=".VnTime" pitchFamily="34" charset="0"/>
              </a:defRPr>
            </a:lvl4pPr>
            <a:lvl5pPr marL="2057400" indent="-228600">
              <a:defRPr sz="2400" b="1">
                <a:solidFill>
                  <a:srgbClr val="FFFF00"/>
                </a:solidFill>
                <a:latin typeface=".VnTime" pitchFamily="34" charset="0"/>
              </a:defRPr>
            </a:lvl5pPr>
            <a:lvl6pPr marL="2514600" indent="-228600" eaLnBrk="0" fontAlgn="base" hangingPunct="0">
              <a:spcBef>
                <a:spcPct val="50000"/>
              </a:spcBef>
              <a:spcAft>
                <a:spcPct val="0"/>
              </a:spcAft>
              <a:defRPr sz="2400" b="1">
                <a:solidFill>
                  <a:srgbClr val="FFFF00"/>
                </a:solidFill>
                <a:latin typeface=".VnTime" pitchFamily="34" charset="0"/>
              </a:defRPr>
            </a:lvl6pPr>
            <a:lvl7pPr marL="2971800" indent="-228600" eaLnBrk="0" fontAlgn="base" hangingPunct="0">
              <a:spcBef>
                <a:spcPct val="50000"/>
              </a:spcBef>
              <a:spcAft>
                <a:spcPct val="0"/>
              </a:spcAft>
              <a:defRPr sz="2400" b="1">
                <a:solidFill>
                  <a:srgbClr val="FFFF00"/>
                </a:solidFill>
                <a:latin typeface=".VnTime" pitchFamily="34" charset="0"/>
              </a:defRPr>
            </a:lvl7pPr>
            <a:lvl8pPr marL="3429000" indent="-228600" eaLnBrk="0" fontAlgn="base" hangingPunct="0">
              <a:spcBef>
                <a:spcPct val="50000"/>
              </a:spcBef>
              <a:spcAft>
                <a:spcPct val="0"/>
              </a:spcAft>
              <a:defRPr sz="2400" b="1">
                <a:solidFill>
                  <a:srgbClr val="FFFF00"/>
                </a:solidFill>
                <a:latin typeface=".VnTime" pitchFamily="34" charset="0"/>
              </a:defRPr>
            </a:lvl8pPr>
            <a:lvl9pPr marL="3886200" indent="-228600" eaLnBrk="0" fontAlgn="base" hangingPunct="0">
              <a:spcBef>
                <a:spcPct val="50000"/>
              </a:spcBef>
              <a:spcAft>
                <a:spcPct val="0"/>
              </a:spcAft>
              <a:defRPr sz="2400" b="1">
                <a:solidFill>
                  <a:srgbClr val="FFFF00"/>
                </a:solidFill>
                <a:latin typeface=".VnTime" pitchFamily="34" charset="0"/>
              </a:defRPr>
            </a:lvl9pPr>
          </a:lstStyle>
          <a:p>
            <a:r>
              <a:rPr lang="en-US" sz="2800" dirty="0">
                <a:solidFill>
                  <a:srgbClr val="FF0066"/>
                </a:solidFill>
                <a:latin typeface="Times New Roman" pitchFamily="18" charset="0"/>
                <a:cs typeface="Times New Roman" pitchFamily="18" charset="0"/>
              </a:rPr>
              <a:t>1. </a:t>
            </a:r>
            <a:r>
              <a:rPr lang="en-US" sz="2800" err="1">
                <a:solidFill>
                  <a:srgbClr val="FF0066"/>
                </a:solidFill>
                <a:latin typeface="Times New Roman" pitchFamily="18" charset="0"/>
                <a:cs typeface="Times New Roman" pitchFamily="18" charset="0"/>
              </a:rPr>
              <a:t>Lũy</a:t>
            </a:r>
            <a:r>
              <a:rPr lang="en-US" sz="2800">
                <a:solidFill>
                  <a:srgbClr val="FF0066"/>
                </a:solidFill>
                <a:latin typeface="Times New Roman" pitchFamily="18" charset="0"/>
                <a:cs typeface="Times New Roman" pitchFamily="18" charset="0"/>
              </a:rPr>
              <a:t> thừa với số mũ tự nhiên</a:t>
            </a:r>
            <a:endParaRPr lang="en-US" sz="2800" dirty="0">
              <a:solidFill>
                <a:srgbClr val="FF0066"/>
              </a:solidFill>
              <a:latin typeface="Times New Roman" pitchFamily="18" charset="0"/>
              <a:cs typeface="Times New Roman" pitchFamily="18" charset="0"/>
            </a:endParaRPr>
          </a:p>
        </p:txBody>
      </p:sp>
      <p:sp>
        <p:nvSpPr>
          <p:cNvPr id="38" name="TextBox 52">
            <a:extLst>
              <a:ext uri="{FF2B5EF4-FFF2-40B4-BE49-F238E27FC236}">
                <a16:creationId xmlns:a16="http://schemas.microsoft.com/office/drawing/2014/main" id="{98F537E1-5D93-3EBB-16BC-C618D9D19A13}"/>
              </a:ext>
            </a:extLst>
          </p:cNvPr>
          <p:cNvSpPr txBox="1">
            <a:spLocks noChangeArrowheads="1"/>
          </p:cNvSpPr>
          <p:nvPr/>
        </p:nvSpPr>
        <p:spPr bwMode="auto">
          <a:xfrm>
            <a:off x="1828801" y="663576"/>
            <a:ext cx="12668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200">
                <a:solidFill>
                  <a:srgbClr val="FFFFFF"/>
                </a:solidFill>
                <a:latin typeface="Times New Roman" panose="02020603050405020304" pitchFamily="18" charset="0"/>
                <a:cs typeface="Times New Roman" panose="02020603050405020304" pitchFamily="18" charset="0"/>
              </a:rPr>
              <a:t>     HOẠT ĐỘNG</a:t>
            </a:r>
          </a:p>
        </p:txBody>
      </p:sp>
      <p:sp>
        <p:nvSpPr>
          <p:cNvPr id="29" name="Text Box 11">
            <a:extLst>
              <a:ext uri="{FF2B5EF4-FFF2-40B4-BE49-F238E27FC236}">
                <a16:creationId xmlns:a16="http://schemas.microsoft.com/office/drawing/2014/main" id="{1D5E5106-0050-6B6B-A36A-E0175E568B29}"/>
              </a:ext>
            </a:extLst>
          </p:cNvPr>
          <p:cNvSpPr txBox="1">
            <a:spLocks noChangeArrowheads="1"/>
          </p:cNvSpPr>
          <p:nvPr/>
        </p:nvSpPr>
        <p:spPr bwMode="auto">
          <a:xfrm>
            <a:off x="76200" y="1991380"/>
            <a:ext cx="7543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rgbClr val="FFFF00"/>
                </a:solidFill>
                <a:latin typeface=".VnTime" pitchFamily="34" charset="0"/>
              </a:defRPr>
            </a:lvl1pPr>
            <a:lvl2pPr marL="742950" indent="-285750">
              <a:defRPr sz="2400" b="1">
                <a:solidFill>
                  <a:srgbClr val="FFFF00"/>
                </a:solidFill>
                <a:latin typeface=".VnTime" pitchFamily="34" charset="0"/>
              </a:defRPr>
            </a:lvl2pPr>
            <a:lvl3pPr marL="1143000" indent="-228600">
              <a:defRPr sz="2400" b="1">
                <a:solidFill>
                  <a:srgbClr val="FFFF00"/>
                </a:solidFill>
                <a:latin typeface=".VnTime" pitchFamily="34" charset="0"/>
              </a:defRPr>
            </a:lvl3pPr>
            <a:lvl4pPr marL="1600200" indent="-228600">
              <a:defRPr sz="2400" b="1">
                <a:solidFill>
                  <a:srgbClr val="FFFF00"/>
                </a:solidFill>
                <a:latin typeface=".VnTime" pitchFamily="34" charset="0"/>
              </a:defRPr>
            </a:lvl4pPr>
            <a:lvl5pPr marL="2057400" indent="-228600">
              <a:defRPr sz="2400" b="1">
                <a:solidFill>
                  <a:srgbClr val="FFFF00"/>
                </a:solidFill>
                <a:latin typeface=".VnTime" pitchFamily="34" charset="0"/>
              </a:defRPr>
            </a:lvl5pPr>
            <a:lvl6pPr marL="2514600" indent="-228600" eaLnBrk="0" fontAlgn="base" hangingPunct="0">
              <a:spcBef>
                <a:spcPct val="50000"/>
              </a:spcBef>
              <a:spcAft>
                <a:spcPct val="0"/>
              </a:spcAft>
              <a:defRPr sz="2400" b="1">
                <a:solidFill>
                  <a:srgbClr val="FFFF00"/>
                </a:solidFill>
                <a:latin typeface=".VnTime" pitchFamily="34" charset="0"/>
              </a:defRPr>
            </a:lvl6pPr>
            <a:lvl7pPr marL="2971800" indent="-228600" eaLnBrk="0" fontAlgn="base" hangingPunct="0">
              <a:spcBef>
                <a:spcPct val="50000"/>
              </a:spcBef>
              <a:spcAft>
                <a:spcPct val="0"/>
              </a:spcAft>
              <a:defRPr sz="2400" b="1">
                <a:solidFill>
                  <a:srgbClr val="FFFF00"/>
                </a:solidFill>
                <a:latin typeface=".VnTime" pitchFamily="34" charset="0"/>
              </a:defRPr>
            </a:lvl7pPr>
            <a:lvl8pPr marL="3429000" indent="-228600" eaLnBrk="0" fontAlgn="base" hangingPunct="0">
              <a:spcBef>
                <a:spcPct val="50000"/>
              </a:spcBef>
              <a:spcAft>
                <a:spcPct val="0"/>
              </a:spcAft>
              <a:defRPr sz="2400" b="1">
                <a:solidFill>
                  <a:srgbClr val="FFFF00"/>
                </a:solidFill>
                <a:latin typeface=".VnTime" pitchFamily="34" charset="0"/>
              </a:defRPr>
            </a:lvl8pPr>
            <a:lvl9pPr marL="3886200" indent="-228600" eaLnBrk="0" fontAlgn="base" hangingPunct="0">
              <a:spcBef>
                <a:spcPct val="50000"/>
              </a:spcBef>
              <a:spcAft>
                <a:spcPct val="0"/>
              </a:spcAft>
              <a:defRPr sz="2400" b="1">
                <a:solidFill>
                  <a:srgbClr val="FFFF00"/>
                </a:solidFill>
                <a:latin typeface=".VnTime" pitchFamily="34" charset="0"/>
              </a:defRPr>
            </a:lvl9pPr>
          </a:lstStyle>
          <a:p>
            <a:r>
              <a:rPr lang="en-US" sz="2800" dirty="0">
                <a:solidFill>
                  <a:srgbClr val="FF0066"/>
                </a:solidFill>
                <a:latin typeface="Times New Roman" pitchFamily="18" charset="0"/>
                <a:cs typeface="Times New Roman" pitchFamily="18" charset="0"/>
              </a:rPr>
              <a:t>2</a:t>
            </a:r>
            <a:r>
              <a:rPr lang="en-US" sz="2800">
                <a:solidFill>
                  <a:srgbClr val="FF0066"/>
                </a:solidFill>
                <a:latin typeface="Times New Roman" pitchFamily="18" charset="0"/>
                <a:cs typeface="Times New Roman" pitchFamily="18" charset="0"/>
              </a:rPr>
              <a:t>. Tích và thương của hai lũy thừa cùng cơ số</a:t>
            </a:r>
            <a:endParaRPr lang="en-US" sz="2800" dirty="0">
              <a:solidFill>
                <a:srgbClr val="FF0066"/>
              </a:solidFill>
              <a:latin typeface="Times New Roman" pitchFamily="18" charset="0"/>
              <a:cs typeface="Times New Roman" pitchFamily="18" charset="0"/>
            </a:endParaRPr>
          </a:p>
        </p:txBody>
      </p:sp>
      <p:sp>
        <p:nvSpPr>
          <p:cNvPr id="24" name="Rounded Rectangle">
            <a:extLst>
              <a:ext uri="{FF2B5EF4-FFF2-40B4-BE49-F238E27FC236}">
                <a16:creationId xmlns:a16="http://schemas.microsoft.com/office/drawing/2014/main" id="{9E89E270-3F1A-6408-351B-5313284A348E}"/>
              </a:ext>
            </a:extLst>
          </p:cNvPr>
          <p:cNvSpPr>
            <a:spLocks noChangeArrowheads="1"/>
          </p:cNvSpPr>
          <p:nvPr/>
        </p:nvSpPr>
        <p:spPr bwMode="auto">
          <a:xfrm>
            <a:off x="417513" y="692150"/>
            <a:ext cx="4240213" cy="814388"/>
          </a:xfrm>
          <a:prstGeom prst="roundRect">
            <a:avLst>
              <a:gd name="adj" fmla="val 50000"/>
            </a:avLst>
          </a:prstGeom>
          <a:solidFill>
            <a:srgbClr val="4FACFE"/>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Times New Roman" panose="02020603050405020304" pitchFamily="18" charset="0"/>
              <a:cs typeface="Times New Roman" panose="02020603050405020304" pitchFamily="18" charset="0"/>
            </a:endParaRPr>
          </a:p>
        </p:txBody>
      </p:sp>
      <p:sp>
        <p:nvSpPr>
          <p:cNvPr id="28" name="Oval 7">
            <a:extLst>
              <a:ext uri="{FF2B5EF4-FFF2-40B4-BE49-F238E27FC236}">
                <a16:creationId xmlns:a16="http://schemas.microsoft.com/office/drawing/2014/main" id="{C002C53A-727A-FB05-B056-C889CF417907}"/>
              </a:ext>
            </a:extLst>
          </p:cNvPr>
          <p:cNvSpPr/>
          <p:nvPr/>
        </p:nvSpPr>
        <p:spPr>
          <a:xfrm>
            <a:off x="381001" y="609601"/>
            <a:ext cx="985837" cy="987425"/>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45719" rIns="45719" anchor="ctr"/>
          <a:lstStyle/>
          <a:p>
            <a:pPr algn="ctr">
              <a:defRPr>
                <a:solidFill>
                  <a:srgbClr val="FFFFFF"/>
                </a:solidFill>
              </a:defRPr>
            </a:pPr>
            <a:endParaRPr>
              <a:solidFill>
                <a:srgbClr val="FFFFFF"/>
              </a:solidFill>
              <a:latin typeface="Times New Roman" panose="02020603050405020304" pitchFamily="18" charset="0"/>
              <a:cs typeface="Times New Roman" panose="02020603050405020304" pitchFamily="18" charset="0"/>
            </a:endParaRPr>
          </a:p>
        </p:txBody>
      </p:sp>
      <p:sp>
        <p:nvSpPr>
          <p:cNvPr id="31" name="Oval 8">
            <a:extLst>
              <a:ext uri="{FF2B5EF4-FFF2-40B4-BE49-F238E27FC236}">
                <a16:creationId xmlns:a16="http://schemas.microsoft.com/office/drawing/2014/main" id="{0E876597-EE3A-BA2B-8269-D893C94DFC3E}"/>
              </a:ext>
            </a:extLst>
          </p:cNvPr>
          <p:cNvSpPr>
            <a:spLocks noChangeArrowheads="1"/>
          </p:cNvSpPr>
          <p:nvPr/>
        </p:nvSpPr>
        <p:spPr bwMode="auto">
          <a:xfrm>
            <a:off x="465138" y="682626"/>
            <a:ext cx="811213" cy="811213"/>
          </a:xfrm>
          <a:prstGeom prst="ellipse">
            <a:avLst/>
          </a:prstGeom>
          <a:gradFill rotWithShape="0">
            <a:gsLst>
              <a:gs pos="0">
                <a:srgbClr val="4FACFE"/>
              </a:gs>
              <a:gs pos="2486">
                <a:srgbClr val="4FACFE"/>
              </a:gs>
              <a:gs pos="58102">
                <a:srgbClr val="28CFFE"/>
              </a:gs>
              <a:gs pos="100000">
                <a:srgbClr val="00F2FE"/>
              </a:gs>
            </a:gsLst>
            <a:lin ang="10800000"/>
          </a:gra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Times New Roman" panose="02020603050405020304" pitchFamily="18" charset="0"/>
              <a:cs typeface="Times New Roman" panose="02020603050405020304" pitchFamily="18" charset="0"/>
            </a:endParaRPr>
          </a:p>
        </p:txBody>
      </p:sp>
      <p:sp>
        <p:nvSpPr>
          <p:cNvPr id="32" name="TextBox 52">
            <a:extLst>
              <a:ext uri="{FF2B5EF4-FFF2-40B4-BE49-F238E27FC236}">
                <a16:creationId xmlns:a16="http://schemas.microsoft.com/office/drawing/2014/main" id="{07B76960-3AFE-3585-851D-5EEDCBF0ABED}"/>
              </a:ext>
            </a:extLst>
          </p:cNvPr>
          <p:cNvSpPr txBox="1">
            <a:spLocks noChangeArrowheads="1"/>
          </p:cNvSpPr>
          <p:nvPr/>
        </p:nvSpPr>
        <p:spPr bwMode="auto">
          <a:xfrm>
            <a:off x="1670051" y="1001714"/>
            <a:ext cx="1811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100">
                <a:solidFill>
                  <a:srgbClr val="FFFFFF"/>
                </a:solidFill>
                <a:latin typeface="Times New Roman" panose="02020603050405020304" pitchFamily="18" charset="0"/>
                <a:cs typeface="Times New Roman" panose="02020603050405020304" pitchFamily="18" charset="0"/>
              </a:rPr>
              <a:t>VẬN DỤNG    </a:t>
            </a:r>
          </a:p>
        </p:txBody>
      </p:sp>
      <p:sp>
        <p:nvSpPr>
          <p:cNvPr id="33" name="TextBox 52">
            <a:extLst>
              <a:ext uri="{FF2B5EF4-FFF2-40B4-BE49-F238E27FC236}">
                <a16:creationId xmlns:a16="http://schemas.microsoft.com/office/drawing/2014/main" id="{E0815167-053C-FB4E-1141-20B1E8101756}"/>
              </a:ext>
            </a:extLst>
          </p:cNvPr>
          <p:cNvSpPr txBox="1">
            <a:spLocks noChangeArrowheads="1"/>
          </p:cNvSpPr>
          <p:nvPr/>
        </p:nvSpPr>
        <p:spPr bwMode="auto">
          <a:xfrm>
            <a:off x="1922462" y="814388"/>
            <a:ext cx="12017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200">
                <a:solidFill>
                  <a:srgbClr val="FFFFFF"/>
                </a:solidFill>
                <a:latin typeface="Times New Roman" panose="02020603050405020304" pitchFamily="18" charset="0"/>
                <a:cs typeface="Times New Roman" panose="02020603050405020304" pitchFamily="18" charset="0"/>
              </a:rPr>
              <a:t>HOẠT ĐỘNG     </a:t>
            </a:r>
          </a:p>
        </p:txBody>
      </p:sp>
      <p:pic>
        <p:nvPicPr>
          <p:cNvPr id="40" name="Picture 82">
            <a:extLst>
              <a:ext uri="{FF2B5EF4-FFF2-40B4-BE49-F238E27FC236}">
                <a16:creationId xmlns:a16="http://schemas.microsoft.com/office/drawing/2014/main" id="{B0AE7B07-6742-D0A1-8AFA-3D721EA792C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708026"/>
            <a:ext cx="584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
            <a:extLst>
              <a:ext uri="{FF2B5EF4-FFF2-40B4-BE49-F238E27FC236}">
                <a16:creationId xmlns:a16="http://schemas.microsoft.com/office/drawing/2014/main" id="{F0898934-D2BA-0194-2E9E-3C90A2FD28F6}"/>
              </a:ext>
            </a:extLst>
          </p:cNvPr>
          <p:cNvSpPr>
            <a:spLocks noChangeArrowheads="1"/>
          </p:cNvSpPr>
          <p:nvPr/>
        </p:nvSpPr>
        <p:spPr bwMode="auto">
          <a:xfrm>
            <a:off x="594519" y="2524780"/>
            <a:ext cx="3962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ct val="0"/>
              </a:spcAft>
            </a:pPr>
            <a:r>
              <a:rPr lang="en-US" altLang="en-US" sz="2800" b="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Bài 4a trang 15 SGK</a:t>
            </a:r>
            <a:endParaRPr lang="en-US" altLang="en-US" sz="2800">
              <a:latin typeface="Times New Roman" panose="02020603050405020304" pitchFamily="18" charset="0"/>
              <a:cs typeface="Times New Roman" panose="02020603050405020304" pitchFamily="18" charset="0"/>
            </a:endParaRPr>
          </a:p>
        </p:txBody>
      </p:sp>
      <p:graphicFrame>
        <p:nvGraphicFramePr>
          <p:cNvPr id="11" name="Object 10">
            <a:extLst>
              <a:ext uri="{FF2B5EF4-FFF2-40B4-BE49-F238E27FC236}">
                <a16:creationId xmlns:a16="http://schemas.microsoft.com/office/drawing/2014/main" id="{3AB2FC6A-FDF0-EBB5-14AF-C75D8B580203}"/>
              </a:ext>
            </a:extLst>
          </p:cNvPr>
          <p:cNvGraphicFramePr>
            <a:graphicFrameLocks noChangeAspect="1"/>
          </p:cNvGraphicFramePr>
          <p:nvPr>
            <p:extLst>
              <p:ext uri="{D42A27DB-BD31-4B8C-83A1-F6EECF244321}">
                <p14:modId xmlns:p14="http://schemas.microsoft.com/office/powerpoint/2010/main" val="1242054407"/>
              </p:ext>
            </p:extLst>
          </p:nvPr>
        </p:nvGraphicFramePr>
        <p:xfrm>
          <a:off x="3446462" y="3168452"/>
          <a:ext cx="2344738" cy="1073150"/>
        </p:xfrm>
        <a:graphic>
          <a:graphicData uri="http://schemas.openxmlformats.org/presentationml/2006/ole">
            <mc:AlternateContent xmlns:mc="http://schemas.openxmlformats.org/markup-compatibility/2006">
              <mc:Choice xmlns:v="urn:schemas-microsoft-com:vml" Requires="v">
                <p:oleObj name="Equation" r:id="rId3" imgW="927000" imgH="469800" progId="Equation.DSMT4">
                  <p:embed/>
                </p:oleObj>
              </mc:Choice>
              <mc:Fallback>
                <p:oleObj name="Equation" r:id="rId3" imgW="927000" imgH="469800" progId="Equation.DSMT4">
                  <p:embed/>
                  <p:pic>
                    <p:nvPicPr>
                      <p:cNvPr id="0" name="Object 1"/>
                      <p:cNvPicPr>
                        <a:picLocks noChangeAspect="1" noChangeArrowheads="1"/>
                      </p:cNvPicPr>
                      <p:nvPr/>
                    </p:nvPicPr>
                    <p:blipFill>
                      <a:blip r:embed="rId4"/>
                      <a:srcRect/>
                      <a:stretch>
                        <a:fillRect/>
                      </a:stretch>
                    </p:blipFill>
                    <p:spPr bwMode="auto">
                      <a:xfrm>
                        <a:off x="3446462" y="3168452"/>
                        <a:ext cx="2344738" cy="1073150"/>
                      </a:xfrm>
                      <a:prstGeom prst="rect">
                        <a:avLst/>
                      </a:prstGeom>
                      <a:noFill/>
                    </p:spPr>
                  </p:pic>
                </p:oleObj>
              </mc:Fallback>
            </mc:AlternateContent>
          </a:graphicData>
        </a:graphic>
      </p:graphicFrame>
      <p:graphicFrame>
        <p:nvGraphicFramePr>
          <p:cNvPr id="45" name="Object 44">
            <a:extLst>
              <a:ext uri="{FF2B5EF4-FFF2-40B4-BE49-F238E27FC236}">
                <a16:creationId xmlns:a16="http://schemas.microsoft.com/office/drawing/2014/main" id="{512ABC3D-D755-CE4B-EB95-9DD42FFDFE25}"/>
              </a:ext>
            </a:extLst>
          </p:cNvPr>
          <p:cNvGraphicFramePr>
            <a:graphicFrameLocks noChangeAspect="1"/>
          </p:cNvGraphicFramePr>
          <p:nvPr>
            <p:extLst>
              <p:ext uri="{D42A27DB-BD31-4B8C-83A1-F6EECF244321}">
                <p14:modId xmlns:p14="http://schemas.microsoft.com/office/powerpoint/2010/main" val="3290591388"/>
              </p:ext>
            </p:extLst>
          </p:nvPr>
        </p:nvGraphicFramePr>
        <p:xfrm>
          <a:off x="3630247" y="5251450"/>
          <a:ext cx="2574925" cy="1073150"/>
        </p:xfrm>
        <a:graphic>
          <a:graphicData uri="http://schemas.openxmlformats.org/presentationml/2006/ole">
            <mc:AlternateContent xmlns:mc="http://schemas.openxmlformats.org/markup-compatibility/2006">
              <mc:Choice xmlns:v="urn:schemas-microsoft-com:vml" Requires="v">
                <p:oleObj name="Equation" r:id="rId5" imgW="1130040" imgH="469800" progId="Equation.DSMT4">
                  <p:embed/>
                </p:oleObj>
              </mc:Choice>
              <mc:Fallback>
                <p:oleObj name="Equation" r:id="rId5" imgW="1130040" imgH="469800" progId="Equation.DSMT4">
                  <p:embed/>
                  <p:pic>
                    <p:nvPicPr>
                      <p:cNvPr id="11" name="Object 10">
                        <a:extLst>
                          <a:ext uri="{FF2B5EF4-FFF2-40B4-BE49-F238E27FC236}">
                            <a16:creationId xmlns:a16="http://schemas.microsoft.com/office/drawing/2014/main" id="{3AB2FC6A-FDF0-EBB5-14AF-C75D8B580203}"/>
                          </a:ext>
                        </a:extLst>
                      </p:cNvPr>
                      <p:cNvPicPr>
                        <a:picLocks noChangeAspect="1" noChangeArrowheads="1"/>
                      </p:cNvPicPr>
                      <p:nvPr/>
                    </p:nvPicPr>
                    <p:blipFill>
                      <a:blip r:embed="rId6"/>
                      <a:srcRect/>
                      <a:stretch>
                        <a:fillRect/>
                      </a:stretch>
                    </p:blipFill>
                    <p:spPr bwMode="auto">
                      <a:xfrm>
                        <a:off x="3630247" y="5251450"/>
                        <a:ext cx="2574925" cy="1073150"/>
                      </a:xfrm>
                      <a:prstGeom prst="rect">
                        <a:avLst/>
                      </a:prstGeom>
                      <a:noFill/>
                    </p:spPr>
                  </p:pic>
                </p:oleObj>
              </mc:Fallback>
            </mc:AlternateContent>
          </a:graphicData>
        </a:graphic>
      </p:graphicFrame>
      <p:graphicFrame>
        <p:nvGraphicFramePr>
          <p:cNvPr id="47" name="Object 46">
            <a:extLst>
              <a:ext uri="{FF2B5EF4-FFF2-40B4-BE49-F238E27FC236}">
                <a16:creationId xmlns:a16="http://schemas.microsoft.com/office/drawing/2014/main" id="{F3A561E9-5337-100E-F287-711C8C33B647}"/>
              </a:ext>
            </a:extLst>
          </p:cNvPr>
          <p:cNvGraphicFramePr>
            <a:graphicFrameLocks noChangeAspect="1"/>
          </p:cNvGraphicFramePr>
          <p:nvPr>
            <p:extLst>
              <p:ext uri="{D42A27DB-BD31-4B8C-83A1-F6EECF244321}">
                <p14:modId xmlns:p14="http://schemas.microsoft.com/office/powerpoint/2010/main" val="2738379858"/>
              </p:ext>
            </p:extLst>
          </p:nvPr>
        </p:nvGraphicFramePr>
        <p:xfrm>
          <a:off x="3581401" y="4348164"/>
          <a:ext cx="2979737" cy="985837"/>
        </p:xfrm>
        <a:graphic>
          <a:graphicData uri="http://schemas.openxmlformats.org/presentationml/2006/ole">
            <mc:AlternateContent xmlns:mc="http://schemas.openxmlformats.org/markup-compatibility/2006">
              <mc:Choice xmlns:v="urn:schemas-microsoft-com:vml" Requires="v">
                <p:oleObj name="Equation" r:id="rId7" imgW="1307880" imgH="431640" progId="Equation.DSMT4">
                  <p:embed/>
                </p:oleObj>
              </mc:Choice>
              <mc:Fallback>
                <p:oleObj name="Equation" r:id="rId7" imgW="1307880" imgH="431640" progId="Equation.DSMT4">
                  <p:embed/>
                  <p:pic>
                    <p:nvPicPr>
                      <p:cNvPr id="45" name="Object 44">
                        <a:extLst>
                          <a:ext uri="{FF2B5EF4-FFF2-40B4-BE49-F238E27FC236}">
                            <a16:creationId xmlns:a16="http://schemas.microsoft.com/office/drawing/2014/main" id="{512ABC3D-D755-CE4B-EB95-9DD42FFDFE25}"/>
                          </a:ext>
                        </a:extLst>
                      </p:cNvPr>
                      <p:cNvPicPr>
                        <a:picLocks noChangeAspect="1" noChangeArrowheads="1"/>
                      </p:cNvPicPr>
                      <p:nvPr/>
                    </p:nvPicPr>
                    <p:blipFill>
                      <a:blip r:embed="rId8"/>
                      <a:srcRect/>
                      <a:stretch>
                        <a:fillRect/>
                      </a:stretch>
                    </p:blipFill>
                    <p:spPr bwMode="auto">
                      <a:xfrm>
                        <a:off x="3581401" y="4348164"/>
                        <a:ext cx="2979737" cy="985837"/>
                      </a:xfrm>
                      <a:prstGeom prst="rect">
                        <a:avLst/>
                      </a:prstGeom>
                      <a:noFill/>
                    </p:spPr>
                  </p:pic>
                </p:oleObj>
              </mc:Fallback>
            </mc:AlternateContent>
          </a:graphicData>
        </a:graphic>
      </p:graphicFrame>
      <p:pic>
        <p:nvPicPr>
          <p:cNvPr id="17" name="Picture 15">
            <a:extLst>
              <a:ext uri="{FF2B5EF4-FFF2-40B4-BE49-F238E27FC236}">
                <a16:creationId xmlns:a16="http://schemas.microsoft.com/office/drawing/2014/main" id="{945625D3-1BEA-A399-D142-5C57EBD2CE9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448800" y="5347253"/>
            <a:ext cx="1529176"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a:extLst>
              <a:ext uri="{FF2B5EF4-FFF2-40B4-BE49-F238E27FC236}">
                <a16:creationId xmlns:a16="http://schemas.microsoft.com/office/drawing/2014/main" id="{DEDA6BBB-7169-AB85-B37B-9DB83F08A452}"/>
              </a:ext>
            </a:extLst>
          </p:cNvPr>
          <p:cNvSpPr/>
          <p:nvPr/>
        </p:nvSpPr>
        <p:spPr>
          <a:xfrm>
            <a:off x="76200" y="0"/>
            <a:ext cx="11734800" cy="533400"/>
          </a:xfrm>
          <a:prstGeom prst="rect">
            <a:avLst/>
          </a:prstGeom>
          <a:solidFill>
            <a:srgbClr val="3399FF"/>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b="1">
                <a:solidFill>
                  <a:srgbClr val="FF0000"/>
                </a:solidFill>
                <a:latin typeface="Times New Roman" pitchFamily="18" charset="0"/>
                <a:cs typeface="Times New Roman" pitchFamily="18" charset="0"/>
              </a:rPr>
              <a:t>BÀI 3: </a:t>
            </a:r>
            <a:r>
              <a:rPr lang="en-US" sz="2800" b="1" dirty="0">
                <a:solidFill>
                  <a:srgbClr val="FF0000"/>
                </a:solidFill>
                <a:latin typeface="Times New Roman" pitchFamily="18" charset="0"/>
                <a:cs typeface="Times New Roman" pitchFamily="18" charset="0"/>
              </a:rPr>
              <a:t>LŨY </a:t>
            </a:r>
            <a:r>
              <a:rPr lang="en-US" sz="2800" b="1">
                <a:solidFill>
                  <a:srgbClr val="FF0000"/>
                </a:solidFill>
                <a:latin typeface="Times New Roman" pitchFamily="18" charset="0"/>
                <a:cs typeface="Times New Roman" pitchFamily="18" charset="0"/>
              </a:rPr>
              <a:t>THỪA CỦA MỘT SỐ HỮU TỈ</a:t>
            </a:r>
            <a:endParaRPr lang="en-US"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43982874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iterate>
                                    <p:tmAbs val="0"/>
                                  </p:iterate>
                                  <p:childTnLst>
                                    <p:set>
                                      <p:cBhvr>
                                        <p:cTn id="6" fill="hold"/>
                                        <p:tgtEl>
                                          <p:spTgt spid="28"/>
                                        </p:tgtEl>
                                        <p:attrNameLst>
                                          <p:attrName>style.visibility</p:attrName>
                                        </p:attrNameLst>
                                      </p:cBhvr>
                                      <p:to>
                                        <p:strVal val="visible"/>
                                      </p:to>
                                    </p:set>
                                    <p:animEffect transition="in" filter="box(out)">
                                      <p:cBhvr>
                                        <p:cTn id="7" dur="700"/>
                                        <p:tgtEl>
                                          <p:spTgt spid="28"/>
                                        </p:tgtEl>
                                      </p:cBhvr>
                                    </p:animEffect>
                                  </p:childTnLst>
                                </p:cTn>
                              </p:par>
                            </p:childTnLst>
                          </p:cTn>
                        </p:par>
                        <p:par>
                          <p:cTn id="8" fill="hold">
                            <p:stCondLst>
                              <p:cond delay="700"/>
                            </p:stCondLst>
                            <p:childTnLst>
                              <p:par>
                                <p:cTn id="9" presetID="4" presetClass="entr" presetSubtype="32" fill="hold" grpId="0" nodeType="afterEffect">
                                  <p:stCondLst>
                                    <p:cond delay="0"/>
                                  </p:stCondLst>
                                  <p:iterate>
                                    <p:tmAbs val="0"/>
                                  </p:iterate>
                                  <p:childTnLst>
                                    <p:set>
                                      <p:cBhvr>
                                        <p:cTn id="10" fill="hold"/>
                                        <p:tgtEl>
                                          <p:spTgt spid="31"/>
                                        </p:tgtEl>
                                        <p:attrNameLst>
                                          <p:attrName>style.visibility</p:attrName>
                                        </p:attrNameLst>
                                      </p:cBhvr>
                                      <p:to>
                                        <p:strVal val="visible"/>
                                      </p:to>
                                    </p:set>
                                    <p:animEffect transition="in" filter="box(out)">
                                      <p:cBhvr>
                                        <p:cTn id="11" dur="700"/>
                                        <p:tgtEl>
                                          <p:spTgt spid="31"/>
                                        </p:tgtEl>
                                      </p:cBhvr>
                                    </p:animEffect>
                                  </p:childTnLst>
                                </p:cTn>
                              </p:par>
                            </p:childTnLst>
                          </p:cTn>
                        </p:par>
                        <p:par>
                          <p:cTn id="12" fill="hold">
                            <p:stCondLst>
                              <p:cond delay="1400"/>
                            </p:stCondLst>
                            <p:childTnLst>
                              <p:par>
                                <p:cTn id="13" presetID="14" presetClass="entr" presetSubtype="10"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randombar(horizontal)">
                                      <p:cBhvr>
                                        <p:cTn id="15" dur="700"/>
                                        <p:tgtEl>
                                          <p:spTgt spid="40"/>
                                        </p:tgtEl>
                                      </p:cBhvr>
                                    </p:animEffect>
                                  </p:childTnLst>
                                </p:cTn>
                              </p:par>
                            </p:childTnLst>
                          </p:cTn>
                        </p:par>
                        <p:par>
                          <p:cTn id="16" fill="hold">
                            <p:stCondLst>
                              <p:cond delay="2100"/>
                            </p:stCondLst>
                            <p:childTnLst>
                              <p:par>
                                <p:cTn id="17" presetID="4" presetClass="entr" presetSubtype="32" fill="hold" grpId="0" nodeType="afterEffect">
                                  <p:stCondLst>
                                    <p:cond delay="0"/>
                                  </p:stCondLst>
                                  <p:iterate>
                                    <p:tmAbs val="0"/>
                                  </p:iterate>
                                  <p:childTnLst>
                                    <p:set>
                                      <p:cBhvr>
                                        <p:cTn id="18" fill="hold"/>
                                        <p:tgtEl>
                                          <p:spTgt spid="24"/>
                                        </p:tgtEl>
                                        <p:attrNameLst>
                                          <p:attrName>style.visibility</p:attrName>
                                        </p:attrNameLst>
                                      </p:cBhvr>
                                      <p:to>
                                        <p:strVal val="visible"/>
                                      </p:to>
                                    </p:set>
                                    <p:animEffect transition="in" filter="box(out)">
                                      <p:cBhvr>
                                        <p:cTn id="19" dur="700"/>
                                        <p:tgtEl>
                                          <p:spTgt spid="24"/>
                                        </p:tgtEl>
                                      </p:cBhvr>
                                    </p:animEffect>
                                  </p:childTnLst>
                                </p:cTn>
                              </p:par>
                            </p:childTnLst>
                          </p:cTn>
                        </p:par>
                        <p:par>
                          <p:cTn id="20" fill="hold">
                            <p:stCondLst>
                              <p:cond delay="2800"/>
                            </p:stCondLst>
                            <p:childTnLst>
                              <p:par>
                                <p:cTn id="21" presetID="4" presetClass="entr" presetSubtype="32" fill="hold" grpId="0" nodeType="afterEffect">
                                  <p:stCondLst>
                                    <p:cond delay="0"/>
                                  </p:stCondLst>
                                  <p:iterate>
                                    <p:tmAbs val="0"/>
                                  </p:iterate>
                                  <p:childTnLst>
                                    <p:set>
                                      <p:cBhvr>
                                        <p:cTn id="22" fill="hold"/>
                                        <p:tgtEl>
                                          <p:spTgt spid="33"/>
                                        </p:tgtEl>
                                        <p:attrNameLst>
                                          <p:attrName>style.visibility</p:attrName>
                                        </p:attrNameLst>
                                      </p:cBhvr>
                                      <p:to>
                                        <p:strVal val="visible"/>
                                      </p:to>
                                    </p:set>
                                    <p:animEffect transition="in" filter="box(out)">
                                      <p:cBhvr>
                                        <p:cTn id="23" dur="700"/>
                                        <p:tgtEl>
                                          <p:spTgt spid="33"/>
                                        </p:tgtEl>
                                      </p:cBhvr>
                                    </p:animEffect>
                                  </p:childTnLst>
                                </p:cTn>
                              </p:par>
                            </p:childTnLst>
                          </p:cTn>
                        </p:par>
                        <p:par>
                          <p:cTn id="24" fill="hold">
                            <p:stCondLst>
                              <p:cond delay="3500"/>
                            </p:stCondLst>
                            <p:childTnLst>
                              <p:par>
                                <p:cTn id="25" presetID="4" presetClass="entr" presetSubtype="32" fill="hold" grpId="0" nodeType="afterEffect">
                                  <p:stCondLst>
                                    <p:cond delay="0"/>
                                  </p:stCondLst>
                                  <p:iterate>
                                    <p:tmAbs val="0"/>
                                  </p:iterate>
                                  <p:childTnLst>
                                    <p:set>
                                      <p:cBhvr>
                                        <p:cTn id="26" fill="hold"/>
                                        <p:tgtEl>
                                          <p:spTgt spid="32"/>
                                        </p:tgtEl>
                                        <p:attrNameLst>
                                          <p:attrName>style.visibility</p:attrName>
                                        </p:attrNameLst>
                                      </p:cBhvr>
                                      <p:to>
                                        <p:strVal val="visible"/>
                                      </p:to>
                                    </p:set>
                                    <p:animEffect transition="in" filter="box(out)">
                                      <p:cBhvr>
                                        <p:cTn id="27" dur="700"/>
                                        <p:tgtEl>
                                          <p:spTgt spid="32"/>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5"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randombar(vertical)">
                                      <p:cBhvr>
                                        <p:cTn id="32" dur="500"/>
                                        <p:tgtEl>
                                          <p:spTgt spid="10"/>
                                        </p:tgtEl>
                                      </p:cBhvr>
                                    </p:animEffect>
                                  </p:childTnLst>
                                </p:cTn>
                              </p:par>
                            </p:childTnLst>
                          </p:cTn>
                        </p:par>
                        <p:par>
                          <p:cTn id="33" fill="hold">
                            <p:stCondLst>
                              <p:cond delay="500"/>
                            </p:stCondLst>
                            <p:childTnLst>
                              <p:par>
                                <p:cTn id="34" presetID="14" presetClass="entr" presetSubtype="10" fill="hold"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randombar(horizontal)">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nodeType="clickEffect">
                                  <p:stCondLst>
                                    <p:cond delay="0"/>
                                  </p:stCondLst>
                                  <p:childTnLst>
                                    <p:set>
                                      <p:cBhvr>
                                        <p:cTn id="40" dur="1" fill="hold">
                                          <p:stCondLst>
                                            <p:cond delay="0"/>
                                          </p:stCondLst>
                                        </p:cTn>
                                        <p:tgtEl>
                                          <p:spTgt spid="47"/>
                                        </p:tgtEl>
                                        <p:attrNameLst>
                                          <p:attrName>style.visibility</p:attrName>
                                        </p:attrNameLst>
                                      </p:cBhvr>
                                      <p:to>
                                        <p:strVal val="visible"/>
                                      </p:to>
                                    </p:set>
                                    <p:animEffect transition="in" filter="randombar(horizontal)">
                                      <p:cBhvr>
                                        <p:cTn id="41" dur="500"/>
                                        <p:tgtEl>
                                          <p:spTgt spid="47"/>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nodeType="clickEffect">
                                  <p:stCondLst>
                                    <p:cond delay="0"/>
                                  </p:stCondLst>
                                  <p:childTnLst>
                                    <p:set>
                                      <p:cBhvr>
                                        <p:cTn id="45" dur="1" fill="hold">
                                          <p:stCondLst>
                                            <p:cond delay="0"/>
                                          </p:stCondLst>
                                        </p:cTn>
                                        <p:tgtEl>
                                          <p:spTgt spid="45"/>
                                        </p:tgtEl>
                                        <p:attrNameLst>
                                          <p:attrName>style.visibility</p:attrName>
                                        </p:attrNameLst>
                                      </p:cBhvr>
                                      <p:to>
                                        <p:strVal val="visible"/>
                                      </p:to>
                                    </p:set>
                                    <p:animEffect transition="in" filter="randombar(horizontal)">
                                      <p:cBhvr>
                                        <p:cTn id="46"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advAuto="0"/>
      <p:bldP spid="28" grpId="0" animBg="1" advAuto="0"/>
      <p:bldP spid="31" grpId="0" animBg="1" advAuto="0"/>
      <p:bldP spid="32" grpId="0" animBg="1" advAuto="0"/>
      <p:bldP spid="33" grpId="0" animBg="1" advAuto="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5" descr="divide">
            <a:extLst>
              <a:ext uri="{FF2B5EF4-FFF2-40B4-BE49-F238E27FC236}">
                <a16:creationId xmlns:a16="http://schemas.microsoft.com/office/drawing/2014/main" id="{C46AA570-EF8E-BBB9-8D17-BE34BD8859F7}"/>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398838" y="6381750"/>
            <a:ext cx="726916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3" name="Picture 6" descr="BACK027">
            <a:extLst>
              <a:ext uri="{FF2B5EF4-FFF2-40B4-BE49-F238E27FC236}">
                <a16:creationId xmlns:a16="http://schemas.microsoft.com/office/drawing/2014/main" id="{92A7B945-D5BE-BD45-F028-B9B6286A5A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858078"/>
            <a:ext cx="114300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Picture 15" descr="divide">
            <a:extLst>
              <a:ext uri="{FF2B5EF4-FFF2-40B4-BE49-F238E27FC236}">
                <a16:creationId xmlns:a16="http://schemas.microsoft.com/office/drawing/2014/main" id="{05CF59B1-31C3-0D20-00C6-11F81CAC2F54}"/>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57150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6" name="Picture 5" descr="jlgbook">
            <a:extLst>
              <a:ext uri="{FF2B5EF4-FFF2-40B4-BE49-F238E27FC236}">
                <a16:creationId xmlns:a16="http://schemas.microsoft.com/office/drawing/2014/main" id="{DCD28B16-839E-FC3C-5546-A3A476B3A819}"/>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686801" y="1371600"/>
            <a:ext cx="1547813"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7" name="AutoShape 6">
            <a:extLst>
              <a:ext uri="{FF2B5EF4-FFF2-40B4-BE49-F238E27FC236}">
                <a16:creationId xmlns:a16="http://schemas.microsoft.com/office/drawing/2014/main" id="{987EFE14-1FF5-F928-3645-A5106F9B2561}"/>
              </a:ext>
            </a:extLst>
          </p:cNvPr>
          <p:cNvSpPr>
            <a:spLocks noChangeArrowheads="1"/>
          </p:cNvSpPr>
          <p:nvPr/>
        </p:nvSpPr>
        <p:spPr bwMode="auto">
          <a:xfrm>
            <a:off x="8690112" y="827685"/>
            <a:ext cx="935038" cy="1116013"/>
          </a:xfrm>
          <a:prstGeom prst="star32">
            <a:avLst>
              <a:gd name="adj" fmla="val 13944"/>
            </a:avLst>
          </a:prstGeom>
          <a:noFill/>
          <a:ln w="9525" algn="ctr">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buClr>
                <a:srgbClr val="3366CC"/>
              </a:buClr>
              <a:buFontTx/>
              <a:buNone/>
            </a:pPr>
            <a:endParaRPr kumimoji="1" lang="en-US" altLang="en-US" sz="1800" b="1">
              <a:latin typeface="Calibri" panose="020F0502020204030204" pitchFamily="34" charset="0"/>
            </a:endParaRPr>
          </a:p>
        </p:txBody>
      </p:sp>
      <p:sp>
        <p:nvSpPr>
          <p:cNvPr id="12" name="TextBox 52">
            <a:extLst>
              <a:ext uri="{FF2B5EF4-FFF2-40B4-BE49-F238E27FC236}">
                <a16:creationId xmlns:a16="http://schemas.microsoft.com/office/drawing/2014/main" id="{823E19EE-8E33-B5B6-7474-DFB844FAB4D1}"/>
              </a:ext>
            </a:extLst>
          </p:cNvPr>
          <p:cNvSpPr txBox="1">
            <a:spLocks noChangeArrowheads="1"/>
          </p:cNvSpPr>
          <p:nvPr/>
        </p:nvSpPr>
        <p:spPr bwMode="auto">
          <a:xfrm>
            <a:off x="6797676" y="1277939"/>
            <a:ext cx="1127125"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100">
                <a:solidFill>
                  <a:srgbClr val="FFFFFF"/>
                </a:solidFill>
                <a:latin typeface="Times New Roman" panose="02020603050405020304" pitchFamily="18" charset="0"/>
                <a:cs typeface="Times New Roman" panose="02020603050405020304" pitchFamily="18" charset="0"/>
              </a:rPr>
              <a:t>OPTION     </a:t>
            </a:r>
          </a:p>
        </p:txBody>
      </p:sp>
      <p:sp>
        <p:nvSpPr>
          <p:cNvPr id="14" name="Freeform 110">
            <a:extLst>
              <a:ext uri="{FF2B5EF4-FFF2-40B4-BE49-F238E27FC236}">
                <a16:creationId xmlns:a16="http://schemas.microsoft.com/office/drawing/2014/main" id="{E398E265-8666-3EF6-3839-1E276823B8E3}"/>
              </a:ext>
            </a:extLst>
          </p:cNvPr>
          <p:cNvSpPr>
            <a:spLocks/>
          </p:cNvSpPr>
          <p:nvPr/>
        </p:nvSpPr>
        <p:spPr bwMode="auto">
          <a:xfrm>
            <a:off x="5735638" y="1116013"/>
            <a:ext cx="430212" cy="481012"/>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6538" y="0"/>
                </a:moveTo>
                <a:cubicBezTo>
                  <a:pt x="5492" y="0"/>
                  <a:pt x="4650" y="756"/>
                  <a:pt x="4650" y="1693"/>
                </a:cubicBezTo>
                <a:cubicBezTo>
                  <a:pt x="4650" y="2630"/>
                  <a:pt x="5492" y="3386"/>
                  <a:pt x="6538" y="3386"/>
                </a:cubicBezTo>
                <a:cubicBezTo>
                  <a:pt x="7583" y="3386"/>
                  <a:pt x="8425" y="2630"/>
                  <a:pt x="8425" y="1693"/>
                </a:cubicBezTo>
                <a:cubicBezTo>
                  <a:pt x="8425" y="756"/>
                  <a:pt x="7583" y="0"/>
                  <a:pt x="6538" y="0"/>
                </a:cubicBezTo>
                <a:close/>
                <a:moveTo>
                  <a:pt x="17944" y="1907"/>
                </a:moveTo>
                <a:cubicBezTo>
                  <a:pt x="16731" y="1907"/>
                  <a:pt x="15738" y="2779"/>
                  <a:pt x="15738" y="3867"/>
                </a:cubicBezTo>
                <a:cubicBezTo>
                  <a:pt x="15738" y="4955"/>
                  <a:pt x="16731" y="5846"/>
                  <a:pt x="17944" y="5846"/>
                </a:cubicBezTo>
                <a:cubicBezTo>
                  <a:pt x="19157" y="5846"/>
                  <a:pt x="20130" y="4955"/>
                  <a:pt x="20130" y="3867"/>
                </a:cubicBezTo>
                <a:cubicBezTo>
                  <a:pt x="20130" y="2779"/>
                  <a:pt x="19157" y="1907"/>
                  <a:pt x="17944" y="1907"/>
                </a:cubicBezTo>
                <a:close/>
                <a:moveTo>
                  <a:pt x="1351" y="2228"/>
                </a:moveTo>
                <a:cubicBezTo>
                  <a:pt x="847" y="2228"/>
                  <a:pt x="457" y="2595"/>
                  <a:pt x="457" y="3048"/>
                </a:cubicBezTo>
                <a:cubicBezTo>
                  <a:pt x="457" y="3500"/>
                  <a:pt x="847" y="3867"/>
                  <a:pt x="1351" y="3867"/>
                </a:cubicBezTo>
                <a:cubicBezTo>
                  <a:pt x="1855" y="3867"/>
                  <a:pt x="2265" y="3500"/>
                  <a:pt x="2265" y="3048"/>
                </a:cubicBezTo>
                <a:cubicBezTo>
                  <a:pt x="2265" y="2595"/>
                  <a:pt x="1855" y="2228"/>
                  <a:pt x="1351" y="2228"/>
                </a:cubicBezTo>
                <a:close/>
                <a:moveTo>
                  <a:pt x="12320" y="5650"/>
                </a:moveTo>
                <a:cubicBezTo>
                  <a:pt x="9800" y="5650"/>
                  <a:pt x="7750" y="7470"/>
                  <a:pt x="7750" y="9731"/>
                </a:cubicBezTo>
                <a:cubicBezTo>
                  <a:pt x="7750" y="9821"/>
                  <a:pt x="7750" y="9920"/>
                  <a:pt x="7750" y="10016"/>
                </a:cubicBezTo>
                <a:cubicBezTo>
                  <a:pt x="10007" y="9031"/>
                  <a:pt x="12732" y="9863"/>
                  <a:pt x="13830" y="11887"/>
                </a:cubicBezTo>
                <a:cubicBezTo>
                  <a:pt x="14091" y="12367"/>
                  <a:pt x="14231" y="12887"/>
                  <a:pt x="14268" y="13420"/>
                </a:cubicBezTo>
                <a:cubicBezTo>
                  <a:pt x="16539" y="12441"/>
                  <a:pt x="17505" y="10004"/>
                  <a:pt x="16414" y="7966"/>
                </a:cubicBezTo>
                <a:cubicBezTo>
                  <a:pt x="15656" y="6552"/>
                  <a:pt x="14069" y="5654"/>
                  <a:pt x="12320" y="5650"/>
                </a:cubicBezTo>
                <a:close/>
                <a:moveTo>
                  <a:pt x="3636" y="5774"/>
                </a:moveTo>
                <a:cubicBezTo>
                  <a:pt x="2124" y="5774"/>
                  <a:pt x="914" y="6877"/>
                  <a:pt x="914" y="8234"/>
                </a:cubicBezTo>
                <a:cubicBezTo>
                  <a:pt x="914" y="9590"/>
                  <a:pt x="2124" y="10693"/>
                  <a:pt x="3636" y="10693"/>
                </a:cubicBezTo>
                <a:cubicBezTo>
                  <a:pt x="5149" y="10693"/>
                  <a:pt x="6379" y="9590"/>
                  <a:pt x="6379" y="8234"/>
                </a:cubicBezTo>
                <a:cubicBezTo>
                  <a:pt x="6379" y="6877"/>
                  <a:pt x="5149" y="5774"/>
                  <a:pt x="3636" y="5774"/>
                </a:cubicBezTo>
                <a:close/>
                <a:moveTo>
                  <a:pt x="4093" y="6737"/>
                </a:moveTo>
                <a:cubicBezTo>
                  <a:pt x="4766" y="6737"/>
                  <a:pt x="5325" y="7221"/>
                  <a:pt x="5325" y="7824"/>
                </a:cubicBezTo>
                <a:cubicBezTo>
                  <a:pt x="5325" y="7974"/>
                  <a:pt x="5176" y="8109"/>
                  <a:pt x="5008" y="8109"/>
                </a:cubicBezTo>
                <a:cubicBezTo>
                  <a:pt x="4840" y="8109"/>
                  <a:pt x="4709" y="7975"/>
                  <a:pt x="4709" y="7824"/>
                </a:cubicBezTo>
                <a:cubicBezTo>
                  <a:pt x="4709" y="7522"/>
                  <a:pt x="4430" y="7289"/>
                  <a:pt x="4093" y="7289"/>
                </a:cubicBezTo>
                <a:cubicBezTo>
                  <a:pt x="3925" y="7289"/>
                  <a:pt x="3795" y="7155"/>
                  <a:pt x="3795" y="7004"/>
                </a:cubicBezTo>
                <a:cubicBezTo>
                  <a:pt x="3795" y="6853"/>
                  <a:pt x="3925" y="6737"/>
                  <a:pt x="4093" y="6737"/>
                </a:cubicBezTo>
                <a:close/>
                <a:moveTo>
                  <a:pt x="12916" y="6737"/>
                </a:moveTo>
                <a:cubicBezTo>
                  <a:pt x="14429" y="6737"/>
                  <a:pt x="15658" y="7840"/>
                  <a:pt x="15659" y="9196"/>
                </a:cubicBezTo>
                <a:cubicBezTo>
                  <a:pt x="15659" y="9347"/>
                  <a:pt x="15528" y="9463"/>
                  <a:pt x="15360" y="9463"/>
                </a:cubicBezTo>
                <a:cubicBezTo>
                  <a:pt x="15192" y="9463"/>
                  <a:pt x="15042" y="9347"/>
                  <a:pt x="15042" y="9196"/>
                </a:cubicBezTo>
                <a:cubicBezTo>
                  <a:pt x="15042" y="8141"/>
                  <a:pt x="14092" y="7289"/>
                  <a:pt x="12916" y="7289"/>
                </a:cubicBezTo>
                <a:cubicBezTo>
                  <a:pt x="12748" y="7289"/>
                  <a:pt x="12618" y="7155"/>
                  <a:pt x="12618" y="7004"/>
                </a:cubicBezTo>
                <a:cubicBezTo>
                  <a:pt x="12618" y="6853"/>
                  <a:pt x="12748" y="6737"/>
                  <a:pt x="12916" y="6737"/>
                </a:cubicBezTo>
                <a:close/>
                <a:moveTo>
                  <a:pt x="9737" y="10141"/>
                </a:moveTo>
                <a:cubicBezTo>
                  <a:pt x="7553" y="10141"/>
                  <a:pt x="5763" y="11728"/>
                  <a:pt x="5763" y="13687"/>
                </a:cubicBezTo>
                <a:cubicBezTo>
                  <a:pt x="5763" y="15646"/>
                  <a:pt x="7553" y="17234"/>
                  <a:pt x="9737" y="17234"/>
                </a:cubicBezTo>
                <a:cubicBezTo>
                  <a:pt x="11921" y="17234"/>
                  <a:pt x="13691" y="15646"/>
                  <a:pt x="13691" y="13687"/>
                </a:cubicBezTo>
                <a:cubicBezTo>
                  <a:pt x="13691" y="11728"/>
                  <a:pt x="11921" y="10141"/>
                  <a:pt x="9737" y="10141"/>
                </a:cubicBezTo>
                <a:close/>
                <a:moveTo>
                  <a:pt x="10333" y="11246"/>
                </a:moveTo>
                <a:cubicBezTo>
                  <a:pt x="11509" y="11246"/>
                  <a:pt x="12459" y="12098"/>
                  <a:pt x="12459" y="13152"/>
                </a:cubicBezTo>
                <a:cubicBezTo>
                  <a:pt x="12459" y="13303"/>
                  <a:pt x="12329" y="13420"/>
                  <a:pt x="12161" y="13420"/>
                </a:cubicBezTo>
                <a:cubicBezTo>
                  <a:pt x="11993" y="13420"/>
                  <a:pt x="11863" y="13303"/>
                  <a:pt x="11863" y="13152"/>
                </a:cubicBezTo>
                <a:cubicBezTo>
                  <a:pt x="11863" y="12399"/>
                  <a:pt x="11173" y="11780"/>
                  <a:pt x="10333" y="11780"/>
                </a:cubicBezTo>
                <a:cubicBezTo>
                  <a:pt x="10165" y="11780"/>
                  <a:pt x="10035" y="11664"/>
                  <a:pt x="10035" y="11513"/>
                </a:cubicBezTo>
                <a:cubicBezTo>
                  <a:pt x="10035" y="11362"/>
                  <a:pt x="10165" y="11246"/>
                  <a:pt x="10333" y="11246"/>
                </a:cubicBezTo>
                <a:close/>
                <a:moveTo>
                  <a:pt x="19613" y="12867"/>
                </a:moveTo>
                <a:cubicBezTo>
                  <a:pt x="19109" y="12867"/>
                  <a:pt x="18699" y="13235"/>
                  <a:pt x="18699" y="13687"/>
                </a:cubicBezTo>
                <a:cubicBezTo>
                  <a:pt x="18699" y="14139"/>
                  <a:pt x="19109" y="14507"/>
                  <a:pt x="19613" y="14507"/>
                </a:cubicBezTo>
                <a:cubicBezTo>
                  <a:pt x="20117" y="14507"/>
                  <a:pt x="20527" y="14139"/>
                  <a:pt x="20527" y="13687"/>
                </a:cubicBezTo>
                <a:cubicBezTo>
                  <a:pt x="20527" y="13235"/>
                  <a:pt x="20117" y="12867"/>
                  <a:pt x="19613" y="12867"/>
                </a:cubicBezTo>
                <a:close/>
                <a:moveTo>
                  <a:pt x="2424" y="15879"/>
                </a:moveTo>
                <a:cubicBezTo>
                  <a:pt x="1080" y="15879"/>
                  <a:pt x="0" y="16848"/>
                  <a:pt x="0" y="18053"/>
                </a:cubicBezTo>
                <a:cubicBezTo>
                  <a:pt x="0" y="19259"/>
                  <a:pt x="1080" y="20246"/>
                  <a:pt x="2424" y="20246"/>
                </a:cubicBezTo>
                <a:cubicBezTo>
                  <a:pt x="3768" y="20246"/>
                  <a:pt x="4868" y="19259"/>
                  <a:pt x="4868" y="18053"/>
                </a:cubicBezTo>
                <a:cubicBezTo>
                  <a:pt x="4868" y="16848"/>
                  <a:pt x="3768" y="15879"/>
                  <a:pt x="2424" y="15879"/>
                </a:cubicBezTo>
                <a:close/>
                <a:moveTo>
                  <a:pt x="18560" y="16147"/>
                </a:moveTo>
                <a:cubicBezTo>
                  <a:pt x="16879" y="16147"/>
                  <a:pt x="15500" y="17366"/>
                  <a:pt x="15500" y="18873"/>
                </a:cubicBezTo>
                <a:cubicBezTo>
                  <a:pt x="15500" y="20380"/>
                  <a:pt x="16879" y="21600"/>
                  <a:pt x="18560" y="21600"/>
                </a:cubicBezTo>
                <a:cubicBezTo>
                  <a:pt x="20240" y="21600"/>
                  <a:pt x="21600" y="20380"/>
                  <a:pt x="21600" y="18873"/>
                </a:cubicBezTo>
                <a:cubicBezTo>
                  <a:pt x="21600" y="17366"/>
                  <a:pt x="20240" y="16147"/>
                  <a:pt x="18560" y="16147"/>
                </a:cubicBezTo>
                <a:close/>
                <a:moveTo>
                  <a:pt x="18997" y="17198"/>
                </a:moveTo>
                <a:cubicBezTo>
                  <a:pt x="19781" y="17200"/>
                  <a:pt x="20426" y="17760"/>
                  <a:pt x="20428" y="18463"/>
                </a:cubicBezTo>
                <a:cubicBezTo>
                  <a:pt x="20426" y="18639"/>
                  <a:pt x="20266" y="18783"/>
                  <a:pt x="20070" y="18784"/>
                </a:cubicBezTo>
                <a:cubicBezTo>
                  <a:pt x="19874" y="18783"/>
                  <a:pt x="19714" y="18639"/>
                  <a:pt x="19712" y="18463"/>
                </a:cubicBezTo>
                <a:cubicBezTo>
                  <a:pt x="19712" y="18112"/>
                  <a:pt x="19388" y="17840"/>
                  <a:pt x="18997" y="17840"/>
                </a:cubicBezTo>
                <a:cubicBezTo>
                  <a:pt x="18800" y="17840"/>
                  <a:pt x="18659" y="17695"/>
                  <a:pt x="18659" y="17519"/>
                </a:cubicBezTo>
                <a:cubicBezTo>
                  <a:pt x="18659" y="17342"/>
                  <a:pt x="18800" y="17198"/>
                  <a:pt x="18997" y="17198"/>
                </a:cubicBezTo>
                <a:close/>
                <a:moveTo>
                  <a:pt x="7452" y="18873"/>
                </a:moveTo>
                <a:cubicBezTo>
                  <a:pt x="6948" y="18873"/>
                  <a:pt x="6538" y="19241"/>
                  <a:pt x="6538" y="19693"/>
                </a:cubicBezTo>
                <a:cubicBezTo>
                  <a:pt x="6538" y="20145"/>
                  <a:pt x="6948" y="20513"/>
                  <a:pt x="7452" y="20513"/>
                </a:cubicBezTo>
                <a:cubicBezTo>
                  <a:pt x="7956" y="20513"/>
                  <a:pt x="8366" y="20145"/>
                  <a:pt x="8366" y="19693"/>
                </a:cubicBezTo>
                <a:cubicBezTo>
                  <a:pt x="8366" y="19241"/>
                  <a:pt x="7956" y="18873"/>
                  <a:pt x="7452" y="18873"/>
                </a:cubicBezTo>
                <a:close/>
              </a:path>
            </a:pathLst>
          </a:custGeom>
          <a:solidFill>
            <a:srgbClr val="FFFFFF"/>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p>
            <a:endParaRPr lang="en-US"/>
          </a:p>
        </p:txBody>
      </p:sp>
      <p:sp>
        <p:nvSpPr>
          <p:cNvPr id="19" name="Content Placeholder 2">
            <a:extLst>
              <a:ext uri="{FF2B5EF4-FFF2-40B4-BE49-F238E27FC236}">
                <a16:creationId xmlns:a16="http://schemas.microsoft.com/office/drawing/2014/main" id="{3888BE64-FACC-F52C-106A-2379B0470293}"/>
              </a:ext>
            </a:extLst>
          </p:cNvPr>
          <p:cNvSpPr txBox="1">
            <a:spLocks/>
          </p:cNvSpPr>
          <p:nvPr/>
        </p:nvSpPr>
        <p:spPr bwMode="auto">
          <a:xfrm>
            <a:off x="1981200" y="1905000"/>
            <a:ext cx="8229600" cy="244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buFont typeface="Arial" panose="020B0604020202020204" pitchFamily="34" charset="0"/>
              <a:buNone/>
            </a:pPr>
            <a:endParaRPr lang="en-US" altLang="en-US" sz="280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20" name="TextBox 52">
            <a:extLst>
              <a:ext uri="{FF2B5EF4-FFF2-40B4-BE49-F238E27FC236}">
                <a16:creationId xmlns:a16="http://schemas.microsoft.com/office/drawing/2014/main" id="{A5887A50-B3FE-A45D-C5C9-6660DF8649DC}"/>
              </a:ext>
            </a:extLst>
          </p:cNvPr>
          <p:cNvSpPr txBox="1">
            <a:spLocks noChangeArrowheads="1"/>
          </p:cNvSpPr>
          <p:nvPr/>
        </p:nvSpPr>
        <p:spPr bwMode="auto">
          <a:xfrm>
            <a:off x="4465638" y="1354137"/>
            <a:ext cx="1127125"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100">
                <a:solidFill>
                  <a:srgbClr val="FFFFFF"/>
                </a:solidFill>
                <a:latin typeface="Times New Roman" panose="02020603050405020304" pitchFamily="18" charset="0"/>
                <a:cs typeface="Times New Roman" panose="02020603050405020304" pitchFamily="18" charset="0"/>
              </a:rPr>
              <a:t>OPTION     </a:t>
            </a:r>
          </a:p>
        </p:txBody>
      </p:sp>
      <p:sp>
        <p:nvSpPr>
          <p:cNvPr id="21" name="TextBox 52">
            <a:extLst>
              <a:ext uri="{FF2B5EF4-FFF2-40B4-BE49-F238E27FC236}">
                <a16:creationId xmlns:a16="http://schemas.microsoft.com/office/drawing/2014/main" id="{4083E811-5336-B6BD-6B81-9887767D80BE}"/>
              </a:ext>
            </a:extLst>
          </p:cNvPr>
          <p:cNvSpPr txBox="1">
            <a:spLocks noChangeArrowheads="1"/>
          </p:cNvSpPr>
          <p:nvPr/>
        </p:nvSpPr>
        <p:spPr bwMode="auto">
          <a:xfrm>
            <a:off x="4254501" y="1333501"/>
            <a:ext cx="12017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200">
                <a:solidFill>
                  <a:srgbClr val="FFFFFF"/>
                </a:solidFill>
                <a:latin typeface="Times New Roman" panose="02020603050405020304" pitchFamily="18" charset="0"/>
                <a:cs typeface="Times New Roman" panose="02020603050405020304" pitchFamily="18" charset="0"/>
              </a:rPr>
              <a:t>HOẠT ĐỘNG     </a:t>
            </a:r>
          </a:p>
        </p:txBody>
      </p:sp>
      <p:sp>
        <p:nvSpPr>
          <p:cNvPr id="22" name="Freeform 110">
            <a:extLst>
              <a:ext uri="{FF2B5EF4-FFF2-40B4-BE49-F238E27FC236}">
                <a16:creationId xmlns:a16="http://schemas.microsoft.com/office/drawing/2014/main" id="{86A21400-0529-9AC2-2A33-62E47802F4A4}"/>
              </a:ext>
            </a:extLst>
          </p:cNvPr>
          <p:cNvSpPr>
            <a:spLocks/>
          </p:cNvSpPr>
          <p:nvPr/>
        </p:nvSpPr>
        <p:spPr bwMode="auto">
          <a:xfrm>
            <a:off x="3403600" y="1192213"/>
            <a:ext cx="430212" cy="481013"/>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6538" y="0"/>
                </a:moveTo>
                <a:cubicBezTo>
                  <a:pt x="5492" y="0"/>
                  <a:pt x="4650" y="756"/>
                  <a:pt x="4650" y="1693"/>
                </a:cubicBezTo>
                <a:cubicBezTo>
                  <a:pt x="4650" y="2630"/>
                  <a:pt x="5492" y="3386"/>
                  <a:pt x="6538" y="3386"/>
                </a:cubicBezTo>
                <a:cubicBezTo>
                  <a:pt x="7583" y="3386"/>
                  <a:pt x="8425" y="2630"/>
                  <a:pt x="8425" y="1693"/>
                </a:cubicBezTo>
                <a:cubicBezTo>
                  <a:pt x="8425" y="756"/>
                  <a:pt x="7583" y="0"/>
                  <a:pt x="6538" y="0"/>
                </a:cubicBezTo>
                <a:close/>
                <a:moveTo>
                  <a:pt x="17944" y="1907"/>
                </a:moveTo>
                <a:cubicBezTo>
                  <a:pt x="16731" y="1907"/>
                  <a:pt x="15738" y="2779"/>
                  <a:pt x="15738" y="3867"/>
                </a:cubicBezTo>
                <a:cubicBezTo>
                  <a:pt x="15738" y="4955"/>
                  <a:pt x="16731" y="5846"/>
                  <a:pt x="17944" y="5846"/>
                </a:cubicBezTo>
                <a:cubicBezTo>
                  <a:pt x="19157" y="5846"/>
                  <a:pt x="20130" y="4955"/>
                  <a:pt x="20130" y="3867"/>
                </a:cubicBezTo>
                <a:cubicBezTo>
                  <a:pt x="20130" y="2779"/>
                  <a:pt x="19157" y="1907"/>
                  <a:pt x="17944" y="1907"/>
                </a:cubicBezTo>
                <a:close/>
                <a:moveTo>
                  <a:pt x="1351" y="2228"/>
                </a:moveTo>
                <a:cubicBezTo>
                  <a:pt x="847" y="2228"/>
                  <a:pt x="457" y="2595"/>
                  <a:pt x="457" y="3048"/>
                </a:cubicBezTo>
                <a:cubicBezTo>
                  <a:pt x="457" y="3500"/>
                  <a:pt x="847" y="3867"/>
                  <a:pt x="1351" y="3867"/>
                </a:cubicBezTo>
                <a:cubicBezTo>
                  <a:pt x="1855" y="3867"/>
                  <a:pt x="2265" y="3500"/>
                  <a:pt x="2265" y="3048"/>
                </a:cubicBezTo>
                <a:cubicBezTo>
                  <a:pt x="2265" y="2595"/>
                  <a:pt x="1855" y="2228"/>
                  <a:pt x="1351" y="2228"/>
                </a:cubicBezTo>
                <a:close/>
                <a:moveTo>
                  <a:pt x="12320" y="5650"/>
                </a:moveTo>
                <a:cubicBezTo>
                  <a:pt x="9800" y="5650"/>
                  <a:pt x="7750" y="7470"/>
                  <a:pt x="7750" y="9731"/>
                </a:cubicBezTo>
                <a:cubicBezTo>
                  <a:pt x="7750" y="9821"/>
                  <a:pt x="7750" y="9920"/>
                  <a:pt x="7750" y="10016"/>
                </a:cubicBezTo>
                <a:cubicBezTo>
                  <a:pt x="10007" y="9031"/>
                  <a:pt x="12732" y="9863"/>
                  <a:pt x="13830" y="11887"/>
                </a:cubicBezTo>
                <a:cubicBezTo>
                  <a:pt x="14091" y="12367"/>
                  <a:pt x="14231" y="12887"/>
                  <a:pt x="14268" y="13420"/>
                </a:cubicBezTo>
                <a:cubicBezTo>
                  <a:pt x="16539" y="12441"/>
                  <a:pt x="17505" y="10004"/>
                  <a:pt x="16414" y="7966"/>
                </a:cubicBezTo>
                <a:cubicBezTo>
                  <a:pt x="15656" y="6552"/>
                  <a:pt x="14069" y="5654"/>
                  <a:pt x="12320" y="5650"/>
                </a:cubicBezTo>
                <a:close/>
                <a:moveTo>
                  <a:pt x="3636" y="5774"/>
                </a:moveTo>
                <a:cubicBezTo>
                  <a:pt x="2124" y="5774"/>
                  <a:pt x="914" y="6877"/>
                  <a:pt x="914" y="8234"/>
                </a:cubicBezTo>
                <a:cubicBezTo>
                  <a:pt x="914" y="9590"/>
                  <a:pt x="2124" y="10693"/>
                  <a:pt x="3636" y="10693"/>
                </a:cubicBezTo>
                <a:cubicBezTo>
                  <a:pt x="5149" y="10693"/>
                  <a:pt x="6379" y="9590"/>
                  <a:pt x="6379" y="8234"/>
                </a:cubicBezTo>
                <a:cubicBezTo>
                  <a:pt x="6379" y="6877"/>
                  <a:pt x="5149" y="5774"/>
                  <a:pt x="3636" y="5774"/>
                </a:cubicBezTo>
                <a:close/>
                <a:moveTo>
                  <a:pt x="4093" y="6737"/>
                </a:moveTo>
                <a:cubicBezTo>
                  <a:pt x="4766" y="6737"/>
                  <a:pt x="5325" y="7221"/>
                  <a:pt x="5325" y="7824"/>
                </a:cubicBezTo>
                <a:cubicBezTo>
                  <a:pt x="5325" y="7974"/>
                  <a:pt x="5176" y="8109"/>
                  <a:pt x="5008" y="8109"/>
                </a:cubicBezTo>
                <a:cubicBezTo>
                  <a:pt x="4840" y="8109"/>
                  <a:pt x="4709" y="7975"/>
                  <a:pt x="4709" y="7824"/>
                </a:cubicBezTo>
                <a:cubicBezTo>
                  <a:pt x="4709" y="7522"/>
                  <a:pt x="4430" y="7289"/>
                  <a:pt x="4093" y="7289"/>
                </a:cubicBezTo>
                <a:cubicBezTo>
                  <a:pt x="3925" y="7289"/>
                  <a:pt x="3795" y="7155"/>
                  <a:pt x="3795" y="7004"/>
                </a:cubicBezTo>
                <a:cubicBezTo>
                  <a:pt x="3795" y="6853"/>
                  <a:pt x="3925" y="6737"/>
                  <a:pt x="4093" y="6737"/>
                </a:cubicBezTo>
                <a:close/>
                <a:moveTo>
                  <a:pt x="12916" y="6737"/>
                </a:moveTo>
                <a:cubicBezTo>
                  <a:pt x="14429" y="6737"/>
                  <a:pt x="15658" y="7840"/>
                  <a:pt x="15659" y="9196"/>
                </a:cubicBezTo>
                <a:cubicBezTo>
                  <a:pt x="15659" y="9347"/>
                  <a:pt x="15528" y="9463"/>
                  <a:pt x="15360" y="9463"/>
                </a:cubicBezTo>
                <a:cubicBezTo>
                  <a:pt x="15192" y="9463"/>
                  <a:pt x="15042" y="9347"/>
                  <a:pt x="15042" y="9196"/>
                </a:cubicBezTo>
                <a:cubicBezTo>
                  <a:pt x="15042" y="8141"/>
                  <a:pt x="14092" y="7289"/>
                  <a:pt x="12916" y="7289"/>
                </a:cubicBezTo>
                <a:cubicBezTo>
                  <a:pt x="12748" y="7289"/>
                  <a:pt x="12618" y="7155"/>
                  <a:pt x="12618" y="7004"/>
                </a:cubicBezTo>
                <a:cubicBezTo>
                  <a:pt x="12618" y="6853"/>
                  <a:pt x="12748" y="6737"/>
                  <a:pt x="12916" y="6737"/>
                </a:cubicBezTo>
                <a:close/>
                <a:moveTo>
                  <a:pt x="9737" y="10141"/>
                </a:moveTo>
                <a:cubicBezTo>
                  <a:pt x="7553" y="10141"/>
                  <a:pt x="5763" y="11728"/>
                  <a:pt x="5763" y="13687"/>
                </a:cubicBezTo>
                <a:cubicBezTo>
                  <a:pt x="5763" y="15646"/>
                  <a:pt x="7553" y="17234"/>
                  <a:pt x="9737" y="17234"/>
                </a:cubicBezTo>
                <a:cubicBezTo>
                  <a:pt x="11921" y="17234"/>
                  <a:pt x="13691" y="15646"/>
                  <a:pt x="13691" y="13687"/>
                </a:cubicBezTo>
                <a:cubicBezTo>
                  <a:pt x="13691" y="11728"/>
                  <a:pt x="11921" y="10141"/>
                  <a:pt x="9737" y="10141"/>
                </a:cubicBezTo>
                <a:close/>
                <a:moveTo>
                  <a:pt x="10333" y="11246"/>
                </a:moveTo>
                <a:cubicBezTo>
                  <a:pt x="11509" y="11246"/>
                  <a:pt x="12459" y="12098"/>
                  <a:pt x="12459" y="13152"/>
                </a:cubicBezTo>
                <a:cubicBezTo>
                  <a:pt x="12459" y="13303"/>
                  <a:pt x="12329" y="13420"/>
                  <a:pt x="12161" y="13420"/>
                </a:cubicBezTo>
                <a:cubicBezTo>
                  <a:pt x="11993" y="13420"/>
                  <a:pt x="11863" y="13303"/>
                  <a:pt x="11863" y="13152"/>
                </a:cubicBezTo>
                <a:cubicBezTo>
                  <a:pt x="11863" y="12399"/>
                  <a:pt x="11173" y="11780"/>
                  <a:pt x="10333" y="11780"/>
                </a:cubicBezTo>
                <a:cubicBezTo>
                  <a:pt x="10165" y="11780"/>
                  <a:pt x="10035" y="11664"/>
                  <a:pt x="10035" y="11513"/>
                </a:cubicBezTo>
                <a:cubicBezTo>
                  <a:pt x="10035" y="11362"/>
                  <a:pt x="10165" y="11246"/>
                  <a:pt x="10333" y="11246"/>
                </a:cubicBezTo>
                <a:close/>
                <a:moveTo>
                  <a:pt x="19613" y="12867"/>
                </a:moveTo>
                <a:cubicBezTo>
                  <a:pt x="19109" y="12867"/>
                  <a:pt x="18699" y="13235"/>
                  <a:pt x="18699" y="13687"/>
                </a:cubicBezTo>
                <a:cubicBezTo>
                  <a:pt x="18699" y="14139"/>
                  <a:pt x="19109" y="14507"/>
                  <a:pt x="19613" y="14507"/>
                </a:cubicBezTo>
                <a:cubicBezTo>
                  <a:pt x="20117" y="14507"/>
                  <a:pt x="20527" y="14139"/>
                  <a:pt x="20527" y="13687"/>
                </a:cubicBezTo>
                <a:cubicBezTo>
                  <a:pt x="20527" y="13235"/>
                  <a:pt x="20117" y="12867"/>
                  <a:pt x="19613" y="12867"/>
                </a:cubicBezTo>
                <a:close/>
                <a:moveTo>
                  <a:pt x="2424" y="15879"/>
                </a:moveTo>
                <a:cubicBezTo>
                  <a:pt x="1080" y="15879"/>
                  <a:pt x="0" y="16848"/>
                  <a:pt x="0" y="18053"/>
                </a:cubicBezTo>
                <a:cubicBezTo>
                  <a:pt x="0" y="19259"/>
                  <a:pt x="1080" y="20246"/>
                  <a:pt x="2424" y="20246"/>
                </a:cubicBezTo>
                <a:cubicBezTo>
                  <a:pt x="3768" y="20246"/>
                  <a:pt x="4868" y="19259"/>
                  <a:pt x="4868" y="18053"/>
                </a:cubicBezTo>
                <a:cubicBezTo>
                  <a:pt x="4868" y="16848"/>
                  <a:pt x="3768" y="15879"/>
                  <a:pt x="2424" y="15879"/>
                </a:cubicBezTo>
                <a:close/>
                <a:moveTo>
                  <a:pt x="18560" y="16147"/>
                </a:moveTo>
                <a:cubicBezTo>
                  <a:pt x="16879" y="16147"/>
                  <a:pt x="15500" y="17366"/>
                  <a:pt x="15500" y="18873"/>
                </a:cubicBezTo>
                <a:cubicBezTo>
                  <a:pt x="15500" y="20380"/>
                  <a:pt x="16879" y="21600"/>
                  <a:pt x="18560" y="21600"/>
                </a:cubicBezTo>
                <a:cubicBezTo>
                  <a:pt x="20240" y="21600"/>
                  <a:pt x="21600" y="20380"/>
                  <a:pt x="21600" y="18873"/>
                </a:cubicBezTo>
                <a:cubicBezTo>
                  <a:pt x="21600" y="17366"/>
                  <a:pt x="20240" y="16147"/>
                  <a:pt x="18560" y="16147"/>
                </a:cubicBezTo>
                <a:close/>
                <a:moveTo>
                  <a:pt x="18997" y="17198"/>
                </a:moveTo>
                <a:cubicBezTo>
                  <a:pt x="19781" y="17200"/>
                  <a:pt x="20426" y="17760"/>
                  <a:pt x="20428" y="18463"/>
                </a:cubicBezTo>
                <a:cubicBezTo>
                  <a:pt x="20426" y="18639"/>
                  <a:pt x="20266" y="18783"/>
                  <a:pt x="20070" y="18784"/>
                </a:cubicBezTo>
                <a:cubicBezTo>
                  <a:pt x="19874" y="18783"/>
                  <a:pt x="19714" y="18639"/>
                  <a:pt x="19712" y="18463"/>
                </a:cubicBezTo>
                <a:cubicBezTo>
                  <a:pt x="19712" y="18112"/>
                  <a:pt x="19388" y="17840"/>
                  <a:pt x="18997" y="17840"/>
                </a:cubicBezTo>
                <a:cubicBezTo>
                  <a:pt x="18800" y="17840"/>
                  <a:pt x="18659" y="17695"/>
                  <a:pt x="18659" y="17519"/>
                </a:cubicBezTo>
                <a:cubicBezTo>
                  <a:pt x="18659" y="17342"/>
                  <a:pt x="18800" y="17198"/>
                  <a:pt x="18997" y="17198"/>
                </a:cubicBezTo>
                <a:close/>
                <a:moveTo>
                  <a:pt x="7452" y="18873"/>
                </a:moveTo>
                <a:cubicBezTo>
                  <a:pt x="6948" y="18873"/>
                  <a:pt x="6538" y="19241"/>
                  <a:pt x="6538" y="19693"/>
                </a:cubicBezTo>
                <a:cubicBezTo>
                  <a:pt x="6538" y="20145"/>
                  <a:pt x="6948" y="20513"/>
                  <a:pt x="7452" y="20513"/>
                </a:cubicBezTo>
                <a:cubicBezTo>
                  <a:pt x="7956" y="20513"/>
                  <a:pt x="8366" y="20145"/>
                  <a:pt x="8366" y="19693"/>
                </a:cubicBezTo>
                <a:cubicBezTo>
                  <a:pt x="8366" y="19241"/>
                  <a:pt x="7956" y="18873"/>
                  <a:pt x="7452" y="18873"/>
                </a:cubicBezTo>
                <a:close/>
              </a:path>
            </a:pathLst>
          </a:custGeom>
          <a:solidFill>
            <a:srgbClr val="FFFFFF"/>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p>
            <a:endParaRPr lang="en-US"/>
          </a:p>
        </p:txBody>
      </p:sp>
      <p:sp>
        <p:nvSpPr>
          <p:cNvPr id="23" name="Rounded Rectangle">
            <a:extLst>
              <a:ext uri="{FF2B5EF4-FFF2-40B4-BE49-F238E27FC236}">
                <a16:creationId xmlns:a16="http://schemas.microsoft.com/office/drawing/2014/main" id="{85D75130-B4C8-4BA4-3756-2026F08AA582}"/>
              </a:ext>
            </a:extLst>
          </p:cNvPr>
          <p:cNvSpPr>
            <a:spLocks noChangeArrowheads="1"/>
          </p:cNvSpPr>
          <p:nvPr/>
        </p:nvSpPr>
        <p:spPr bwMode="auto">
          <a:xfrm>
            <a:off x="2252662" y="1036637"/>
            <a:ext cx="3843338" cy="814388"/>
          </a:xfrm>
          <a:prstGeom prst="roundRect">
            <a:avLst>
              <a:gd name="adj" fmla="val 50000"/>
            </a:avLst>
          </a:prstGeom>
          <a:solidFill>
            <a:srgbClr val="0CB100"/>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Calibri" panose="020F0502020204030204" pitchFamily="34" charset="0"/>
            </a:endParaRPr>
          </a:p>
        </p:txBody>
      </p:sp>
      <p:sp>
        <p:nvSpPr>
          <p:cNvPr id="24" name="Oval 7">
            <a:extLst>
              <a:ext uri="{FF2B5EF4-FFF2-40B4-BE49-F238E27FC236}">
                <a16:creationId xmlns:a16="http://schemas.microsoft.com/office/drawing/2014/main" id="{F6E5B8FE-C520-0E42-4A3D-9A43190E1405}"/>
              </a:ext>
            </a:extLst>
          </p:cNvPr>
          <p:cNvSpPr/>
          <p:nvPr/>
        </p:nvSpPr>
        <p:spPr>
          <a:xfrm>
            <a:off x="2163762" y="990601"/>
            <a:ext cx="985838" cy="985837"/>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45719" rIns="45719" anchor="ctr"/>
          <a:lstStyle/>
          <a:p>
            <a:pPr algn="ctr">
              <a:defRPr>
                <a:solidFill>
                  <a:srgbClr val="FFFFFF"/>
                </a:solidFill>
              </a:defRPr>
            </a:pPr>
            <a:endParaRPr>
              <a:solidFill>
                <a:srgbClr val="FFFFFF"/>
              </a:solidFill>
            </a:endParaRPr>
          </a:p>
        </p:txBody>
      </p:sp>
      <p:sp>
        <p:nvSpPr>
          <p:cNvPr id="25" name="Oval 8">
            <a:extLst>
              <a:ext uri="{FF2B5EF4-FFF2-40B4-BE49-F238E27FC236}">
                <a16:creationId xmlns:a16="http://schemas.microsoft.com/office/drawing/2014/main" id="{B361B0B5-7BF8-D09D-4B18-3E8BD021D98C}"/>
              </a:ext>
            </a:extLst>
          </p:cNvPr>
          <p:cNvSpPr>
            <a:spLocks noChangeArrowheads="1"/>
          </p:cNvSpPr>
          <p:nvPr/>
        </p:nvSpPr>
        <p:spPr bwMode="auto">
          <a:xfrm>
            <a:off x="2252663" y="1081088"/>
            <a:ext cx="811213" cy="811213"/>
          </a:xfrm>
          <a:prstGeom prst="ellipse">
            <a:avLst/>
          </a:prstGeom>
          <a:gradFill rotWithShape="0">
            <a:gsLst>
              <a:gs pos="0">
                <a:srgbClr val="0CB100"/>
              </a:gs>
              <a:gs pos="46822">
                <a:srgbClr val="67CE02"/>
              </a:gs>
              <a:gs pos="99075">
                <a:srgbClr val="C3EA03"/>
              </a:gs>
              <a:gs pos="100000">
                <a:srgbClr val="C3EA03"/>
              </a:gs>
            </a:gsLst>
            <a:lin ang="10800000"/>
          </a:gra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Calibri" panose="020F0502020204030204" pitchFamily="34" charset="0"/>
            </a:endParaRPr>
          </a:p>
        </p:txBody>
      </p:sp>
      <p:sp>
        <p:nvSpPr>
          <p:cNvPr id="26" name="TextBox 52">
            <a:extLst>
              <a:ext uri="{FF2B5EF4-FFF2-40B4-BE49-F238E27FC236}">
                <a16:creationId xmlns:a16="http://schemas.microsoft.com/office/drawing/2014/main" id="{91D40167-A5F1-96B3-490A-7A19233BE62E}"/>
              </a:ext>
            </a:extLst>
          </p:cNvPr>
          <p:cNvSpPr txBox="1">
            <a:spLocks noChangeArrowheads="1"/>
          </p:cNvSpPr>
          <p:nvPr/>
        </p:nvSpPr>
        <p:spPr bwMode="auto">
          <a:xfrm>
            <a:off x="3154362" y="1354137"/>
            <a:ext cx="2865438"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100">
                <a:solidFill>
                  <a:srgbClr val="FFFFFF"/>
                </a:solidFill>
                <a:latin typeface="Times New Roman" panose="02020603050405020304" pitchFamily="18" charset="0"/>
                <a:cs typeface="Times New Roman" panose="02020603050405020304" pitchFamily="18" charset="0"/>
              </a:rPr>
              <a:t>HƯỚNG DẪN VỀ NHÀ     </a:t>
            </a:r>
          </a:p>
        </p:txBody>
      </p:sp>
      <p:sp>
        <p:nvSpPr>
          <p:cNvPr id="27" name="TextBox 52">
            <a:extLst>
              <a:ext uri="{FF2B5EF4-FFF2-40B4-BE49-F238E27FC236}">
                <a16:creationId xmlns:a16="http://schemas.microsoft.com/office/drawing/2014/main" id="{9F5A9855-EC34-C9E0-EE03-ADBBC66511C7}"/>
              </a:ext>
            </a:extLst>
          </p:cNvPr>
          <p:cNvSpPr txBox="1">
            <a:spLocks noChangeArrowheads="1"/>
          </p:cNvSpPr>
          <p:nvPr/>
        </p:nvSpPr>
        <p:spPr bwMode="auto">
          <a:xfrm>
            <a:off x="3933826" y="1166813"/>
            <a:ext cx="12017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200">
                <a:solidFill>
                  <a:srgbClr val="FFFFFF"/>
                </a:solidFill>
                <a:latin typeface="Times New Roman" panose="02020603050405020304" pitchFamily="18" charset="0"/>
                <a:cs typeface="Times New Roman" panose="02020603050405020304" pitchFamily="18" charset="0"/>
              </a:rPr>
              <a:t>HOẠT ĐỘNG     </a:t>
            </a:r>
          </a:p>
        </p:txBody>
      </p:sp>
      <p:pic>
        <p:nvPicPr>
          <p:cNvPr id="28" name="Picture 27">
            <a:extLst>
              <a:ext uri="{FF2B5EF4-FFF2-40B4-BE49-F238E27FC236}">
                <a16:creationId xmlns:a16="http://schemas.microsoft.com/office/drawing/2014/main" id="{86E88F0C-21B9-94DA-99BC-253A4A3407C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97113" y="1236662"/>
            <a:ext cx="7397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Box 29">
            <a:extLst>
              <a:ext uri="{FF2B5EF4-FFF2-40B4-BE49-F238E27FC236}">
                <a16:creationId xmlns:a16="http://schemas.microsoft.com/office/drawing/2014/main" id="{0CCF79C4-6155-F88F-67AC-C71916B6438C}"/>
              </a:ext>
            </a:extLst>
          </p:cNvPr>
          <p:cNvSpPr txBox="1"/>
          <p:nvPr/>
        </p:nvSpPr>
        <p:spPr>
          <a:xfrm>
            <a:off x="685800" y="2020432"/>
            <a:ext cx="8153400" cy="2246769"/>
          </a:xfrm>
          <a:prstGeom prst="rect">
            <a:avLst/>
          </a:prstGeom>
          <a:noFill/>
        </p:spPr>
        <p:txBody>
          <a:bodyPr wrap="square">
            <a:spAutoFit/>
          </a:bodyPr>
          <a:lstStyle/>
          <a:p>
            <a:pPr algn="just"/>
            <a:r>
              <a:rPr lang="en-US" sz="2800">
                <a:solidFill>
                  <a:srgbClr val="0000FF"/>
                </a:solidFill>
                <a:latin typeface="Times New Roman" panose="02020603050405020304" pitchFamily="18" charset="0"/>
                <a:ea typeface="Times New Roman" panose="02020603050405020304" pitchFamily="18" charset="0"/>
              </a:rPr>
              <a:t>- Đọc lại toàn bộ nội dung bài đã học.</a:t>
            </a:r>
          </a:p>
          <a:p>
            <a:pPr algn="just"/>
            <a:r>
              <a:rPr lang="en-US" sz="2800">
                <a:solidFill>
                  <a:srgbClr val="0000FF"/>
                </a:solidFill>
                <a:latin typeface="Times New Roman" panose="02020603050405020304" pitchFamily="18" charset="0"/>
                <a:ea typeface="Times New Roman" panose="02020603050405020304" pitchFamily="18" charset="0"/>
              </a:rPr>
              <a:t>- Học thuộc: Định nghĩa  lũy thừa với số mũ tự nhiên; nhân, chia hai lũy thừa cùng cơ số, các quy ước.</a:t>
            </a:r>
          </a:p>
          <a:p>
            <a:pPr algn="just"/>
            <a:r>
              <a:rPr lang="en-US" sz="2800">
                <a:solidFill>
                  <a:srgbClr val="0000FF"/>
                </a:solidFill>
                <a:latin typeface="Times New Roman" panose="02020603050405020304" pitchFamily="18" charset="0"/>
                <a:ea typeface="Times New Roman" panose="02020603050405020304" pitchFamily="18" charset="0"/>
              </a:rPr>
              <a:t>- Làm bài: 1; 2; 3 SGK trang 20.</a:t>
            </a:r>
          </a:p>
          <a:p>
            <a:pPr algn="just"/>
            <a:r>
              <a:rPr lang="en-US" sz="2800">
                <a:solidFill>
                  <a:srgbClr val="0000FF"/>
                </a:solidFill>
                <a:latin typeface="Times New Roman" panose="02020603050405020304" pitchFamily="18" charset="0"/>
                <a:ea typeface="Times New Roman" panose="02020603050405020304" pitchFamily="18" charset="0"/>
              </a:rPr>
              <a:t>- Đọc nội dung mục 3  SGK trang 19.</a:t>
            </a:r>
          </a:p>
        </p:txBody>
      </p:sp>
      <p:sp>
        <p:nvSpPr>
          <p:cNvPr id="31" name="Rectangle 30">
            <a:extLst>
              <a:ext uri="{FF2B5EF4-FFF2-40B4-BE49-F238E27FC236}">
                <a16:creationId xmlns:a16="http://schemas.microsoft.com/office/drawing/2014/main" id="{834C9A2B-E4BC-404F-B129-FB80A571A6F2}"/>
              </a:ext>
            </a:extLst>
          </p:cNvPr>
          <p:cNvSpPr/>
          <p:nvPr/>
        </p:nvSpPr>
        <p:spPr>
          <a:xfrm>
            <a:off x="76200" y="-1"/>
            <a:ext cx="11734800" cy="656235"/>
          </a:xfrm>
          <a:prstGeom prst="rect">
            <a:avLst/>
          </a:prstGeom>
          <a:solidFill>
            <a:srgbClr val="3399FF"/>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b="1">
                <a:solidFill>
                  <a:srgbClr val="FF0000"/>
                </a:solidFill>
                <a:latin typeface="Times New Roman" pitchFamily="18" charset="0"/>
                <a:cs typeface="Times New Roman" pitchFamily="18" charset="0"/>
              </a:rPr>
              <a:t>BÀI 3: </a:t>
            </a:r>
            <a:r>
              <a:rPr lang="en-US" sz="2800" b="1" dirty="0">
                <a:solidFill>
                  <a:srgbClr val="FF0000"/>
                </a:solidFill>
                <a:latin typeface="Times New Roman" pitchFamily="18" charset="0"/>
                <a:cs typeface="Times New Roman" pitchFamily="18" charset="0"/>
              </a:rPr>
              <a:t>LŨY </a:t>
            </a:r>
            <a:r>
              <a:rPr lang="en-US" sz="2800" b="1">
                <a:solidFill>
                  <a:srgbClr val="FF0000"/>
                </a:solidFill>
                <a:latin typeface="Times New Roman" pitchFamily="18" charset="0"/>
                <a:cs typeface="Times New Roman" pitchFamily="18" charset="0"/>
              </a:rPr>
              <a:t>THỪA CỦA MỘT SỐ HỮU TỈ</a:t>
            </a:r>
            <a:endParaRPr lang="en-US"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512031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iterate>
                                    <p:tmAbs val="0"/>
                                  </p:iterate>
                                  <p:childTnLst>
                                    <p:set>
                                      <p:cBhvr>
                                        <p:cTn id="6" fill="hold"/>
                                        <p:tgtEl>
                                          <p:spTgt spid="24"/>
                                        </p:tgtEl>
                                        <p:attrNameLst>
                                          <p:attrName>style.visibility</p:attrName>
                                        </p:attrNameLst>
                                      </p:cBhvr>
                                      <p:to>
                                        <p:strVal val="visible"/>
                                      </p:to>
                                    </p:set>
                                    <p:animEffect transition="in" filter="box(out)">
                                      <p:cBhvr>
                                        <p:cTn id="7" dur="700"/>
                                        <p:tgtEl>
                                          <p:spTgt spid="24"/>
                                        </p:tgtEl>
                                      </p:cBhvr>
                                    </p:animEffect>
                                  </p:childTnLst>
                                </p:cTn>
                              </p:par>
                            </p:childTnLst>
                          </p:cTn>
                        </p:par>
                        <p:par>
                          <p:cTn id="8" fill="hold">
                            <p:stCondLst>
                              <p:cond delay="700"/>
                            </p:stCondLst>
                            <p:childTnLst>
                              <p:par>
                                <p:cTn id="9" presetID="4" presetClass="entr" presetSubtype="32" fill="hold" grpId="0" nodeType="afterEffect">
                                  <p:stCondLst>
                                    <p:cond delay="0"/>
                                  </p:stCondLst>
                                  <p:iterate>
                                    <p:tmAbs val="0"/>
                                  </p:iterate>
                                  <p:childTnLst>
                                    <p:set>
                                      <p:cBhvr>
                                        <p:cTn id="10" fill="hold"/>
                                        <p:tgtEl>
                                          <p:spTgt spid="25"/>
                                        </p:tgtEl>
                                        <p:attrNameLst>
                                          <p:attrName>style.visibility</p:attrName>
                                        </p:attrNameLst>
                                      </p:cBhvr>
                                      <p:to>
                                        <p:strVal val="visible"/>
                                      </p:to>
                                    </p:set>
                                    <p:animEffect transition="in" filter="box(out)">
                                      <p:cBhvr>
                                        <p:cTn id="11" dur="700"/>
                                        <p:tgtEl>
                                          <p:spTgt spid="25"/>
                                        </p:tgtEl>
                                      </p:cBhvr>
                                    </p:animEffect>
                                  </p:childTnLst>
                                </p:cTn>
                              </p:par>
                            </p:childTnLst>
                          </p:cTn>
                        </p:par>
                        <p:par>
                          <p:cTn id="12" fill="hold">
                            <p:stCondLst>
                              <p:cond delay="1400"/>
                            </p:stCondLst>
                            <p:childTnLst>
                              <p:par>
                                <p:cTn id="13" presetID="14" presetClass="entr" presetSubtype="10" fill="hold"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randombar(horizontal)">
                                      <p:cBhvr>
                                        <p:cTn id="15" dur="700"/>
                                        <p:tgtEl>
                                          <p:spTgt spid="28"/>
                                        </p:tgtEl>
                                      </p:cBhvr>
                                    </p:animEffect>
                                  </p:childTnLst>
                                </p:cTn>
                              </p:par>
                            </p:childTnLst>
                          </p:cTn>
                        </p:par>
                        <p:par>
                          <p:cTn id="16" fill="hold">
                            <p:stCondLst>
                              <p:cond delay="2100"/>
                            </p:stCondLst>
                            <p:childTnLst>
                              <p:par>
                                <p:cTn id="17" presetID="4" presetClass="entr" presetSubtype="32" fill="hold" grpId="0" nodeType="afterEffect">
                                  <p:stCondLst>
                                    <p:cond delay="0"/>
                                  </p:stCondLst>
                                  <p:iterate>
                                    <p:tmAbs val="0"/>
                                  </p:iterate>
                                  <p:childTnLst>
                                    <p:set>
                                      <p:cBhvr>
                                        <p:cTn id="18" fill="hold"/>
                                        <p:tgtEl>
                                          <p:spTgt spid="23"/>
                                        </p:tgtEl>
                                        <p:attrNameLst>
                                          <p:attrName>style.visibility</p:attrName>
                                        </p:attrNameLst>
                                      </p:cBhvr>
                                      <p:to>
                                        <p:strVal val="visible"/>
                                      </p:to>
                                    </p:set>
                                    <p:animEffect transition="in" filter="box(out)">
                                      <p:cBhvr>
                                        <p:cTn id="19" dur="700"/>
                                        <p:tgtEl>
                                          <p:spTgt spid="23"/>
                                        </p:tgtEl>
                                      </p:cBhvr>
                                    </p:animEffect>
                                  </p:childTnLst>
                                </p:cTn>
                              </p:par>
                            </p:childTnLst>
                          </p:cTn>
                        </p:par>
                        <p:par>
                          <p:cTn id="20" fill="hold">
                            <p:stCondLst>
                              <p:cond delay="2800"/>
                            </p:stCondLst>
                            <p:childTnLst>
                              <p:par>
                                <p:cTn id="21" presetID="4" presetClass="entr" presetSubtype="32" fill="hold" grpId="0" nodeType="afterEffect">
                                  <p:stCondLst>
                                    <p:cond delay="0"/>
                                  </p:stCondLst>
                                  <p:iterate>
                                    <p:tmAbs val="0"/>
                                  </p:iterate>
                                  <p:childTnLst>
                                    <p:set>
                                      <p:cBhvr>
                                        <p:cTn id="22" fill="hold"/>
                                        <p:tgtEl>
                                          <p:spTgt spid="27"/>
                                        </p:tgtEl>
                                        <p:attrNameLst>
                                          <p:attrName>style.visibility</p:attrName>
                                        </p:attrNameLst>
                                      </p:cBhvr>
                                      <p:to>
                                        <p:strVal val="visible"/>
                                      </p:to>
                                    </p:set>
                                    <p:animEffect transition="in" filter="box(out)">
                                      <p:cBhvr>
                                        <p:cTn id="23" dur="700"/>
                                        <p:tgtEl>
                                          <p:spTgt spid="27"/>
                                        </p:tgtEl>
                                      </p:cBhvr>
                                    </p:animEffect>
                                  </p:childTnLst>
                                </p:cTn>
                              </p:par>
                            </p:childTnLst>
                          </p:cTn>
                        </p:par>
                        <p:par>
                          <p:cTn id="24" fill="hold">
                            <p:stCondLst>
                              <p:cond delay="3500"/>
                            </p:stCondLst>
                            <p:childTnLst>
                              <p:par>
                                <p:cTn id="25" presetID="4" presetClass="entr" presetSubtype="32" fill="hold" grpId="0" nodeType="afterEffect">
                                  <p:stCondLst>
                                    <p:cond delay="0"/>
                                  </p:stCondLst>
                                  <p:iterate>
                                    <p:tmAbs val="0"/>
                                  </p:iterate>
                                  <p:childTnLst>
                                    <p:set>
                                      <p:cBhvr>
                                        <p:cTn id="26" fill="hold"/>
                                        <p:tgtEl>
                                          <p:spTgt spid="26"/>
                                        </p:tgtEl>
                                        <p:attrNameLst>
                                          <p:attrName>style.visibility</p:attrName>
                                        </p:attrNameLst>
                                      </p:cBhvr>
                                      <p:to>
                                        <p:strVal val="visible"/>
                                      </p:to>
                                    </p:set>
                                    <p:animEffect transition="in" filter="box(out)">
                                      <p:cBhvr>
                                        <p:cTn id="27" dur="700"/>
                                        <p:tgtEl>
                                          <p:spTgt spid="26"/>
                                        </p:tgtEl>
                                      </p:cBhvr>
                                    </p:animEffect>
                                  </p:childTnLst>
                                </p:cTn>
                              </p:par>
                            </p:childTnLst>
                          </p:cTn>
                        </p:par>
                        <p:par>
                          <p:cTn id="28" fill="hold">
                            <p:stCondLst>
                              <p:cond delay="4200"/>
                            </p:stCondLst>
                            <p:childTnLst>
                              <p:par>
                                <p:cTn id="29" presetID="4" presetClass="entr" presetSubtype="32" fill="hold" grpId="0" nodeType="afterEffect">
                                  <p:stCondLst>
                                    <p:cond delay="0"/>
                                  </p:stCondLst>
                                  <p:iterate>
                                    <p:tmAbs val="0"/>
                                  </p:iterate>
                                  <p:childTnLst>
                                    <p:set>
                                      <p:cBhvr>
                                        <p:cTn id="30" fill="hold"/>
                                        <p:tgtEl>
                                          <p:spTgt spid="21"/>
                                        </p:tgtEl>
                                        <p:attrNameLst>
                                          <p:attrName>style.visibility</p:attrName>
                                        </p:attrNameLst>
                                      </p:cBhvr>
                                      <p:to>
                                        <p:strVal val="visible"/>
                                      </p:to>
                                    </p:set>
                                    <p:animEffect transition="in" filter="box(out)">
                                      <p:cBhvr>
                                        <p:cTn id="31" dur="700"/>
                                        <p:tgtEl>
                                          <p:spTgt spid="21"/>
                                        </p:tgtEl>
                                      </p:cBhvr>
                                    </p:animEffect>
                                  </p:childTnLst>
                                </p:cTn>
                              </p:par>
                            </p:childTnLst>
                          </p:cTn>
                        </p:par>
                        <p:par>
                          <p:cTn id="32" fill="hold">
                            <p:stCondLst>
                              <p:cond delay="4900"/>
                            </p:stCondLst>
                            <p:childTnLst>
                              <p:par>
                                <p:cTn id="33" presetID="4" presetClass="entr" presetSubtype="32" fill="hold" grpId="0" nodeType="afterEffect">
                                  <p:stCondLst>
                                    <p:cond delay="0"/>
                                  </p:stCondLst>
                                  <p:iterate>
                                    <p:tmAbs val="0"/>
                                  </p:iterate>
                                  <p:childTnLst>
                                    <p:set>
                                      <p:cBhvr>
                                        <p:cTn id="34" fill="hold"/>
                                        <p:tgtEl>
                                          <p:spTgt spid="20"/>
                                        </p:tgtEl>
                                        <p:attrNameLst>
                                          <p:attrName>style.visibility</p:attrName>
                                        </p:attrNameLst>
                                      </p:cBhvr>
                                      <p:to>
                                        <p:strVal val="visible"/>
                                      </p:to>
                                    </p:set>
                                    <p:animEffect transition="in" filter="box(out)">
                                      <p:cBhvr>
                                        <p:cTn id="35" dur="700"/>
                                        <p:tgtEl>
                                          <p:spTgt spid="20"/>
                                        </p:tgtEl>
                                      </p:cBhvr>
                                    </p:animEffect>
                                  </p:childTnLst>
                                </p:cTn>
                              </p:par>
                            </p:childTnLst>
                          </p:cTn>
                        </p:par>
                        <p:par>
                          <p:cTn id="36" fill="hold">
                            <p:stCondLst>
                              <p:cond delay="5600"/>
                            </p:stCondLst>
                            <p:childTnLst>
                              <p:par>
                                <p:cTn id="37" presetID="23" presetClass="entr" presetSubtype="16" fill="hold" nodeType="afterEffect">
                                  <p:stCondLst>
                                    <p:cond delay="0"/>
                                  </p:stCondLst>
                                  <p:iterate>
                                    <p:tmAbs val="0"/>
                                  </p:iterate>
                                  <p:childTnLst>
                                    <p:set>
                                      <p:cBhvr>
                                        <p:cTn id="38" fill="hold"/>
                                        <p:tgtEl>
                                          <p:spTgt spid="22"/>
                                        </p:tgtEl>
                                        <p:attrNameLst>
                                          <p:attrName>style.visibility</p:attrName>
                                        </p:attrNameLst>
                                      </p:cBhvr>
                                      <p:to>
                                        <p:strVal val="visible"/>
                                      </p:to>
                                    </p:set>
                                    <p:anim calcmode="lin" valueType="num">
                                      <p:cBhvr>
                                        <p:cTn id="39" dur="600" fill="hold"/>
                                        <p:tgtEl>
                                          <p:spTgt spid="22"/>
                                        </p:tgtEl>
                                        <p:attrNameLst>
                                          <p:attrName>ppt_w</p:attrName>
                                        </p:attrNameLst>
                                      </p:cBhvr>
                                      <p:tavLst>
                                        <p:tav tm="0">
                                          <p:val>
                                            <p:fltVal val="0"/>
                                          </p:val>
                                        </p:tav>
                                        <p:tav tm="100000">
                                          <p:val>
                                            <p:strVal val="#ppt_w"/>
                                          </p:val>
                                        </p:tav>
                                      </p:tavLst>
                                    </p:anim>
                                    <p:anim calcmode="lin" valueType="num">
                                      <p:cBhvr>
                                        <p:cTn id="40" dur="600" fill="hold"/>
                                        <p:tgtEl>
                                          <p:spTgt spid="22"/>
                                        </p:tgtEl>
                                        <p:attrNameLst>
                                          <p:attrName>ppt_h</p:attrName>
                                        </p:attrNameLst>
                                      </p:cBhvr>
                                      <p:tavLst>
                                        <p:tav tm="0">
                                          <p:val>
                                            <p:fltVal val="0"/>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nodePh="1">
                                  <p:stCondLst>
                                    <p:cond delay="0"/>
                                  </p:stCondLst>
                                  <p:endCondLst>
                                    <p:cond evt="begin" delay="0">
                                      <p:tn val="43"/>
                                    </p:cond>
                                  </p:endCondLst>
                                  <p:childTnLst>
                                    <p:set>
                                      <p:cBhvr>
                                        <p:cTn id="44" dur="1" fill="hold">
                                          <p:stCondLst>
                                            <p:cond delay="0"/>
                                          </p:stCondLst>
                                        </p:cTn>
                                        <p:tgtEl>
                                          <p:spTgt spid="19"/>
                                        </p:tgtEl>
                                        <p:attrNameLst>
                                          <p:attrName>style.visibility</p:attrName>
                                        </p:attrNameLst>
                                      </p:cBhvr>
                                      <p:to>
                                        <p:strVal val="visible"/>
                                      </p:to>
                                    </p:set>
                                    <p:animEffect transition="in" filter="barn(inVertical)">
                                      <p:cBhvr>
                                        <p:cTn id="4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animBg="1" advAuto="0"/>
      <p:bldP spid="21" grpId="0" animBg="1" advAuto="0"/>
      <p:bldP spid="23" grpId="0" animBg="1" advAuto="0"/>
      <p:bldP spid="24" grpId="0" animBg="1" advAuto="0"/>
      <p:bldP spid="25" grpId="0" animBg="1" advAuto="0"/>
      <p:bldP spid="26" grpId="0" animBg="1" advAuto="0"/>
      <p:bldP spid="27" grpId="0"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1"/>
          <p:cNvSpPr txBox="1">
            <a:spLocks noChangeArrowheads="1"/>
          </p:cNvSpPr>
          <p:nvPr/>
        </p:nvSpPr>
        <p:spPr bwMode="auto">
          <a:xfrm>
            <a:off x="76200" y="1381780"/>
            <a:ext cx="5410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rgbClr val="FFFF00"/>
                </a:solidFill>
                <a:latin typeface=".VnTime" pitchFamily="34" charset="0"/>
              </a:defRPr>
            </a:lvl1pPr>
            <a:lvl2pPr marL="742950" indent="-285750">
              <a:defRPr sz="2400" b="1">
                <a:solidFill>
                  <a:srgbClr val="FFFF00"/>
                </a:solidFill>
                <a:latin typeface=".VnTime" pitchFamily="34" charset="0"/>
              </a:defRPr>
            </a:lvl2pPr>
            <a:lvl3pPr marL="1143000" indent="-228600">
              <a:defRPr sz="2400" b="1">
                <a:solidFill>
                  <a:srgbClr val="FFFF00"/>
                </a:solidFill>
                <a:latin typeface=".VnTime" pitchFamily="34" charset="0"/>
              </a:defRPr>
            </a:lvl3pPr>
            <a:lvl4pPr marL="1600200" indent="-228600">
              <a:defRPr sz="2400" b="1">
                <a:solidFill>
                  <a:srgbClr val="FFFF00"/>
                </a:solidFill>
                <a:latin typeface=".VnTime" pitchFamily="34" charset="0"/>
              </a:defRPr>
            </a:lvl4pPr>
            <a:lvl5pPr marL="2057400" indent="-228600">
              <a:defRPr sz="2400" b="1">
                <a:solidFill>
                  <a:srgbClr val="FFFF00"/>
                </a:solidFill>
                <a:latin typeface=".VnTime" pitchFamily="34" charset="0"/>
              </a:defRPr>
            </a:lvl5pPr>
            <a:lvl6pPr marL="2514600" indent="-228600" eaLnBrk="0" fontAlgn="base" hangingPunct="0">
              <a:spcBef>
                <a:spcPct val="50000"/>
              </a:spcBef>
              <a:spcAft>
                <a:spcPct val="0"/>
              </a:spcAft>
              <a:defRPr sz="2400" b="1">
                <a:solidFill>
                  <a:srgbClr val="FFFF00"/>
                </a:solidFill>
                <a:latin typeface=".VnTime" pitchFamily="34" charset="0"/>
              </a:defRPr>
            </a:lvl6pPr>
            <a:lvl7pPr marL="2971800" indent="-228600" eaLnBrk="0" fontAlgn="base" hangingPunct="0">
              <a:spcBef>
                <a:spcPct val="50000"/>
              </a:spcBef>
              <a:spcAft>
                <a:spcPct val="0"/>
              </a:spcAft>
              <a:defRPr sz="2400" b="1">
                <a:solidFill>
                  <a:srgbClr val="FFFF00"/>
                </a:solidFill>
                <a:latin typeface=".VnTime" pitchFamily="34" charset="0"/>
              </a:defRPr>
            </a:lvl7pPr>
            <a:lvl8pPr marL="3429000" indent="-228600" eaLnBrk="0" fontAlgn="base" hangingPunct="0">
              <a:spcBef>
                <a:spcPct val="50000"/>
              </a:spcBef>
              <a:spcAft>
                <a:spcPct val="0"/>
              </a:spcAft>
              <a:defRPr sz="2400" b="1">
                <a:solidFill>
                  <a:srgbClr val="FFFF00"/>
                </a:solidFill>
                <a:latin typeface=".VnTime" pitchFamily="34" charset="0"/>
              </a:defRPr>
            </a:lvl8pPr>
            <a:lvl9pPr marL="3886200" indent="-228600" eaLnBrk="0" fontAlgn="base" hangingPunct="0">
              <a:spcBef>
                <a:spcPct val="50000"/>
              </a:spcBef>
              <a:spcAft>
                <a:spcPct val="0"/>
              </a:spcAft>
              <a:defRPr sz="2400" b="1">
                <a:solidFill>
                  <a:srgbClr val="FFFF00"/>
                </a:solidFill>
                <a:latin typeface=".VnTime" pitchFamily="34" charset="0"/>
              </a:defRPr>
            </a:lvl9pPr>
          </a:lstStyle>
          <a:p>
            <a:r>
              <a:rPr lang="en-US" sz="2800" dirty="0">
                <a:solidFill>
                  <a:srgbClr val="FF0066"/>
                </a:solidFill>
                <a:latin typeface="Times New Roman" pitchFamily="18" charset="0"/>
                <a:cs typeface="Times New Roman" pitchFamily="18" charset="0"/>
              </a:rPr>
              <a:t>1. </a:t>
            </a:r>
            <a:r>
              <a:rPr lang="en-US" sz="2800" err="1">
                <a:solidFill>
                  <a:srgbClr val="FF0066"/>
                </a:solidFill>
                <a:latin typeface="Times New Roman" pitchFamily="18" charset="0"/>
                <a:cs typeface="Times New Roman" pitchFamily="18" charset="0"/>
              </a:rPr>
              <a:t>Lũy</a:t>
            </a:r>
            <a:r>
              <a:rPr lang="en-US" sz="2800">
                <a:solidFill>
                  <a:srgbClr val="FF0066"/>
                </a:solidFill>
                <a:latin typeface="Times New Roman" pitchFamily="18" charset="0"/>
                <a:cs typeface="Times New Roman" pitchFamily="18" charset="0"/>
              </a:rPr>
              <a:t> thừa với số mũ tự nhiên:</a:t>
            </a:r>
            <a:endParaRPr lang="en-US" sz="2800" dirty="0">
              <a:solidFill>
                <a:srgbClr val="FF0066"/>
              </a:solidFill>
              <a:latin typeface="Times New Roman" pitchFamily="18" charset="0"/>
              <a:cs typeface="Times New Roman" pitchFamily="18" charset="0"/>
            </a:endParaRPr>
          </a:p>
        </p:txBody>
      </p:sp>
      <p:sp>
        <p:nvSpPr>
          <p:cNvPr id="38" name="TextBox 52">
            <a:extLst>
              <a:ext uri="{FF2B5EF4-FFF2-40B4-BE49-F238E27FC236}">
                <a16:creationId xmlns:a16="http://schemas.microsoft.com/office/drawing/2014/main" id="{98F537E1-5D93-3EBB-16BC-C618D9D19A13}"/>
              </a:ext>
            </a:extLst>
          </p:cNvPr>
          <p:cNvSpPr txBox="1">
            <a:spLocks noChangeArrowheads="1"/>
          </p:cNvSpPr>
          <p:nvPr/>
        </p:nvSpPr>
        <p:spPr bwMode="auto">
          <a:xfrm>
            <a:off x="1828801" y="710332"/>
            <a:ext cx="12668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200">
                <a:solidFill>
                  <a:srgbClr val="FFFFFF"/>
                </a:solidFill>
                <a:latin typeface="Times New Roman" panose="02020603050405020304" pitchFamily="18" charset="0"/>
                <a:cs typeface="Times New Roman" panose="02020603050405020304" pitchFamily="18" charset="0"/>
              </a:rPr>
              <a:t>     HOẠT ĐỘNG</a:t>
            </a:r>
          </a:p>
        </p:txBody>
      </p:sp>
      <p:sp>
        <p:nvSpPr>
          <p:cNvPr id="41" name="TextBox 40">
            <a:extLst>
              <a:ext uri="{FF2B5EF4-FFF2-40B4-BE49-F238E27FC236}">
                <a16:creationId xmlns:a16="http://schemas.microsoft.com/office/drawing/2014/main" id="{8963FB68-EB55-E194-462D-D15B0B8DEF7D}"/>
              </a:ext>
            </a:extLst>
          </p:cNvPr>
          <p:cNvSpPr txBox="1"/>
          <p:nvPr/>
        </p:nvSpPr>
        <p:spPr>
          <a:xfrm>
            <a:off x="5638802" y="2286001"/>
            <a:ext cx="3581399" cy="492443"/>
          </a:xfrm>
          <a:prstGeom prst="rect">
            <a:avLst/>
          </a:prstGeom>
          <a:ln>
            <a:noFill/>
          </a:ln>
        </p:spPr>
        <p:style>
          <a:lnRef idx="1">
            <a:schemeClr val="accent4"/>
          </a:lnRef>
          <a:fillRef idx="2">
            <a:schemeClr val="accent4"/>
          </a:fillRef>
          <a:effectRef idx="1">
            <a:schemeClr val="accent4"/>
          </a:effectRef>
          <a:fontRef idx="minor">
            <a:schemeClr val="dk1"/>
          </a:fontRef>
        </p:style>
        <p:txBody>
          <a:bodyPr wrap="square">
            <a:spAutoFit/>
          </a:bodyPr>
          <a:lstStyle/>
          <a:p>
            <a:r>
              <a:rPr lang="en-US" sz="2600" b="1">
                <a:solidFill>
                  <a:srgbClr val="002060"/>
                </a:solidFill>
                <a:latin typeface="Times New Roman" panose="02020603050405020304" pitchFamily="18" charset="0"/>
                <a:ea typeface="Times New Roman" panose="02020603050405020304" pitchFamily="18" charset="0"/>
              </a:rPr>
              <a:t>HOẠT ĐỘNG NHÓM </a:t>
            </a:r>
            <a:endParaRPr lang="en-US" sz="2600" b="1">
              <a:solidFill>
                <a:srgbClr val="002060"/>
              </a:solidFill>
            </a:endParaRPr>
          </a:p>
        </p:txBody>
      </p:sp>
      <p:sp>
        <p:nvSpPr>
          <p:cNvPr id="50" name="TextBox 49">
            <a:extLst>
              <a:ext uri="{FF2B5EF4-FFF2-40B4-BE49-F238E27FC236}">
                <a16:creationId xmlns:a16="http://schemas.microsoft.com/office/drawing/2014/main" id="{14F35993-A6F2-FB2C-2D8D-0A5C0CE8E345}"/>
              </a:ext>
            </a:extLst>
          </p:cNvPr>
          <p:cNvSpPr txBox="1"/>
          <p:nvPr/>
        </p:nvSpPr>
        <p:spPr>
          <a:xfrm>
            <a:off x="152400" y="3200400"/>
            <a:ext cx="1900237" cy="523220"/>
          </a:xfrm>
          <a:prstGeom prst="rect">
            <a:avLst/>
          </a:prstGeom>
          <a:solidFill>
            <a:schemeClr val="accent3">
              <a:lumMod val="40000"/>
              <a:lumOff val="60000"/>
            </a:schemeClr>
          </a:solidFill>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en-US" sz="2800" b="1">
                <a:solidFill>
                  <a:srgbClr val="002060"/>
                </a:solidFill>
                <a:latin typeface="Times New Roman" panose="02020603050405020304" pitchFamily="18" charset="0"/>
                <a:ea typeface="Times New Roman" panose="02020603050405020304" pitchFamily="18" charset="0"/>
              </a:rPr>
              <a:t>Nhóm 1, 2 </a:t>
            </a:r>
            <a:endParaRPr lang="en-US" sz="2800">
              <a:solidFill>
                <a:srgbClr val="002060"/>
              </a:solidFill>
              <a:latin typeface="Times New Roman" panose="02020603050405020304" pitchFamily="18" charset="0"/>
              <a:ea typeface="Times New Roman" panose="02020603050405020304" pitchFamily="18" charset="0"/>
            </a:endParaRPr>
          </a:p>
        </p:txBody>
      </p:sp>
      <p:sp>
        <p:nvSpPr>
          <p:cNvPr id="54" name="TextBox 53">
            <a:extLst>
              <a:ext uri="{FF2B5EF4-FFF2-40B4-BE49-F238E27FC236}">
                <a16:creationId xmlns:a16="http://schemas.microsoft.com/office/drawing/2014/main" id="{2290A139-342E-E00F-CFEE-E0D5E317F3ED}"/>
              </a:ext>
            </a:extLst>
          </p:cNvPr>
          <p:cNvSpPr txBox="1"/>
          <p:nvPr/>
        </p:nvSpPr>
        <p:spPr>
          <a:xfrm>
            <a:off x="7384776" y="3194497"/>
            <a:ext cx="1900236" cy="523220"/>
          </a:xfrm>
          <a:prstGeom prst="rect">
            <a:avLst/>
          </a:prstGeom>
          <a:solidFill>
            <a:schemeClr val="accent3">
              <a:lumMod val="40000"/>
              <a:lumOff val="60000"/>
            </a:schemeClr>
          </a:solidFill>
          <a:ln>
            <a:noFill/>
          </a:ln>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en-US" sz="2800" b="1">
                <a:solidFill>
                  <a:srgbClr val="002060"/>
                </a:solidFill>
                <a:latin typeface="Times New Roman" panose="02020603050405020304" pitchFamily="18" charset="0"/>
                <a:ea typeface="Times New Roman" panose="02020603050405020304" pitchFamily="18" charset="0"/>
              </a:rPr>
              <a:t>Nhóm 3, 4 </a:t>
            </a:r>
            <a:endParaRPr lang="en-US" sz="2800">
              <a:solidFill>
                <a:srgbClr val="002060"/>
              </a:solidFill>
              <a:latin typeface="Times New Roman" panose="02020603050405020304" pitchFamily="18" charset="0"/>
              <a:ea typeface="Times New Roman" panose="02020603050405020304" pitchFamily="18" charset="0"/>
            </a:endParaRPr>
          </a:p>
        </p:txBody>
      </p:sp>
      <p:sp>
        <p:nvSpPr>
          <p:cNvPr id="29" name="Text Box 11">
            <a:extLst>
              <a:ext uri="{FF2B5EF4-FFF2-40B4-BE49-F238E27FC236}">
                <a16:creationId xmlns:a16="http://schemas.microsoft.com/office/drawing/2014/main" id="{1D5E5106-0050-6B6B-A36A-E0175E568B29}"/>
              </a:ext>
            </a:extLst>
          </p:cNvPr>
          <p:cNvSpPr txBox="1">
            <a:spLocks noChangeArrowheads="1"/>
          </p:cNvSpPr>
          <p:nvPr/>
        </p:nvSpPr>
        <p:spPr bwMode="auto">
          <a:xfrm>
            <a:off x="76200" y="1752600"/>
            <a:ext cx="7543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rgbClr val="FFFF00"/>
                </a:solidFill>
                <a:latin typeface=".VnTime" pitchFamily="34" charset="0"/>
              </a:defRPr>
            </a:lvl1pPr>
            <a:lvl2pPr marL="742950" indent="-285750">
              <a:defRPr sz="2400" b="1">
                <a:solidFill>
                  <a:srgbClr val="FFFF00"/>
                </a:solidFill>
                <a:latin typeface=".VnTime" pitchFamily="34" charset="0"/>
              </a:defRPr>
            </a:lvl2pPr>
            <a:lvl3pPr marL="1143000" indent="-228600">
              <a:defRPr sz="2400" b="1">
                <a:solidFill>
                  <a:srgbClr val="FFFF00"/>
                </a:solidFill>
                <a:latin typeface=".VnTime" pitchFamily="34" charset="0"/>
              </a:defRPr>
            </a:lvl3pPr>
            <a:lvl4pPr marL="1600200" indent="-228600">
              <a:defRPr sz="2400" b="1">
                <a:solidFill>
                  <a:srgbClr val="FFFF00"/>
                </a:solidFill>
                <a:latin typeface=".VnTime" pitchFamily="34" charset="0"/>
              </a:defRPr>
            </a:lvl4pPr>
            <a:lvl5pPr marL="2057400" indent="-228600">
              <a:defRPr sz="2400" b="1">
                <a:solidFill>
                  <a:srgbClr val="FFFF00"/>
                </a:solidFill>
                <a:latin typeface=".VnTime" pitchFamily="34" charset="0"/>
              </a:defRPr>
            </a:lvl5pPr>
            <a:lvl6pPr marL="2514600" indent="-228600" eaLnBrk="0" fontAlgn="base" hangingPunct="0">
              <a:spcBef>
                <a:spcPct val="50000"/>
              </a:spcBef>
              <a:spcAft>
                <a:spcPct val="0"/>
              </a:spcAft>
              <a:defRPr sz="2400" b="1">
                <a:solidFill>
                  <a:srgbClr val="FFFF00"/>
                </a:solidFill>
                <a:latin typeface=".VnTime" pitchFamily="34" charset="0"/>
              </a:defRPr>
            </a:lvl6pPr>
            <a:lvl7pPr marL="2971800" indent="-228600" eaLnBrk="0" fontAlgn="base" hangingPunct="0">
              <a:spcBef>
                <a:spcPct val="50000"/>
              </a:spcBef>
              <a:spcAft>
                <a:spcPct val="0"/>
              </a:spcAft>
              <a:defRPr sz="2400" b="1">
                <a:solidFill>
                  <a:srgbClr val="FFFF00"/>
                </a:solidFill>
                <a:latin typeface=".VnTime" pitchFamily="34" charset="0"/>
              </a:defRPr>
            </a:lvl7pPr>
            <a:lvl8pPr marL="3429000" indent="-228600" eaLnBrk="0" fontAlgn="base" hangingPunct="0">
              <a:spcBef>
                <a:spcPct val="50000"/>
              </a:spcBef>
              <a:spcAft>
                <a:spcPct val="0"/>
              </a:spcAft>
              <a:defRPr sz="2400" b="1">
                <a:solidFill>
                  <a:srgbClr val="FFFF00"/>
                </a:solidFill>
                <a:latin typeface=".VnTime" pitchFamily="34" charset="0"/>
              </a:defRPr>
            </a:lvl8pPr>
            <a:lvl9pPr marL="3886200" indent="-228600" eaLnBrk="0" fontAlgn="base" hangingPunct="0">
              <a:spcBef>
                <a:spcPct val="50000"/>
              </a:spcBef>
              <a:spcAft>
                <a:spcPct val="0"/>
              </a:spcAft>
              <a:defRPr sz="2400" b="1">
                <a:solidFill>
                  <a:srgbClr val="FFFF00"/>
                </a:solidFill>
                <a:latin typeface=".VnTime" pitchFamily="34" charset="0"/>
              </a:defRPr>
            </a:lvl9pPr>
          </a:lstStyle>
          <a:p>
            <a:r>
              <a:rPr lang="en-US" sz="2800" dirty="0">
                <a:solidFill>
                  <a:srgbClr val="FF0066"/>
                </a:solidFill>
                <a:latin typeface="Times New Roman" pitchFamily="18" charset="0"/>
                <a:cs typeface="Times New Roman" pitchFamily="18" charset="0"/>
              </a:rPr>
              <a:t>2</a:t>
            </a:r>
            <a:r>
              <a:rPr lang="en-US" sz="2800">
                <a:solidFill>
                  <a:srgbClr val="FF0066"/>
                </a:solidFill>
                <a:latin typeface="Times New Roman" pitchFamily="18" charset="0"/>
                <a:cs typeface="Times New Roman" pitchFamily="18" charset="0"/>
              </a:rPr>
              <a:t>. Tích và thương của hai lũy thừa cùng cơ số</a:t>
            </a:r>
            <a:endParaRPr lang="en-US" sz="2800" dirty="0">
              <a:solidFill>
                <a:srgbClr val="FF0066"/>
              </a:solidFill>
              <a:latin typeface="Times New Roman" pitchFamily="18" charset="0"/>
              <a:cs typeface="Times New Roman" pitchFamily="18" charset="0"/>
            </a:endParaRPr>
          </a:p>
        </p:txBody>
      </p:sp>
      <p:sp>
        <p:nvSpPr>
          <p:cNvPr id="30" name="TextBox 29">
            <a:extLst>
              <a:ext uri="{FF2B5EF4-FFF2-40B4-BE49-F238E27FC236}">
                <a16:creationId xmlns:a16="http://schemas.microsoft.com/office/drawing/2014/main" id="{788F4C9E-8B55-49EC-CBD7-2054BF352216}"/>
              </a:ext>
            </a:extLst>
          </p:cNvPr>
          <p:cNvSpPr txBox="1"/>
          <p:nvPr/>
        </p:nvSpPr>
        <p:spPr>
          <a:xfrm>
            <a:off x="609600" y="2590800"/>
            <a:ext cx="2895600" cy="523220"/>
          </a:xfrm>
          <a:prstGeom prst="rect">
            <a:avLst/>
          </a:prstGeom>
          <a:noFill/>
        </p:spPr>
        <p:txBody>
          <a:bodyPr wrap="square">
            <a:spAutoFit/>
          </a:bodyPr>
          <a:lstStyle/>
          <a:p>
            <a:r>
              <a:rPr lang="en-US" sz="2800" b="1">
                <a:solidFill>
                  <a:srgbClr val="002060"/>
                </a:solidFill>
                <a:latin typeface="Times New Roman" panose="02020603050405020304" pitchFamily="18" charset="0"/>
                <a:ea typeface="Times New Roman" panose="02020603050405020304" pitchFamily="18" charset="0"/>
              </a:rPr>
              <a:t> Tính và so sánh</a:t>
            </a:r>
            <a:endParaRPr lang="en-US" sz="2800">
              <a:solidFill>
                <a:srgbClr val="002060"/>
              </a:solidFill>
              <a:latin typeface="Times New Roman" panose="02020603050405020304" pitchFamily="18" charset="0"/>
              <a:ea typeface="Times New Roman" panose="02020603050405020304" pitchFamily="18" charset="0"/>
            </a:endParaRPr>
          </a:p>
        </p:txBody>
      </p:sp>
      <p:sp>
        <p:nvSpPr>
          <p:cNvPr id="40" name="Rounded Rectangle">
            <a:extLst>
              <a:ext uri="{FF2B5EF4-FFF2-40B4-BE49-F238E27FC236}">
                <a16:creationId xmlns:a16="http://schemas.microsoft.com/office/drawing/2014/main" id="{D62131C8-DE5F-0285-AC5D-C1B5058836FB}"/>
              </a:ext>
            </a:extLst>
          </p:cNvPr>
          <p:cNvSpPr>
            <a:spLocks noChangeArrowheads="1"/>
          </p:cNvSpPr>
          <p:nvPr/>
        </p:nvSpPr>
        <p:spPr bwMode="auto">
          <a:xfrm>
            <a:off x="646114" y="611906"/>
            <a:ext cx="4230687" cy="814388"/>
          </a:xfrm>
          <a:prstGeom prst="roundRect">
            <a:avLst>
              <a:gd name="adj" fmla="val 50000"/>
            </a:avLst>
          </a:prstGeom>
          <a:solidFill>
            <a:srgbClr val="FF0040"/>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Times New Roman" panose="02020603050405020304" pitchFamily="18" charset="0"/>
              <a:cs typeface="Times New Roman" panose="02020603050405020304" pitchFamily="18" charset="0"/>
            </a:endParaRPr>
          </a:p>
        </p:txBody>
      </p:sp>
      <p:sp>
        <p:nvSpPr>
          <p:cNvPr id="42" name="Oval 7">
            <a:extLst>
              <a:ext uri="{FF2B5EF4-FFF2-40B4-BE49-F238E27FC236}">
                <a16:creationId xmlns:a16="http://schemas.microsoft.com/office/drawing/2014/main" id="{6878DD8F-AD02-465E-B935-1CCA37A7AA66}"/>
              </a:ext>
            </a:extLst>
          </p:cNvPr>
          <p:cNvSpPr/>
          <p:nvPr/>
        </p:nvSpPr>
        <p:spPr>
          <a:xfrm>
            <a:off x="152401" y="515070"/>
            <a:ext cx="1039813" cy="985837"/>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45719" rIns="45719" anchor="ctr"/>
          <a:lstStyle/>
          <a:p>
            <a:pPr algn="ctr">
              <a:defRPr>
                <a:solidFill>
                  <a:srgbClr val="FFFFFF"/>
                </a:solidFill>
              </a:defRPr>
            </a:pPr>
            <a:endParaRPr>
              <a:solidFill>
                <a:srgbClr val="FFFFFF"/>
              </a:solidFill>
              <a:latin typeface="Times New Roman" panose="02020603050405020304" pitchFamily="18" charset="0"/>
              <a:cs typeface="Times New Roman" panose="02020603050405020304" pitchFamily="18" charset="0"/>
            </a:endParaRPr>
          </a:p>
        </p:txBody>
      </p:sp>
      <p:sp>
        <p:nvSpPr>
          <p:cNvPr id="43" name="Oval 8">
            <a:extLst>
              <a:ext uri="{FF2B5EF4-FFF2-40B4-BE49-F238E27FC236}">
                <a16:creationId xmlns:a16="http://schemas.microsoft.com/office/drawing/2014/main" id="{D1033C8B-F3F6-F88F-F3F9-B3AD99861B4D}"/>
              </a:ext>
            </a:extLst>
          </p:cNvPr>
          <p:cNvSpPr>
            <a:spLocks noChangeArrowheads="1"/>
          </p:cNvSpPr>
          <p:nvPr/>
        </p:nvSpPr>
        <p:spPr bwMode="auto">
          <a:xfrm>
            <a:off x="228601" y="602382"/>
            <a:ext cx="854075" cy="811213"/>
          </a:xfrm>
          <a:prstGeom prst="ellipse">
            <a:avLst/>
          </a:prstGeom>
          <a:solidFill>
            <a:srgbClr val="FF0066"/>
          </a:solidFill>
          <a:ln>
            <a:noFill/>
          </a:ln>
          <a:extLst>
            <a:ext uri="{91240B29-F687-4F45-9708-019B960494DF}">
              <a14:hiddenLine xmlns:a14="http://schemas.microsoft.com/office/drawing/2010/main" w="9525">
                <a:solidFill>
                  <a:srgbClr val="000000"/>
                </a:solidFill>
                <a:round/>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Times New Roman" panose="02020603050405020304" pitchFamily="18" charset="0"/>
              <a:cs typeface="Times New Roman" panose="02020603050405020304" pitchFamily="18" charset="0"/>
            </a:endParaRPr>
          </a:p>
        </p:txBody>
      </p:sp>
      <p:sp>
        <p:nvSpPr>
          <p:cNvPr id="44" name="TextBox 52">
            <a:extLst>
              <a:ext uri="{FF2B5EF4-FFF2-40B4-BE49-F238E27FC236}">
                <a16:creationId xmlns:a16="http://schemas.microsoft.com/office/drawing/2014/main" id="{B2F10B73-80D1-0C94-B364-D14BC0279AFE}"/>
              </a:ext>
            </a:extLst>
          </p:cNvPr>
          <p:cNvSpPr txBox="1">
            <a:spLocks noChangeArrowheads="1"/>
          </p:cNvSpPr>
          <p:nvPr/>
        </p:nvSpPr>
        <p:spPr bwMode="auto">
          <a:xfrm>
            <a:off x="1085851" y="932581"/>
            <a:ext cx="37131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000">
                <a:solidFill>
                  <a:srgbClr val="FFFFFF"/>
                </a:solidFill>
                <a:latin typeface="Times New Roman" panose="02020603050405020304" pitchFamily="18" charset="0"/>
                <a:cs typeface="Times New Roman" panose="02020603050405020304" pitchFamily="18" charset="0"/>
              </a:rPr>
              <a:t>HÌNH THÀNH KIẾN THỨC MỚI     </a:t>
            </a:r>
          </a:p>
        </p:txBody>
      </p:sp>
      <p:sp>
        <p:nvSpPr>
          <p:cNvPr id="45" name="TextBox 52">
            <a:extLst>
              <a:ext uri="{FF2B5EF4-FFF2-40B4-BE49-F238E27FC236}">
                <a16:creationId xmlns:a16="http://schemas.microsoft.com/office/drawing/2014/main" id="{43B162BB-DC36-B8DB-0E6B-B0797CA28885}"/>
              </a:ext>
            </a:extLst>
          </p:cNvPr>
          <p:cNvSpPr txBox="1">
            <a:spLocks noChangeArrowheads="1"/>
          </p:cNvSpPr>
          <p:nvPr/>
        </p:nvSpPr>
        <p:spPr bwMode="auto">
          <a:xfrm>
            <a:off x="1905001" y="656357"/>
            <a:ext cx="12668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200">
                <a:solidFill>
                  <a:srgbClr val="FFFFFF"/>
                </a:solidFill>
                <a:latin typeface="Times New Roman" panose="02020603050405020304" pitchFamily="18" charset="0"/>
                <a:cs typeface="Times New Roman" panose="02020603050405020304" pitchFamily="18" charset="0"/>
              </a:rPr>
              <a:t>     HOẠT ĐỘNG</a:t>
            </a:r>
          </a:p>
        </p:txBody>
      </p:sp>
      <p:pic>
        <p:nvPicPr>
          <p:cNvPr id="47" name="Picture 80">
            <a:extLst>
              <a:ext uri="{FF2B5EF4-FFF2-40B4-BE49-F238E27FC236}">
                <a16:creationId xmlns:a16="http://schemas.microsoft.com/office/drawing/2014/main" id="{DF79F400-05B9-0114-C79B-17BBBAA038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03956"/>
            <a:ext cx="985838" cy="98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Text Box 11">
            <a:extLst>
              <a:ext uri="{FF2B5EF4-FFF2-40B4-BE49-F238E27FC236}">
                <a16:creationId xmlns:a16="http://schemas.microsoft.com/office/drawing/2014/main" id="{FB14D07B-A618-4755-B34B-F769D78933CF}"/>
              </a:ext>
            </a:extLst>
          </p:cNvPr>
          <p:cNvSpPr txBox="1">
            <a:spLocks noChangeArrowheads="1"/>
          </p:cNvSpPr>
          <p:nvPr/>
        </p:nvSpPr>
        <p:spPr bwMode="auto">
          <a:xfrm>
            <a:off x="76200" y="2133600"/>
            <a:ext cx="4114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rgbClr val="FFFF00"/>
                </a:solidFill>
                <a:latin typeface=".VnTime" pitchFamily="34" charset="0"/>
              </a:defRPr>
            </a:lvl1pPr>
            <a:lvl2pPr marL="742950" indent="-285750">
              <a:defRPr sz="2400" b="1">
                <a:solidFill>
                  <a:srgbClr val="FFFF00"/>
                </a:solidFill>
                <a:latin typeface=".VnTime" pitchFamily="34" charset="0"/>
              </a:defRPr>
            </a:lvl2pPr>
            <a:lvl3pPr marL="1143000" indent="-228600">
              <a:defRPr sz="2400" b="1">
                <a:solidFill>
                  <a:srgbClr val="FFFF00"/>
                </a:solidFill>
                <a:latin typeface=".VnTime" pitchFamily="34" charset="0"/>
              </a:defRPr>
            </a:lvl3pPr>
            <a:lvl4pPr marL="1600200" indent="-228600">
              <a:defRPr sz="2400" b="1">
                <a:solidFill>
                  <a:srgbClr val="FFFF00"/>
                </a:solidFill>
                <a:latin typeface=".VnTime" pitchFamily="34" charset="0"/>
              </a:defRPr>
            </a:lvl4pPr>
            <a:lvl5pPr marL="2057400" indent="-228600">
              <a:defRPr sz="2400" b="1">
                <a:solidFill>
                  <a:srgbClr val="FFFF00"/>
                </a:solidFill>
                <a:latin typeface=".VnTime" pitchFamily="34" charset="0"/>
              </a:defRPr>
            </a:lvl5pPr>
            <a:lvl6pPr marL="2514600" indent="-228600" eaLnBrk="0" fontAlgn="base" hangingPunct="0">
              <a:spcBef>
                <a:spcPct val="50000"/>
              </a:spcBef>
              <a:spcAft>
                <a:spcPct val="0"/>
              </a:spcAft>
              <a:defRPr sz="2400" b="1">
                <a:solidFill>
                  <a:srgbClr val="FFFF00"/>
                </a:solidFill>
                <a:latin typeface=".VnTime" pitchFamily="34" charset="0"/>
              </a:defRPr>
            </a:lvl6pPr>
            <a:lvl7pPr marL="2971800" indent="-228600" eaLnBrk="0" fontAlgn="base" hangingPunct="0">
              <a:spcBef>
                <a:spcPct val="50000"/>
              </a:spcBef>
              <a:spcAft>
                <a:spcPct val="0"/>
              </a:spcAft>
              <a:defRPr sz="2400" b="1">
                <a:solidFill>
                  <a:srgbClr val="FFFF00"/>
                </a:solidFill>
                <a:latin typeface=".VnTime" pitchFamily="34" charset="0"/>
              </a:defRPr>
            </a:lvl7pPr>
            <a:lvl8pPr marL="3429000" indent="-228600" eaLnBrk="0" fontAlgn="base" hangingPunct="0">
              <a:spcBef>
                <a:spcPct val="50000"/>
              </a:spcBef>
              <a:spcAft>
                <a:spcPct val="0"/>
              </a:spcAft>
              <a:defRPr sz="2400" b="1">
                <a:solidFill>
                  <a:srgbClr val="FFFF00"/>
                </a:solidFill>
                <a:latin typeface=".VnTime" pitchFamily="34" charset="0"/>
              </a:defRPr>
            </a:lvl8pPr>
            <a:lvl9pPr marL="3886200" indent="-228600" eaLnBrk="0" fontAlgn="base" hangingPunct="0">
              <a:spcBef>
                <a:spcPct val="50000"/>
              </a:spcBef>
              <a:spcAft>
                <a:spcPct val="0"/>
              </a:spcAft>
              <a:defRPr sz="2400" b="1">
                <a:solidFill>
                  <a:srgbClr val="FFFF00"/>
                </a:solidFill>
                <a:latin typeface=".VnTime" pitchFamily="34" charset="0"/>
              </a:defRPr>
            </a:lvl9pPr>
          </a:lstStyle>
          <a:p>
            <a:r>
              <a:rPr lang="en-US" sz="2800">
                <a:solidFill>
                  <a:srgbClr val="FF0066"/>
                </a:solidFill>
                <a:latin typeface="Times New Roman" pitchFamily="18" charset="0"/>
                <a:cs typeface="Times New Roman" pitchFamily="18" charset="0"/>
              </a:rPr>
              <a:t>3. Lũy thừa của lũy thừa</a:t>
            </a:r>
            <a:endParaRPr lang="en-US" sz="2800" dirty="0">
              <a:solidFill>
                <a:srgbClr val="FF0066"/>
              </a:solidFill>
              <a:latin typeface="Times New Roman" pitchFamily="18" charset="0"/>
              <a:cs typeface="Times New Roman" pitchFamily="18" charset="0"/>
            </a:endParaRPr>
          </a:p>
        </p:txBody>
      </p:sp>
      <p:pic>
        <p:nvPicPr>
          <p:cNvPr id="6146" name="Picture 1">
            <a:extLst>
              <a:ext uri="{FF2B5EF4-FFF2-40B4-BE49-F238E27FC236}">
                <a16:creationId xmlns:a16="http://schemas.microsoft.com/office/drawing/2014/main" id="{F3EFC338-49F0-F258-F212-45511941A026}"/>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52400" y="2590800"/>
            <a:ext cx="609598" cy="609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Object 4">
            <a:extLst>
              <a:ext uri="{FF2B5EF4-FFF2-40B4-BE49-F238E27FC236}">
                <a16:creationId xmlns:a16="http://schemas.microsoft.com/office/drawing/2014/main" id="{2BFBBBFB-7C6F-B45C-DB87-E69E327D077E}"/>
              </a:ext>
            </a:extLst>
          </p:cNvPr>
          <p:cNvGraphicFramePr>
            <a:graphicFrameLocks noChangeAspect="1"/>
          </p:cNvGraphicFramePr>
          <p:nvPr>
            <p:extLst>
              <p:ext uri="{D42A27DB-BD31-4B8C-83A1-F6EECF244321}">
                <p14:modId xmlns:p14="http://schemas.microsoft.com/office/powerpoint/2010/main" val="2091616155"/>
              </p:ext>
            </p:extLst>
          </p:nvPr>
        </p:nvGraphicFramePr>
        <p:xfrm>
          <a:off x="76200" y="5247556"/>
          <a:ext cx="6086475" cy="954087"/>
        </p:xfrm>
        <a:graphic>
          <a:graphicData uri="http://schemas.openxmlformats.org/presentationml/2006/ole">
            <mc:AlternateContent xmlns:mc="http://schemas.openxmlformats.org/markup-compatibility/2006">
              <mc:Choice xmlns:v="urn:schemas-microsoft-com:vml" Requires="v">
                <p:oleObj name="Equation" r:id="rId6" imgW="2489040" imgH="355320" progId="Equation.DSMT4">
                  <p:embed/>
                </p:oleObj>
              </mc:Choice>
              <mc:Fallback>
                <p:oleObj name="Equation" r:id="rId6" imgW="2489040" imgH="355320" progId="Equation.DSMT4">
                  <p:embed/>
                  <p:pic>
                    <p:nvPicPr>
                      <p:cNvPr id="0" name=""/>
                      <p:cNvPicPr/>
                      <p:nvPr/>
                    </p:nvPicPr>
                    <p:blipFill>
                      <a:blip r:embed="rId7"/>
                      <a:stretch>
                        <a:fillRect/>
                      </a:stretch>
                    </p:blipFill>
                    <p:spPr>
                      <a:xfrm>
                        <a:off x="76200" y="5247556"/>
                        <a:ext cx="6086475" cy="954087"/>
                      </a:xfrm>
                      <a:prstGeom prst="rect">
                        <a:avLst/>
                      </a:prstGeom>
                    </p:spPr>
                  </p:pic>
                </p:oleObj>
              </mc:Fallback>
            </mc:AlternateContent>
          </a:graphicData>
        </a:graphic>
      </p:graphicFrame>
      <p:graphicFrame>
        <p:nvGraphicFramePr>
          <p:cNvPr id="49" name="Object 48">
            <a:extLst>
              <a:ext uri="{FF2B5EF4-FFF2-40B4-BE49-F238E27FC236}">
                <a16:creationId xmlns:a16="http://schemas.microsoft.com/office/drawing/2014/main" id="{DB70D9EE-9695-E928-C7B5-94FDDC0259C1}"/>
              </a:ext>
            </a:extLst>
          </p:cNvPr>
          <p:cNvGraphicFramePr>
            <a:graphicFrameLocks noChangeAspect="1"/>
          </p:cNvGraphicFramePr>
          <p:nvPr>
            <p:extLst>
              <p:ext uri="{D42A27DB-BD31-4B8C-83A1-F6EECF244321}">
                <p14:modId xmlns:p14="http://schemas.microsoft.com/office/powerpoint/2010/main" val="2654546594"/>
              </p:ext>
            </p:extLst>
          </p:nvPr>
        </p:nvGraphicFramePr>
        <p:xfrm>
          <a:off x="76200" y="3770313"/>
          <a:ext cx="3505200" cy="954087"/>
        </p:xfrm>
        <a:graphic>
          <a:graphicData uri="http://schemas.openxmlformats.org/presentationml/2006/ole">
            <mc:AlternateContent xmlns:mc="http://schemas.openxmlformats.org/markup-compatibility/2006">
              <mc:Choice xmlns:v="urn:schemas-microsoft-com:vml" Requires="v">
                <p:oleObj name="Equation" r:id="rId8" imgW="1346040" imgH="355320" progId="Equation.DSMT4">
                  <p:embed/>
                </p:oleObj>
              </mc:Choice>
              <mc:Fallback>
                <p:oleObj name="Equation" r:id="rId8" imgW="1346040" imgH="355320" progId="Equation.DSMT4">
                  <p:embed/>
                  <p:pic>
                    <p:nvPicPr>
                      <p:cNvPr id="5" name="Object 4">
                        <a:extLst>
                          <a:ext uri="{FF2B5EF4-FFF2-40B4-BE49-F238E27FC236}">
                            <a16:creationId xmlns:a16="http://schemas.microsoft.com/office/drawing/2014/main" id="{2BFBBBFB-7C6F-B45C-DB87-E69E327D077E}"/>
                          </a:ext>
                        </a:extLst>
                      </p:cNvPr>
                      <p:cNvPicPr/>
                      <p:nvPr/>
                    </p:nvPicPr>
                    <p:blipFill>
                      <a:blip r:embed="rId9"/>
                      <a:stretch>
                        <a:fillRect/>
                      </a:stretch>
                    </p:blipFill>
                    <p:spPr>
                      <a:xfrm>
                        <a:off x="76200" y="3770313"/>
                        <a:ext cx="3505200" cy="954087"/>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604BB522-035F-2BB5-1113-01F3F694E948}"/>
              </a:ext>
            </a:extLst>
          </p:cNvPr>
          <p:cNvSpPr txBox="1"/>
          <p:nvPr/>
        </p:nvSpPr>
        <p:spPr>
          <a:xfrm>
            <a:off x="2057400" y="3922712"/>
            <a:ext cx="685802"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và</a:t>
            </a:r>
          </a:p>
        </p:txBody>
      </p:sp>
      <p:graphicFrame>
        <p:nvGraphicFramePr>
          <p:cNvPr id="7" name="Object 6">
            <a:extLst>
              <a:ext uri="{FF2B5EF4-FFF2-40B4-BE49-F238E27FC236}">
                <a16:creationId xmlns:a16="http://schemas.microsoft.com/office/drawing/2014/main" id="{BE7C0BD8-98B1-399C-25D5-A34C2A1323BA}"/>
              </a:ext>
            </a:extLst>
          </p:cNvPr>
          <p:cNvGraphicFramePr>
            <a:graphicFrameLocks noChangeAspect="1"/>
          </p:cNvGraphicFramePr>
          <p:nvPr>
            <p:extLst>
              <p:ext uri="{D42A27DB-BD31-4B8C-83A1-F6EECF244321}">
                <p14:modId xmlns:p14="http://schemas.microsoft.com/office/powerpoint/2010/main" val="2197000731"/>
              </p:ext>
            </p:extLst>
          </p:nvPr>
        </p:nvGraphicFramePr>
        <p:xfrm>
          <a:off x="7243246" y="5010977"/>
          <a:ext cx="4083531" cy="1360735"/>
        </p:xfrm>
        <a:graphic>
          <a:graphicData uri="http://schemas.openxmlformats.org/presentationml/2006/ole">
            <mc:AlternateContent xmlns:mc="http://schemas.openxmlformats.org/markup-compatibility/2006">
              <mc:Choice xmlns:v="urn:schemas-microsoft-com:vml" Requires="v">
                <p:oleObj name="Equation" r:id="rId10" imgW="2031840" imgH="545760" progId="Equation.DSMT4">
                  <p:embed/>
                </p:oleObj>
              </mc:Choice>
              <mc:Fallback>
                <p:oleObj name="Equation" r:id="rId10" imgW="2031840" imgH="545760" progId="Equation.DSMT4">
                  <p:embed/>
                  <p:pic>
                    <p:nvPicPr>
                      <p:cNvPr id="0" name=""/>
                      <p:cNvPicPr/>
                      <p:nvPr/>
                    </p:nvPicPr>
                    <p:blipFill>
                      <a:blip r:embed="rId11"/>
                      <a:stretch>
                        <a:fillRect/>
                      </a:stretch>
                    </p:blipFill>
                    <p:spPr>
                      <a:xfrm>
                        <a:off x="7243246" y="5010977"/>
                        <a:ext cx="4083531" cy="1360735"/>
                      </a:xfrm>
                      <a:prstGeom prst="rect">
                        <a:avLst/>
                      </a:prstGeom>
                    </p:spPr>
                  </p:pic>
                </p:oleObj>
              </mc:Fallback>
            </mc:AlternateContent>
          </a:graphicData>
        </a:graphic>
      </p:graphicFrame>
      <p:graphicFrame>
        <p:nvGraphicFramePr>
          <p:cNvPr id="51" name="Object 50">
            <a:extLst>
              <a:ext uri="{FF2B5EF4-FFF2-40B4-BE49-F238E27FC236}">
                <a16:creationId xmlns:a16="http://schemas.microsoft.com/office/drawing/2014/main" id="{4AB6B18B-0AA1-E4A1-28B0-0546F9DBC193}"/>
              </a:ext>
            </a:extLst>
          </p:cNvPr>
          <p:cNvGraphicFramePr>
            <a:graphicFrameLocks noChangeAspect="1"/>
          </p:cNvGraphicFramePr>
          <p:nvPr>
            <p:extLst>
              <p:ext uri="{D42A27DB-BD31-4B8C-83A1-F6EECF244321}">
                <p14:modId xmlns:p14="http://schemas.microsoft.com/office/powerpoint/2010/main" val="2803138375"/>
              </p:ext>
            </p:extLst>
          </p:nvPr>
        </p:nvGraphicFramePr>
        <p:xfrm>
          <a:off x="7479585" y="3664808"/>
          <a:ext cx="2502615" cy="1135792"/>
        </p:xfrm>
        <a:graphic>
          <a:graphicData uri="http://schemas.openxmlformats.org/presentationml/2006/ole">
            <mc:AlternateContent xmlns:mc="http://schemas.openxmlformats.org/markup-compatibility/2006">
              <mc:Choice xmlns:v="urn:schemas-microsoft-com:vml" Requires="v">
                <p:oleObj name="Equation" r:id="rId12" imgW="1409400" imgH="545760" progId="Equation.DSMT4">
                  <p:embed/>
                </p:oleObj>
              </mc:Choice>
              <mc:Fallback>
                <p:oleObj name="Equation" r:id="rId12" imgW="1409400" imgH="545760" progId="Equation.DSMT4">
                  <p:embed/>
                  <p:pic>
                    <p:nvPicPr>
                      <p:cNvPr id="7" name="Object 6">
                        <a:extLst>
                          <a:ext uri="{FF2B5EF4-FFF2-40B4-BE49-F238E27FC236}">
                            <a16:creationId xmlns:a16="http://schemas.microsoft.com/office/drawing/2014/main" id="{BE7C0BD8-98B1-399C-25D5-A34C2A1323BA}"/>
                          </a:ext>
                        </a:extLst>
                      </p:cNvPr>
                      <p:cNvPicPr/>
                      <p:nvPr/>
                    </p:nvPicPr>
                    <p:blipFill>
                      <a:blip r:embed="rId13"/>
                      <a:stretch>
                        <a:fillRect/>
                      </a:stretch>
                    </p:blipFill>
                    <p:spPr>
                      <a:xfrm>
                        <a:off x="7479585" y="3664808"/>
                        <a:ext cx="2502615" cy="1135792"/>
                      </a:xfrm>
                      <a:prstGeom prst="rect">
                        <a:avLst/>
                      </a:prstGeom>
                    </p:spPr>
                  </p:pic>
                </p:oleObj>
              </mc:Fallback>
            </mc:AlternateContent>
          </a:graphicData>
        </a:graphic>
      </p:graphicFrame>
      <p:sp>
        <p:nvSpPr>
          <p:cNvPr id="52" name="TextBox 51">
            <a:extLst>
              <a:ext uri="{FF2B5EF4-FFF2-40B4-BE49-F238E27FC236}">
                <a16:creationId xmlns:a16="http://schemas.microsoft.com/office/drawing/2014/main" id="{6B2B03B1-CE4E-4188-DF7E-ECB43316CDC0}"/>
              </a:ext>
            </a:extLst>
          </p:cNvPr>
          <p:cNvSpPr txBox="1"/>
          <p:nvPr/>
        </p:nvSpPr>
        <p:spPr>
          <a:xfrm>
            <a:off x="8762997" y="3896380"/>
            <a:ext cx="685802"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và</a:t>
            </a:r>
          </a:p>
        </p:txBody>
      </p:sp>
      <p:pic>
        <p:nvPicPr>
          <p:cNvPr id="25" name="Picture 13">
            <a:extLst>
              <a:ext uri="{FF2B5EF4-FFF2-40B4-BE49-F238E27FC236}">
                <a16:creationId xmlns:a16="http://schemas.microsoft.com/office/drawing/2014/main" id="{19AA3724-0712-ABFC-F1EB-1CB0958749AB}"/>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0180982" y="423482"/>
            <a:ext cx="1553818" cy="1553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25">
            <a:extLst>
              <a:ext uri="{FF2B5EF4-FFF2-40B4-BE49-F238E27FC236}">
                <a16:creationId xmlns:a16="http://schemas.microsoft.com/office/drawing/2014/main" id="{80EFBE62-9510-F9AA-AD5F-90B47B9D3318}"/>
              </a:ext>
            </a:extLst>
          </p:cNvPr>
          <p:cNvSpPr/>
          <p:nvPr/>
        </p:nvSpPr>
        <p:spPr>
          <a:xfrm>
            <a:off x="76200" y="0"/>
            <a:ext cx="11734800" cy="533400"/>
          </a:xfrm>
          <a:prstGeom prst="rect">
            <a:avLst/>
          </a:prstGeom>
          <a:solidFill>
            <a:srgbClr val="3399FF"/>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b="1">
                <a:solidFill>
                  <a:srgbClr val="FF0000"/>
                </a:solidFill>
                <a:latin typeface="Times New Roman" pitchFamily="18" charset="0"/>
                <a:cs typeface="Times New Roman" pitchFamily="18" charset="0"/>
              </a:rPr>
              <a:t>BÀI 3: </a:t>
            </a:r>
            <a:r>
              <a:rPr lang="en-US" sz="2800" b="1" dirty="0">
                <a:solidFill>
                  <a:srgbClr val="FF0000"/>
                </a:solidFill>
                <a:latin typeface="Times New Roman" pitchFamily="18" charset="0"/>
                <a:cs typeface="Times New Roman" pitchFamily="18" charset="0"/>
              </a:rPr>
              <a:t>LŨY </a:t>
            </a:r>
            <a:r>
              <a:rPr lang="en-US" sz="2800" b="1">
                <a:solidFill>
                  <a:srgbClr val="FF0000"/>
                </a:solidFill>
                <a:latin typeface="Times New Roman" pitchFamily="18" charset="0"/>
                <a:cs typeface="Times New Roman" pitchFamily="18" charset="0"/>
              </a:rPr>
              <a:t>THỪA CỦA MỘT SỐ HỮU TỈ</a:t>
            </a:r>
            <a:endParaRPr lang="en-US"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25281395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iterate>
                                    <p:tmAbs val="0"/>
                                  </p:iterate>
                                  <p:childTnLst>
                                    <p:set>
                                      <p:cBhvr>
                                        <p:cTn id="6" fill="hold"/>
                                        <p:tgtEl>
                                          <p:spTgt spid="42"/>
                                        </p:tgtEl>
                                        <p:attrNameLst>
                                          <p:attrName>style.visibility</p:attrName>
                                        </p:attrNameLst>
                                      </p:cBhvr>
                                      <p:to>
                                        <p:strVal val="visible"/>
                                      </p:to>
                                    </p:set>
                                    <p:animEffect transition="in" filter="box(out)">
                                      <p:cBhvr>
                                        <p:cTn id="7" dur="700"/>
                                        <p:tgtEl>
                                          <p:spTgt spid="42"/>
                                        </p:tgtEl>
                                      </p:cBhvr>
                                    </p:animEffect>
                                  </p:childTnLst>
                                </p:cTn>
                              </p:par>
                            </p:childTnLst>
                          </p:cTn>
                        </p:par>
                        <p:par>
                          <p:cTn id="8" fill="hold">
                            <p:stCondLst>
                              <p:cond delay="700"/>
                            </p:stCondLst>
                            <p:childTnLst>
                              <p:par>
                                <p:cTn id="9" presetID="4" presetClass="entr" presetSubtype="32" fill="hold" grpId="0" nodeType="afterEffect">
                                  <p:stCondLst>
                                    <p:cond delay="0"/>
                                  </p:stCondLst>
                                  <p:iterate>
                                    <p:tmAbs val="0"/>
                                  </p:iterate>
                                  <p:childTnLst>
                                    <p:set>
                                      <p:cBhvr>
                                        <p:cTn id="10" fill="hold"/>
                                        <p:tgtEl>
                                          <p:spTgt spid="43"/>
                                        </p:tgtEl>
                                        <p:attrNameLst>
                                          <p:attrName>style.visibility</p:attrName>
                                        </p:attrNameLst>
                                      </p:cBhvr>
                                      <p:to>
                                        <p:strVal val="visible"/>
                                      </p:to>
                                    </p:set>
                                    <p:animEffect transition="in" filter="box(out)">
                                      <p:cBhvr>
                                        <p:cTn id="11" dur="700"/>
                                        <p:tgtEl>
                                          <p:spTgt spid="43"/>
                                        </p:tgtEl>
                                      </p:cBhvr>
                                    </p:animEffect>
                                  </p:childTnLst>
                                </p:cTn>
                              </p:par>
                            </p:childTnLst>
                          </p:cTn>
                        </p:par>
                        <p:par>
                          <p:cTn id="12" fill="hold">
                            <p:stCondLst>
                              <p:cond delay="1400"/>
                            </p:stCondLst>
                            <p:childTnLst>
                              <p:par>
                                <p:cTn id="13" presetID="14" presetClass="entr" presetSubtype="10" fill="hold" nodeType="after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randombar(horizontal)">
                                      <p:cBhvr>
                                        <p:cTn id="15" dur="700"/>
                                        <p:tgtEl>
                                          <p:spTgt spid="47"/>
                                        </p:tgtEl>
                                      </p:cBhvr>
                                    </p:animEffect>
                                  </p:childTnLst>
                                </p:cTn>
                              </p:par>
                            </p:childTnLst>
                          </p:cTn>
                        </p:par>
                        <p:par>
                          <p:cTn id="16" fill="hold">
                            <p:stCondLst>
                              <p:cond delay="2100"/>
                            </p:stCondLst>
                            <p:childTnLst>
                              <p:par>
                                <p:cTn id="17" presetID="4" presetClass="entr" presetSubtype="32" fill="hold" grpId="0" nodeType="afterEffect">
                                  <p:stCondLst>
                                    <p:cond delay="0"/>
                                  </p:stCondLst>
                                  <p:iterate>
                                    <p:tmAbs val="0"/>
                                  </p:iterate>
                                  <p:childTnLst>
                                    <p:set>
                                      <p:cBhvr>
                                        <p:cTn id="18" fill="hold"/>
                                        <p:tgtEl>
                                          <p:spTgt spid="40"/>
                                        </p:tgtEl>
                                        <p:attrNameLst>
                                          <p:attrName>style.visibility</p:attrName>
                                        </p:attrNameLst>
                                      </p:cBhvr>
                                      <p:to>
                                        <p:strVal val="visible"/>
                                      </p:to>
                                    </p:set>
                                    <p:animEffect transition="in" filter="box(out)">
                                      <p:cBhvr>
                                        <p:cTn id="19" dur="700"/>
                                        <p:tgtEl>
                                          <p:spTgt spid="40"/>
                                        </p:tgtEl>
                                      </p:cBhvr>
                                    </p:animEffect>
                                  </p:childTnLst>
                                </p:cTn>
                              </p:par>
                            </p:childTnLst>
                          </p:cTn>
                        </p:par>
                        <p:par>
                          <p:cTn id="20" fill="hold">
                            <p:stCondLst>
                              <p:cond delay="2800"/>
                            </p:stCondLst>
                            <p:childTnLst>
                              <p:par>
                                <p:cTn id="21" presetID="4" presetClass="entr" presetSubtype="32" fill="hold" grpId="0" nodeType="afterEffect">
                                  <p:stCondLst>
                                    <p:cond delay="0"/>
                                  </p:stCondLst>
                                  <p:iterate>
                                    <p:tmAbs val="0"/>
                                  </p:iterate>
                                  <p:childTnLst>
                                    <p:set>
                                      <p:cBhvr>
                                        <p:cTn id="22" fill="hold"/>
                                        <p:tgtEl>
                                          <p:spTgt spid="45"/>
                                        </p:tgtEl>
                                        <p:attrNameLst>
                                          <p:attrName>style.visibility</p:attrName>
                                        </p:attrNameLst>
                                      </p:cBhvr>
                                      <p:to>
                                        <p:strVal val="visible"/>
                                      </p:to>
                                    </p:set>
                                    <p:animEffect transition="in" filter="box(out)">
                                      <p:cBhvr>
                                        <p:cTn id="23" dur="700"/>
                                        <p:tgtEl>
                                          <p:spTgt spid="45"/>
                                        </p:tgtEl>
                                      </p:cBhvr>
                                    </p:animEffect>
                                  </p:childTnLst>
                                </p:cTn>
                              </p:par>
                            </p:childTnLst>
                          </p:cTn>
                        </p:par>
                        <p:par>
                          <p:cTn id="24" fill="hold">
                            <p:stCondLst>
                              <p:cond delay="3500"/>
                            </p:stCondLst>
                            <p:childTnLst>
                              <p:par>
                                <p:cTn id="25" presetID="4" presetClass="entr" presetSubtype="32" fill="hold" grpId="0" nodeType="afterEffect">
                                  <p:stCondLst>
                                    <p:cond delay="0"/>
                                  </p:stCondLst>
                                  <p:iterate>
                                    <p:tmAbs val="0"/>
                                  </p:iterate>
                                  <p:childTnLst>
                                    <p:set>
                                      <p:cBhvr>
                                        <p:cTn id="26" fill="hold"/>
                                        <p:tgtEl>
                                          <p:spTgt spid="44"/>
                                        </p:tgtEl>
                                        <p:attrNameLst>
                                          <p:attrName>style.visibility</p:attrName>
                                        </p:attrNameLst>
                                      </p:cBhvr>
                                      <p:to>
                                        <p:strVal val="visible"/>
                                      </p:to>
                                    </p:set>
                                    <p:animEffect transition="in" filter="box(out)">
                                      <p:cBhvr>
                                        <p:cTn id="27" dur="700"/>
                                        <p:tgtEl>
                                          <p:spTgt spid="44"/>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5" fill="hold" grpId="0" nodeType="click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randombar(vertical)">
                                      <p:cBhvr>
                                        <p:cTn id="32" dur="500"/>
                                        <p:tgtEl>
                                          <p:spTgt spid="48"/>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6146"/>
                                        </p:tgtEl>
                                        <p:attrNameLst>
                                          <p:attrName>style.visibility</p:attrName>
                                        </p:attrNameLst>
                                      </p:cBhvr>
                                      <p:to>
                                        <p:strVal val="visible"/>
                                      </p:to>
                                    </p:set>
                                    <p:animEffect transition="in" filter="randombar(horizontal)">
                                      <p:cBhvr>
                                        <p:cTn id="37" dur="500"/>
                                        <p:tgtEl>
                                          <p:spTgt spid="6146"/>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5" fill="hold" grpId="0" nodeType="click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randombar(vertical)">
                                      <p:cBhvr>
                                        <p:cTn id="42" dur="500"/>
                                        <p:tgtEl>
                                          <p:spTgt spid="41"/>
                                        </p:tgtEl>
                                      </p:cBhvr>
                                    </p:animEffect>
                                  </p:childTnLst>
                                </p:cTn>
                              </p:par>
                              <p:par>
                                <p:cTn id="43" presetID="14" presetClass="entr" presetSubtype="5" fill="hold" grpId="0" nodeType="with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randombar(vertical)">
                                      <p:cBhvr>
                                        <p:cTn id="45" dur="500"/>
                                        <p:tgtEl>
                                          <p:spTgt spid="30"/>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5" fill="hold" grpId="0" nodeType="click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randombar(vertical)">
                                      <p:cBhvr>
                                        <p:cTn id="50" dur="500"/>
                                        <p:tgtEl>
                                          <p:spTgt spid="50"/>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5" fill="hold" grpId="0" nodeType="clickEffect">
                                  <p:stCondLst>
                                    <p:cond delay="0"/>
                                  </p:stCondLst>
                                  <p:childTnLst>
                                    <p:set>
                                      <p:cBhvr>
                                        <p:cTn id="54" dur="1" fill="hold">
                                          <p:stCondLst>
                                            <p:cond delay="0"/>
                                          </p:stCondLst>
                                        </p:cTn>
                                        <p:tgtEl>
                                          <p:spTgt spid="54"/>
                                        </p:tgtEl>
                                        <p:attrNameLst>
                                          <p:attrName>style.visibility</p:attrName>
                                        </p:attrNameLst>
                                      </p:cBhvr>
                                      <p:to>
                                        <p:strVal val="visible"/>
                                      </p:to>
                                    </p:set>
                                    <p:animEffect transition="in" filter="randombar(vertical)">
                                      <p:cBhvr>
                                        <p:cTn id="55" dur="500"/>
                                        <p:tgtEl>
                                          <p:spTgt spid="54"/>
                                        </p:tgtEl>
                                      </p:cBhvr>
                                    </p:animEffect>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nodeType="clickEffect">
                                  <p:stCondLst>
                                    <p:cond delay="0"/>
                                  </p:stCondLst>
                                  <p:childTnLst>
                                    <p:set>
                                      <p:cBhvr>
                                        <p:cTn id="59" dur="1" fill="hold">
                                          <p:stCondLst>
                                            <p:cond delay="0"/>
                                          </p:stCondLst>
                                        </p:cTn>
                                        <p:tgtEl>
                                          <p:spTgt spid="49"/>
                                        </p:tgtEl>
                                        <p:attrNameLst>
                                          <p:attrName>style.visibility</p:attrName>
                                        </p:attrNameLst>
                                      </p:cBhvr>
                                      <p:to>
                                        <p:strVal val="visible"/>
                                      </p:to>
                                    </p:set>
                                    <p:animEffect transition="in" filter="randombar(horizontal)">
                                      <p:cBhvr>
                                        <p:cTn id="60" dur="500"/>
                                        <p:tgtEl>
                                          <p:spTgt spid="49"/>
                                        </p:tgtEl>
                                      </p:cBhvr>
                                    </p:animEffect>
                                  </p:childTnLst>
                                </p:cTn>
                              </p:par>
                            </p:childTnLst>
                          </p:cTn>
                        </p:par>
                        <p:par>
                          <p:cTn id="61" fill="hold">
                            <p:stCondLst>
                              <p:cond delay="500"/>
                            </p:stCondLst>
                            <p:childTnLst>
                              <p:par>
                                <p:cTn id="62" presetID="14" presetClass="entr" presetSubtype="10" fill="hold" grpId="0" nodeType="afterEffect">
                                  <p:stCondLst>
                                    <p:cond delay="0"/>
                                  </p:stCondLst>
                                  <p:childTnLst>
                                    <p:set>
                                      <p:cBhvr>
                                        <p:cTn id="63" dur="1" fill="hold">
                                          <p:stCondLst>
                                            <p:cond delay="0"/>
                                          </p:stCondLst>
                                        </p:cTn>
                                        <p:tgtEl>
                                          <p:spTgt spid="6"/>
                                        </p:tgtEl>
                                        <p:attrNameLst>
                                          <p:attrName>style.visibility</p:attrName>
                                        </p:attrNameLst>
                                      </p:cBhvr>
                                      <p:to>
                                        <p:strVal val="visible"/>
                                      </p:to>
                                    </p:set>
                                    <p:animEffect transition="in" filter="randombar(horizontal)">
                                      <p:cBhvr>
                                        <p:cTn id="64" dur="500"/>
                                        <p:tgtEl>
                                          <p:spTgt spid="6"/>
                                        </p:tgtEl>
                                      </p:cBhvr>
                                    </p:animEffect>
                                  </p:childTnLst>
                                </p:cTn>
                              </p:par>
                            </p:childTnLst>
                          </p:cTn>
                        </p:par>
                      </p:childTnLst>
                    </p:cTn>
                  </p:par>
                  <p:par>
                    <p:cTn id="65" fill="hold">
                      <p:stCondLst>
                        <p:cond delay="indefinite"/>
                      </p:stCondLst>
                      <p:childTnLst>
                        <p:par>
                          <p:cTn id="66" fill="hold">
                            <p:stCondLst>
                              <p:cond delay="0"/>
                            </p:stCondLst>
                            <p:childTnLst>
                              <p:par>
                                <p:cTn id="67" presetID="14" presetClass="entr" presetSubtype="10" fill="hold" nodeType="click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randombar(horizontal)">
                                      <p:cBhvr>
                                        <p:cTn id="69" dur="500"/>
                                        <p:tgtEl>
                                          <p:spTgt spid="51"/>
                                        </p:tgtEl>
                                      </p:cBhvr>
                                    </p:animEffect>
                                  </p:childTnLst>
                                </p:cTn>
                              </p:par>
                            </p:childTnLst>
                          </p:cTn>
                        </p:par>
                        <p:par>
                          <p:cTn id="70" fill="hold">
                            <p:stCondLst>
                              <p:cond delay="500"/>
                            </p:stCondLst>
                            <p:childTnLst>
                              <p:par>
                                <p:cTn id="71" presetID="14" presetClass="entr" presetSubtype="10"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randombar(horizontal)">
                                      <p:cBhvr>
                                        <p:cTn id="73" dur="500"/>
                                        <p:tgtEl>
                                          <p:spTgt spid="52"/>
                                        </p:tgtEl>
                                      </p:cBhvr>
                                    </p:animEffect>
                                  </p:childTnLst>
                                </p:cTn>
                              </p:par>
                            </p:childTnLst>
                          </p:cTn>
                        </p:par>
                      </p:childTnLst>
                    </p:cTn>
                  </p:par>
                  <p:par>
                    <p:cTn id="74" fill="hold">
                      <p:stCondLst>
                        <p:cond delay="indefinite"/>
                      </p:stCondLst>
                      <p:childTnLst>
                        <p:par>
                          <p:cTn id="75" fill="hold">
                            <p:stCondLst>
                              <p:cond delay="0"/>
                            </p:stCondLst>
                            <p:childTnLst>
                              <p:par>
                                <p:cTn id="76" presetID="14" presetClass="entr" presetSubtype="10" fill="hold" nodeType="clickEffect">
                                  <p:stCondLst>
                                    <p:cond delay="0"/>
                                  </p:stCondLst>
                                  <p:childTnLst>
                                    <p:set>
                                      <p:cBhvr>
                                        <p:cTn id="77" dur="1" fill="hold">
                                          <p:stCondLst>
                                            <p:cond delay="0"/>
                                          </p:stCondLst>
                                        </p:cTn>
                                        <p:tgtEl>
                                          <p:spTgt spid="5"/>
                                        </p:tgtEl>
                                        <p:attrNameLst>
                                          <p:attrName>style.visibility</p:attrName>
                                        </p:attrNameLst>
                                      </p:cBhvr>
                                      <p:to>
                                        <p:strVal val="visible"/>
                                      </p:to>
                                    </p:set>
                                    <p:animEffect transition="in" filter="randombar(horizontal)">
                                      <p:cBhvr>
                                        <p:cTn id="78" dur="500"/>
                                        <p:tgtEl>
                                          <p:spTgt spid="5"/>
                                        </p:tgtEl>
                                      </p:cBhvr>
                                    </p:animEffect>
                                  </p:childTnLst>
                                </p:cTn>
                              </p:par>
                            </p:childTnLst>
                          </p:cTn>
                        </p:par>
                      </p:childTnLst>
                    </p:cTn>
                  </p:par>
                  <p:par>
                    <p:cTn id="79" fill="hold">
                      <p:stCondLst>
                        <p:cond delay="indefinite"/>
                      </p:stCondLst>
                      <p:childTnLst>
                        <p:par>
                          <p:cTn id="80" fill="hold">
                            <p:stCondLst>
                              <p:cond delay="0"/>
                            </p:stCondLst>
                            <p:childTnLst>
                              <p:par>
                                <p:cTn id="81" presetID="14" presetClass="entr" presetSubtype="10" fill="hold" nodeType="clickEffect">
                                  <p:stCondLst>
                                    <p:cond delay="0"/>
                                  </p:stCondLst>
                                  <p:childTnLst>
                                    <p:set>
                                      <p:cBhvr>
                                        <p:cTn id="82" dur="1" fill="hold">
                                          <p:stCondLst>
                                            <p:cond delay="0"/>
                                          </p:stCondLst>
                                        </p:cTn>
                                        <p:tgtEl>
                                          <p:spTgt spid="7"/>
                                        </p:tgtEl>
                                        <p:attrNameLst>
                                          <p:attrName>style.visibility</p:attrName>
                                        </p:attrNameLst>
                                      </p:cBhvr>
                                      <p:to>
                                        <p:strVal val="visible"/>
                                      </p:to>
                                    </p:set>
                                    <p:animEffect transition="in" filter="randombar(horizontal)">
                                      <p:cBhvr>
                                        <p:cTn id="8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0" grpId="0" animBg="1"/>
      <p:bldP spid="54" grpId="0" animBg="1"/>
      <p:bldP spid="30" grpId="0"/>
      <p:bldP spid="40" grpId="0" animBg="1" advAuto="0"/>
      <p:bldP spid="42" grpId="0" animBg="1" advAuto="0"/>
      <p:bldP spid="43" grpId="0" animBg="1" advAuto="0"/>
      <p:bldP spid="44" grpId="0" animBg="1" advAuto="0"/>
      <p:bldP spid="45" grpId="0" animBg="1" advAuto="0"/>
      <p:bldP spid="48" grpId="0"/>
      <p:bldP spid="6" grpId="0"/>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1"/>
          <p:cNvSpPr txBox="1">
            <a:spLocks noChangeArrowheads="1"/>
          </p:cNvSpPr>
          <p:nvPr/>
        </p:nvSpPr>
        <p:spPr bwMode="auto">
          <a:xfrm>
            <a:off x="228600" y="1371600"/>
            <a:ext cx="5410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rgbClr val="FFFF00"/>
                </a:solidFill>
                <a:latin typeface=".VnTime" pitchFamily="34" charset="0"/>
              </a:defRPr>
            </a:lvl1pPr>
            <a:lvl2pPr marL="742950" indent="-285750">
              <a:defRPr sz="2400" b="1">
                <a:solidFill>
                  <a:srgbClr val="FFFF00"/>
                </a:solidFill>
                <a:latin typeface=".VnTime" pitchFamily="34" charset="0"/>
              </a:defRPr>
            </a:lvl2pPr>
            <a:lvl3pPr marL="1143000" indent="-228600">
              <a:defRPr sz="2400" b="1">
                <a:solidFill>
                  <a:srgbClr val="FFFF00"/>
                </a:solidFill>
                <a:latin typeface=".VnTime" pitchFamily="34" charset="0"/>
              </a:defRPr>
            </a:lvl3pPr>
            <a:lvl4pPr marL="1600200" indent="-228600">
              <a:defRPr sz="2400" b="1">
                <a:solidFill>
                  <a:srgbClr val="FFFF00"/>
                </a:solidFill>
                <a:latin typeface=".VnTime" pitchFamily="34" charset="0"/>
              </a:defRPr>
            </a:lvl4pPr>
            <a:lvl5pPr marL="2057400" indent="-228600">
              <a:defRPr sz="2400" b="1">
                <a:solidFill>
                  <a:srgbClr val="FFFF00"/>
                </a:solidFill>
                <a:latin typeface=".VnTime" pitchFamily="34" charset="0"/>
              </a:defRPr>
            </a:lvl5pPr>
            <a:lvl6pPr marL="2514600" indent="-228600" eaLnBrk="0" fontAlgn="base" hangingPunct="0">
              <a:spcBef>
                <a:spcPct val="50000"/>
              </a:spcBef>
              <a:spcAft>
                <a:spcPct val="0"/>
              </a:spcAft>
              <a:defRPr sz="2400" b="1">
                <a:solidFill>
                  <a:srgbClr val="FFFF00"/>
                </a:solidFill>
                <a:latin typeface=".VnTime" pitchFamily="34" charset="0"/>
              </a:defRPr>
            </a:lvl6pPr>
            <a:lvl7pPr marL="2971800" indent="-228600" eaLnBrk="0" fontAlgn="base" hangingPunct="0">
              <a:spcBef>
                <a:spcPct val="50000"/>
              </a:spcBef>
              <a:spcAft>
                <a:spcPct val="0"/>
              </a:spcAft>
              <a:defRPr sz="2400" b="1">
                <a:solidFill>
                  <a:srgbClr val="FFFF00"/>
                </a:solidFill>
                <a:latin typeface=".VnTime" pitchFamily="34" charset="0"/>
              </a:defRPr>
            </a:lvl7pPr>
            <a:lvl8pPr marL="3429000" indent="-228600" eaLnBrk="0" fontAlgn="base" hangingPunct="0">
              <a:spcBef>
                <a:spcPct val="50000"/>
              </a:spcBef>
              <a:spcAft>
                <a:spcPct val="0"/>
              </a:spcAft>
              <a:defRPr sz="2400" b="1">
                <a:solidFill>
                  <a:srgbClr val="FFFF00"/>
                </a:solidFill>
                <a:latin typeface=".VnTime" pitchFamily="34" charset="0"/>
              </a:defRPr>
            </a:lvl8pPr>
            <a:lvl9pPr marL="3886200" indent="-228600" eaLnBrk="0" fontAlgn="base" hangingPunct="0">
              <a:spcBef>
                <a:spcPct val="50000"/>
              </a:spcBef>
              <a:spcAft>
                <a:spcPct val="0"/>
              </a:spcAft>
              <a:defRPr sz="2400" b="1">
                <a:solidFill>
                  <a:srgbClr val="FFFF00"/>
                </a:solidFill>
                <a:latin typeface=".VnTime" pitchFamily="34" charset="0"/>
              </a:defRPr>
            </a:lvl9pPr>
          </a:lstStyle>
          <a:p>
            <a:r>
              <a:rPr lang="en-US" sz="2800" dirty="0">
                <a:solidFill>
                  <a:srgbClr val="FF0066"/>
                </a:solidFill>
                <a:latin typeface="Times New Roman" pitchFamily="18" charset="0"/>
                <a:cs typeface="Times New Roman" pitchFamily="18" charset="0"/>
              </a:rPr>
              <a:t>1. </a:t>
            </a:r>
            <a:r>
              <a:rPr lang="en-US" sz="2800" err="1">
                <a:solidFill>
                  <a:srgbClr val="FF0066"/>
                </a:solidFill>
                <a:latin typeface="Times New Roman" pitchFamily="18" charset="0"/>
                <a:cs typeface="Times New Roman" pitchFamily="18" charset="0"/>
              </a:rPr>
              <a:t>Lũy</a:t>
            </a:r>
            <a:r>
              <a:rPr lang="en-US" sz="2800">
                <a:solidFill>
                  <a:srgbClr val="FF0066"/>
                </a:solidFill>
                <a:latin typeface="Times New Roman" pitchFamily="18" charset="0"/>
                <a:cs typeface="Times New Roman" pitchFamily="18" charset="0"/>
              </a:rPr>
              <a:t> thừa với số mũ tự nhiên</a:t>
            </a:r>
            <a:endParaRPr lang="en-US" sz="2800" dirty="0">
              <a:solidFill>
                <a:srgbClr val="FF0066"/>
              </a:solidFill>
              <a:latin typeface="Times New Roman" pitchFamily="18" charset="0"/>
              <a:cs typeface="Times New Roman" pitchFamily="18" charset="0"/>
            </a:endParaRPr>
          </a:p>
        </p:txBody>
      </p:sp>
      <p:sp>
        <p:nvSpPr>
          <p:cNvPr id="38" name="TextBox 52">
            <a:extLst>
              <a:ext uri="{FF2B5EF4-FFF2-40B4-BE49-F238E27FC236}">
                <a16:creationId xmlns:a16="http://schemas.microsoft.com/office/drawing/2014/main" id="{98F537E1-5D93-3EBB-16BC-C618D9D19A13}"/>
              </a:ext>
            </a:extLst>
          </p:cNvPr>
          <p:cNvSpPr txBox="1">
            <a:spLocks noChangeArrowheads="1"/>
          </p:cNvSpPr>
          <p:nvPr/>
        </p:nvSpPr>
        <p:spPr bwMode="auto">
          <a:xfrm>
            <a:off x="1981201" y="663576"/>
            <a:ext cx="12668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200">
                <a:solidFill>
                  <a:srgbClr val="FFFFFF"/>
                </a:solidFill>
                <a:latin typeface="Times New Roman" panose="02020603050405020304" pitchFamily="18" charset="0"/>
                <a:cs typeface="Times New Roman" panose="02020603050405020304" pitchFamily="18" charset="0"/>
              </a:rPr>
              <a:t>     HOẠT ĐỘNG</a:t>
            </a:r>
          </a:p>
        </p:txBody>
      </p:sp>
      <p:sp>
        <p:nvSpPr>
          <p:cNvPr id="29" name="Text Box 11">
            <a:extLst>
              <a:ext uri="{FF2B5EF4-FFF2-40B4-BE49-F238E27FC236}">
                <a16:creationId xmlns:a16="http://schemas.microsoft.com/office/drawing/2014/main" id="{1D5E5106-0050-6B6B-A36A-E0175E568B29}"/>
              </a:ext>
            </a:extLst>
          </p:cNvPr>
          <p:cNvSpPr txBox="1">
            <a:spLocks noChangeArrowheads="1"/>
          </p:cNvSpPr>
          <p:nvPr/>
        </p:nvSpPr>
        <p:spPr bwMode="auto">
          <a:xfrm>
            <a:off x="228600" y="1839783"/>
            <a:ext cx="7543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rgbClr val="FFFF00"/>
                </a:solidFill>
                <a:latin typeface=".VnTime" pitchFamily="34" charset="0"/>
              </a:defRPr>
            </a:lvl1pPr>
            <a:lvl2pPr marL="742950" indent="-285750">
              <a:defRPr sz="2400" b="1">
                <a:solidFill>
                  <a:srgbClr val="FFFF00"/>
                </a:solidFill>
                <a:latin typeface=".VnTime" pitchFamily="34" charset="0"/>
              </a:defRPr>
            </a:lvl2pPr>
            <a:lvl3pPr marL="1143000" indent="-228600">
              <a:defRPr sz="2400" b="1">
                <a:solidFill>
                  <a:srgbClr val="FFFF00"/>
                </a:solidFill>
                <a:latin typeface=".VnTime" pitchFamily="34" charset="0"/>
              </a:defRPr>
            </a:lvl3pPr>
            <a:lvl4pPr marL="1600200" indent="-228600">
              <a:defRPr sz="2400" b="1">
                <a:solidFill>
                  <a:srgbClr val="FFFF00"/>
                </a:solidFill>
                <a:latin typeface=".VnTime" pitchFamily="34" charset="0"/>
              </a:defRPr>
            </a:lvl4pPr>
            <a:lvl5pPr marL="2057400" indent="-228600">
              <a:defRPr sz="2400" b="1">
                <a:solidFill>
                  <a:srgbClr val="FFFF00"/>
                </a:solidFill>
                <a:latin typeface=".VnTime" pitchFamily="34" charset="0"/>
              </a:defRPr>
            </a:lvl5pPr>
            <a:lvl6pPr marL="2514600" indent="-228600" eaLnBrk="0" fontAlgn="base" hangingPunct="0">
              <a:spcBef>
                <a:spcPct val="50000"/>
              </a:spcBef>
              <a:spcAft>
                <a:spcPct val="0"/>
              </a:spcAft>
              <a:defRPr sz="2400" b="1">
                <a:solidFill>
                  <a:srgbClr val="FFFF00"/>
                </a:solidFill>
                <a:latin typeface=".VnTime" pitchFamily="34" charset="0"/>
              </a:defRPr>
            </a:lvl6pPr>
            <a:lvl7pPr marL="2971800" indent="-228600" eaLnBrk="0" fontAlgn="base" hangingPunct="0">
              <a:spcBef>
                <a:spcPct val="50000"/>
              </a:spcBef>
              <a:spcAft>
                <a:spcPct val="0"/>
              </a:spcAft>
              <a:defRPr sz="2400" b="1">
                <a:solidFill>
                  <a:srgbClr val="FFFF00"/>
                </a:solidFill>
                <a:latin typeface=".VnTime" pitchFamily="34" charset="0"/>
              </a:defRPr>
            </a:lvl7pPr>
            <a:lvl8pPr marL="3429000" indent="-228600" eaLnBrk="0" fontAlgn="base" hangingPunct="0">
              <a:spcBef>
                <a:spcPct val="50000"/>
              </a:spcBef>
              <a:spcAft>
                <a:spcPct val="0"/>
              </a:spcAft>
              <a:defRPr sz="2400" b="1">
                <a:solidFill>
                  <a:srgbClr val="FFFF00"/>
                </a:solidFill>
                <a:latin typeface=".VnTime" pitchFamily="34" charset="0"/>
              </a:defRPr>
            </a:lvl8pPr>
            <a:lvl9pPr marL="3886200" indent="-228600" eaLnBrk="0" fontAlgn="base" hangingPunct="0">
              <a:spcBef>
                <a:spcPct val="50000"/>
              </a:spcBef>
              <a:spcAft>
                <a:spcPct val="0"/>
              </a:spcAft>
              <a:defRPr sz="2400" b="1">
                <a:solidFill>
                  <a:srgbClr val="FFFF00"/>
                </a:solidFill>
                <a:latin typeface=".VnTime" pitchFamily="34" charset="0"/>
              </a:defRPr>
            </a:lvl9pPr>
          </a:lstStyle>
          <a:p>
            <a:r>
              <a:rPr lang="en-US" sz="2800" dirty="0">
                <a:solidFill>
                  <a:srgbClr val="FF0066"/>
                </a:solidFill>
                <a:latin typeface="Times New Roman" pitchFamily="18" charset="0"/>
                <a:cs typeface="Times New Roman" pitchFamily="18" charset="0"/>
              </a:rPr>
              <a:t>2</a:t>
            </a:r>
            <a:r>
              <a:rPr lang="en-US" sz="2800">
                <a:solidFill>
                  <a:srgbClr val="FF0066"/>
                </a:solidFill>
                <a:latin typeface="Times New Roman" pitchFamily="18" charset="0"/>
                <a:cs typeface="Times New Roman" pitchFamily="18" charset="0"/>
              </a:rPr>
              <a:t>. Tích và thương của hai lũy thừa cùng cơ số</a:t>
            </a:r>
            <a:endParaRPr lang="en-US" sz="2800" dirty="0">
              <a:solidFill>
                <a:srgbClr val="FF0066"/>
              </a:solidFill>
              <a:latin typeface="Times New Roman" pitchFamily="18" charset="0"/>
              <a:cs typeface="Times New Roman" pitchFamily="18" charset="0"/>
            </a:endParaRPr>
          </a:p>
        </p:txBody>
      </p:sp>
      <p:sp>
        <p:nvSpPr>
          <p:cNvPr id="40" name="Rounded Rectangle">
            <a:extLst>
              <a:ext uri="{FF2B5EF4-FFF2-40B4-BE49-F238E27FC236}">
                <a16:creationId xmlns:a16="http://schemas.microsoft.com/office/drawing/2014/main" id="{D62131C8-DE5F-0285-AC5D-C1B5058836FB}"/>
              </a:ext>
            </a:extLst>
          </p:cNvPr>
          <p:cNvSpPr>
            <a:spLocks noChangeArrowheads="1"/>
          </p:cNvSpPr>
          <p:nvPr/>
        </p:nvSpPr>
        <p:spPr bwMode="auto">
          <a:xfrm>
            <a:off x="798514" y="565150"/>
            <a:ext cx="4230687" cy="814388"/>
          </a:xfrm>
          <a:prstGeom prst="roundRect">
            <a:avLst>
              <a:gd name="adj" fmla="val 50000"/>
            </a:avLst>
          </a:prstGeom>
          <a:solidFill>
            <a:srgbClr val="FF0040"/>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Times New Roman" panose="02020603050405020304" pitchFamily="18" charset="0"/>
              <a:cs typeface="Times New Roman" panose="02020603050405020304" pitchFamily="18" charset="0"/>
            </a:endParaRPr>
          </a:p>
        </p:txBody>
      </p:sp>
      <p:sp>
        <p:nvSpPr>
          <p:cNvPr id="42" name="Oval 7">
            <a:extLst>
              <a:ext uri="{FF2B5EF4-FFF2-40B4-BE49-F238E27FC236}">
                <a16:creationId xmlns:a16="http://schemas.microsoft.com/office/drawing/2014/main" id="{6878DD8F-AD02-465E-B935-1CCA37A7AA66}"/>
              </a:ext>
            </a:extLst>
          </p:cNvPr>
          <p:cNvSpPr/>
          <p:nvPr/>
        </p:nvSpPr>
        <p:spPr>
          <a:xfrm>
            <a:off x="304801" y="468314"/>
            <a:ext cx="1039813" cy="985837"/>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45719" rIns="45719" anchor="ctr"/>
          <a:lstStyle/>
          <a:p>
            <a:pPr algn="ctr">
              <a:defRPr>
                <a:solidFill>
                  <a:srgbClr val="FFFFFF"/>
                </a:solidFill>
              </a:defRPr>
            </a:pPr>
            <a:endParaRPr>
              <a:solidFill>
                <a:srgbClr val="FFFFFF"/>
              </a:solidFill>
              <a:latin typeface="Times New Roman" panose="02020603050405020304" pitchFamily="18" charset="0"/>
              <a:cs typeface="Times New Roman" panose="02020603050405020304" pitchFamily="18" charset="0"/>
            </a:endParaRPr>
          </a:p>
        </p:txBody>
      </p:sp>
      <p:sp>
        <p:nvSpPr>
          <p:cNvPr id="43" name="Oval 8">
            <a:extLst>
              <a:ext uri="{FF2B5EF4-FFF2-40B4-BE49-F238E27FC236}">
                <a16:creationId xmlns:a16="http://schemas.microsoft.com/office/drawing/2014/main" id="{D1033C8B-F3F6-F88F-F3F9-B3AD99861B4D}"/>
              </a:ext>
            </a:extLst>
          </p:cNvPr>
          <p:cNvSpPr>
            <a:spLocks noChangeArrowheads="1"/>
          </p:cNvSpPr>
          <p:nvPr/>
        </p:nvSpPr>
        <p:spPr bwMode="auto">
          <a:xfrm>
            <a:off x="381001" y="555626"/>
            <a:ext cx="854075" cy="811213"/>
          </a:xfrm>
          <a:prstGeom prst="ellipse">
            <a:avLst/>
          </a:prstGeom>
          <a:solidFill>
            <a:srgbClr val="FF0066"/>
          </a:solidFill>
          <a:ln>
            <a:noFill/>
          </a:ln>
          <a:extLst>
            <a:ext uri="{91240B29-F687-4F45-9708-019B960494DF}">
              <a14:hiddenLine xmlns:a14="http://schemas.microsoft.com/office/drawing/2010/main" w="9525">
                <a:solidFill>
                  <a:srgbClr val="000000"/>
                </a:solidFill>
                <a:round/>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Times New Roman" panose="02020603050405020304" pitchFamily="18" charset="0"/>
              <a:cs typeface="Times New Roman" panose="02020603050405020304" pitchFamily="18" charset="0"/>
            </a:endParaRPr>
          </a:p>
        </p:txBody>
      </p:sp>
      <p:sp>
        <p:nvSpPr>
          <p:cNvPr id="44" name="TextBox 52">
            <a:extLst>
              <a:ext uri="{FF2B5EF4-FFF2-40B4-BE49-F238E27FC236}">
                <a16:creationId xmlns:a16="http://schemas.microsoft.com/office/drawing/2014/main" id="{B2F10B73-80D1-0C94-B364-D14BC0279AFE}"/>
              </a:ext>
            </a:extLst>
          </p:cNvPr>
          <p:cNvSpPr txBox="1">
            <a:spLocks noChangeArrowheads="1"/>
          </p:cNvSpPr>
          <p:nvPr/>
        </p:nvSpPr>
        <p:spPr bwMode="auto">
          <a:xfrm>
            <a:off x="1238251" y="885825"/>
            <a:ext cx="37131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000">
                <a:solidFill>
                  <a:srgbClr val="FFFFFF"/>
                </a:solidFill>
                <a:latin typeface="Times New Roman" panose="02020603050405020304" pitchFamily="18" charset="0"/>
                <a:cs typeface="Times New Roman" panose="02020603050405020304" pitchFamily="18" charset="0"/>
              </a:rPr>
              <a:t>HÌNH THÀNH KIẾN THỨC MỚI     </a:t>
            </a:r>
          </a:p>
        </p:txBody>
      </p:sp>
      <p:sp>
        <p:nvSpPr>
          <p:cNvPr id="45" name="TextBox 52">
            <a:extLst>
              <a:ext uri="{FF2B5EF4-FFF2-40B4-BE49-F238E27FC236}">
                <a16:creationId xmlns:a16="http://schemas.microsoft.com/office/drawing/2014/main" id="{43B162BB-DC36-B8DB-0E6B-B0797CA28885}"/>
              </a:ext>
            </a:extLst>
          </p:cNvPr>
          <p:cNvSpPr txBox="1">
            <a:spLocks noChangeArrowheads="1"/>
          </p:cNvSpPr>
          <p:nvPr/>
        </p:nvSpPr>
        <p:spPr bwMode="auto">
          <a:xfrm>
            <a:off x="2057401" y="609601"/>
            <a:ext cx="12668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200">
                <a:solidFill>
                  <a:srgbClr val="FFFFFF"/>
                </a:solidFill>
                <a:latin typeface="Times New Roman" panose="02020603050405020304" pitchFamily="18" charset="0"/>
                <a:cs typeface="Times New Roman" panose="02020603050405020304" pitchFamily="18" charset="0"/>
              </a:rPr>
              <a:t>     HOẠT ĐỘNG</a:t>
            </a:r>
          </a:p>
        </p:txBody>
      </p:sp>
      <p:pic>
        <p:nvPicPr>
          <p:cNvPr id="47" name="Picture 80">
            <a:extLst>
              <a:ext uri="{FF2B5EF4-FFF2-40B4-BE49-F238E27FC236}">
                <a16:creationId xmlns:a16="http://schemas.microsoft.com/office/drawing/2014/main" id="{DF79F400-05B9-0114-C79B-17BBBAA038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457200"/>
            <a:ext cx="985838" cy="98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Text Box 11">
            <a:extLst>
              <a:ext uri="{FF2B5EF4-FFF2-40B4-BE49-F238E27FC236}">
                <a16:creationId xmlns:a16="http://schemas.microsoft.com/office/drawing/2014/main" id="{FB14D07B-A618-4755-B34B-F769D78933CF}"/>
              </a:ext>
            </a:extLst>
          </p:cNvPr>
          <p:cNvSpPr txBox="1">
            <a:spLocks noChangeArrowheads="1"/>
          </p:cNvSpPr>
          <p:nvPr/>
        </p:nvSpPr>
        <p:spPr bwMode="auto">
          <a:xfrm>
            <a:off x="228600" y="2219980"/>
            <a:ext cx="4114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rgbClr val="FFFF00"/>
                </a:solidFill>
                <a:latin typeface=".VnTime" pitchFamily="34" charset="0"/>
              </a:defRPr>
            </a:lvl1pPr>
            <a:lvl2pPr marL="742950" indent="-285750">
              <a:defRPr sz="2400" b="1">
                <a:solidFill>
                  <a:srgbClr val="FFFF00"/>
                </a:solidFill>
                <a:latin typeface=".VnTime" pitchFamily="34" charset="0"/>
              </a:defRPr>
            </a:lvl2pPr>
            <a:lvl3pPr marL="1143000" indent="-228600">
              <a:defRPr sz="2400" b="1">
                <a:solidFill>
                  <a:srgbClr val="FFFF00"/>
                </a:solidFill>
                <a:latin typeface=".VnTime" pitchFamily="34" charset="0"/>
              </a:defRPr>
            </a:lvl3pPr>
            <a:lvl4pPr marL="1600200" indent="-228600">
              <a:defRPr sz="2400" b="1">
                <a:solidFill>
                  <a:srgbClr val="FFFF00"/>
                </a:solidFill>
                <a:latin typeface=".VnTime" pitchFamily="34" charset="0"/>
              </a:defRPr>
            </a:lvl4pPr>
            <a:lvl5pPr marL="2057400" indent="-228600">
              <a:defRPr sz="2400" b="1">
                <a:solidFill>
                  <a:srgbClr val="FFFF00"/>
                </a:solidFill>
                <a:latin typeface=".VnTime" pitchFamily="34" charset="0"/>
              </a:defRPr>
            </a:lvl5pPr>
            <a:lvl6pPr marL="2514600" indent="-228600" eaLnBrk="0" fontAlgn="base" hangingPunct="0">
              <a:spcBef>
                <a:spcPct val="50000"/>
              </a:spcBef>
              <a:spcAft>
                <a:spcPct val="0"/>
              </a:spcAft>
              <a:defRPr sz="2400" b="1">
                <a:solidFill>
                  <a:srgbClr val="FFFF00"/>
                </a:solidFill>
                <a:latin typeface=".VnTime" pitchFamily="34" charset="0"/>
              </a:defRPr>
            </a:lvl6pPr>
            <a:lvl7pPr marL="2971800" indent="-228600" eaLnBrk="0" fontAlgn="base" hangingPunct="0">
              <a:spcBef>
                <a:spcPct val="50000"/>
              </a:spcBef>
              <a:spcAft>
                <a:spcPct val="0"/>
              </a:spcAft>
              <a:defRPr sz="2400" b="1">
                <a:solidFill>
                  <a:srgbClr val="FFFF00"/>
                </a:solidFill>
                <a:latin typeface=".VnTime" pitchFamily="34" charset="0"/>
              </a:defRPr>
            </a:lvl7pPr>
            <a:lvl8pPr marL="3429000" indent="-228600" eaLnBrk="0" fontAlgn="base" hangingPunct="0">
              <a:spcBef>
                <a:spcPct val="50000"/>
              </a:spcBef>
              <a:spcAft>
                <a:spcPct val="0"/>
              </a:spcAft>
              <a:defRPr sz="2400" b="1">
                <a:solidFill>
                  <a:srgbClr val="FFFF00"/>
                </a:solidFill>
                <a:latin typeface=".VnTime" pitchFamily="34" charset="0"/>
              </a:defRPr>
            </a:lvl8pPr>
            <a:lvl9pPr marL="3886200" indent="-228600" eaLnBrk="0" fontAlgn="base" hangingPunct="0">
              <a:spcBef>
                <a:spcPct val="50000"/>
              </a:spcBef>
              <a:spcAft>
                <a:spcPct val="0"/>
              </a:spcAft>
              <a:defRPr sz="2400" b="1">
                <a:solidFill>
                  <a:srgbClr val="FFFF00"/>
                </a:solidFill>
                <a:latin typeface=".VnTime" pitchFamily="34" charset="0"/>
              </a:defRPr>
            </a:lvl9pPr>
          </a:lstStyle>
          <a:p>
            <a:r>
              <a:rPr lang="en-US" sz="2800">
                <a:solidFill>
                  <a:srgbClr val="FF0066"/>
                </a:solidFill>
                <a:latin typeface="Times New Roman" pitchFamily="18" charset="0"/>
                <a:cs typeface="Times New Roman" pitchFamily="18" charset="0"/>
              </a:rPr>
              <a:t>3. Lũy thừa của lũy thừa</a:t>
            </a:r>
            <a:endParaRPr lang="en-US" sz="2800" dirty="0">
              <a:solidFill>
                <a:srgbClr val="FF0066"/>
              </a:solidFill>
              <a:latin typeface="Times New Roman" pitchFamily="18" charset="0"/>
              <a:cs typeface="Times New Roman" pitchFamily="18" charset="0"/>
            </a:endParaRPr>
          </a:p>
        </p:txBody>
      </p:sp>
      <p:cxnSp>
        <p:nvCxnSpPr>
          <p:cNvPr id="25" name="Straight Connector 24">
            <a:extLst>
              <a:ext uri="{FF2B5EF4-FFF2-40B4-BE49-F238E27FC236}">
                <a16:creationId xmlns:a16="http://schemas.microsoft.com/office/drawing/2014/main" id="{911CD36C-A3B3-C737-C638-88BB3FACE3FD}"/>
              </a:ext>
            </a:extLst>
          </p:cNvPr>
          <p:cNvCxnSpPr>
            <a:cxnSpLocks/>
          </p:cNvCxnSpPr>
          <p:nvPr/>
        </p:nvCxnSpPr>
        <p:spPr>
          <a:xfrm>
            <a:off x="6324600" y="2590800"/>
            <a:ext cx="0" cy="42672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8" name="Cloud Callout 1">
            <a:extLst>
              <a:ext uri="{FF2B5EF4-FFF2-40B4-BE49-F238E27FC236}">
                <a16:creationId xmlns:a16="http://schemas.microsoft.com/office/drawing/2014/main" id="{1667F47E-E0D5-55A9-BCAD-D74BEB7F1671}"/>
              </a:ext>
            </a:extLst>
          </p:cNvPr>
          <p:cNvSpPr/>
          <p:nvPr/>
        </p:nvSpPr>
        <p:spPr>
          <a:xfrm>
            <a:off x="1752601" y="2667000"/>
            <a:ext cx="5410199" cy="2509226"/>
          </a:xfrm>
          <a:prstGeom prst="cloudCallout">
            <a:avLst>
              <a:gd name="adj1" fmla="val 103838"/>
              <a:gd name="adj2" fmla="val 77841"/>
            </a:avLst>
          </a:prstGeom>
          <a:ln>
            <a:solidFill>
              <a:schemeClr val="accent2">
                <a:lumMod val="40000"/>
                <a:lumOff val="6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800" err="1">
                <a:solidFill>
                  <a:srgbClr val="0000FF"/>
                </a:solidFill>
                <a:latin typeface="Times New Roman" pitchFamily="18" charset="0"/>
                <a:cs typeface="Times New Roman" pitchFamily="18" charset="0"/>
              </a:rPr>
              <a:t>Từ</a:t>
            </a:r>
            <a:r>
              <a:rPr lang="en-US" sz="2800">
                <a:solidFill>
                  <a:srgbClr val="0000FF"/>
                </a:solidFill>
                <a:latin typeface="Times New Roman" pitchFamily="18" charset="0"/>
                <a:cs typeface="Times New Roman" pitchFamily="18" charset="0"/>
              </a:rPr>
              <a:t> khám phá </a:t>
            </a:r>
            <a:r>
              <a:rPr lang="en-US" sz="2800" dirty="0">
                <a:solidFill>
                  <a:srgbClr val="0000FF"/>
                </a:solidFill>
                <a:latin typeface="Times New Roman" pitchFamily="18" charset="0"/>
                <a:cs typeface="Times New Roman" pitchFamily="18" charset="0"/>
              </a:rPr>
              <a:t>2 </a:t>
            </a:r>
            <a:r>
              <a:rPr lang="en-US" sz="2800" err="1">
                <a:solidFill>
                  <a:srgbClr val="0000FF"/>
                </a:solidFill>
                <a:latin typeface="Times New Roman" pitchFamily="18" charset="0"/>
                <a:cs typeface="Times New Roman" pitchFamily="18" charset="0"/>
              </a:rPr>
              <a:t>hãy</a:t>
            </a:r>
            <a:r>
              <a:rPr lang="en-US" sz="2800">
                <a:solidFill>
                  <a:srgbClr val="0000FF"/>
                </a:solidFill>
                <a:latin typeface="Times New Roman" pitchFamily="18" charset="0"/>
                <a:cs typeface="Times New Roman" pitchFamily="18" charset="0"/>
              </a:rPr>
              <a:t> cho biết  Khi tính lũy thừa của một lũy </a:t>
            </a:r>
            <a:r>
              <a:rPr lang="en-US" sz="2800" err="1">
                <a:solidFill>
                  <a:srgbClr val="0000FF"/>
                </a:solidFill>
                <a:latin typeface="Times New Roman" pitchFamily="18" charset="0"/>
                <a:cs typeface="Times New Roman" pitchFamily="18" charset="0"/>
              </a:rPr>
              <a:t>thừa</a:t>
            </a:r>
            <a:r>
              <a:rPr lang="en-US" sz="2800">
                <a:solidFill>
                  <a:srgbClr val="0000FF"/>
                </a:solidFill>
                <a:latin typeface="Times New Roman" pitchFamily="18" charset="0"/>
                <a:cs typeface="Times New Roman" pitchFamily="18" charset="0"/>
              </a:rPr>
              <a:t> ta làm như thế nào?</a:t>
            </a:r>
            <a:endParaRPr lang="en-US" sz="2800" dirty="0">
              <a:solidFill>
                <a:srgbClr val="0000FF"/>
              </a:solidFill>
              <a:latin typeface="Times New Roman" pitchFamily="18" charset="0"/>
              <a:cs typeface="Times New Roman" pitchFamily="18" charset="0"/>
            </a:endParaRPr>
          </a:p>
        </p:txBody>
      </p:sp>
      <p:sp>
        <p:nvSpPr>
          <p:cNvPr id="9" name="Rectangle 2">
            <a:extLst>
              <a:ext uri="{FF2B5EF4-FFF2-40B4-BE49-F238E27FC236}">
                <a16:creationId xmlns:a16="http://schemas.microsoft.com/office/drawing/2014/main" id="{32C00279-EAF1-4193-A8B1-45F7AFB54D23}"/>
              </a:ext>
            </a:extLst>
          </p:cNvPr>
          <p:cNvSpPr>
            <a:spLocks noChangeArrowheads="1"/>
          </p:cNvSpPr>
          <p:nvPr/>
        </p:nvSpPr>
        <p:spPr bwMode="auto">
          <a:xfrm>
            <a:off x="322386" y="2743200"/>
            <a:ext cx="5926014"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altLang="en-US" sz="2800" b="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Quy tắc: </a:t>
            </a:r>
            <a:endParaRPr lang="en-US" altLang="en-US" sz="2800">
              <a:solidFill>
                <a:srgbClr val="002060"/>
              </a:solidFill>
              <a:latin typeface="Times New Roman" panose="02020603050405020304" pitchFamily="18" charset="0"/>
              <a:cs typeface="Times New Roman" panose="02020603050405020304" pitchFamily="18" charset="0"/>
            </a:endParaRPr>
          </a:p>
          <a:p>
            <a:pPr eaLnBrk="0" fontAlgn="base" hangingPunct="0">
              <a:spcBef>
                <a:spcPct val="0"/>
              </a:spcBef>
              <a:spcAft>
                <a:spcPct val="0"/>
              </a:spcAft>
            </a:pPr>
            <a:r>
              <a:rPr lang="en-US" alt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Khi tính lũy thừa của một lũy thừa, ta giữ nguyên cơ số và nhân hai số mũ.</a:t>
            </a:r>
            <a:endParaRPr lang="en-US" altLang="en-US" sz="2800">
              <a:latin typeface="Times New Roman" panose="02020603050405020304" pitchFamily="18" charset="0"/>
              <a:cs typeface="Times New Roman" panose="02020603050405020304" pitchFamily="18" charset="0"/>
            </a:endParaRPr>
          </a:p>
        </p:txBody>
      </p:sp>
      <p:graphicFrame>
        <p:nvGraphicFramePr>
          <p:cNvPr id="10" name="Object 9">
            <a:extLst>
              <a:ext uri="{FF2B5EF4-FFF2-40B4-BE49-F238E27FC236}">
                <a16:creationId xmlns:a16="http://schemas.microsoft.com/office/drawing/2014/main" id="{E900F650-5453-639A-7546-D59607E2ED24}"/>
              </a:ext>
            </a:extLst>
          </p:cNvPr>
          <p:cNvGraphicFramePr>
            <a:graphicFrameLocks noChangeAspect="1"/>
          </p:cNvGraphicFramePr>
          <p:nvPr>
            <p:extLst>
              <p:ext uri="{D42A27DB-BD31-4B8C-83A1-F6EECF244321}">
                <p14:modId xmlns:p14="http://schemas.microsoft.com/office/powerpoint/2010/main" val="3684200048"/>
              </p:ext>
            </p:extLst>
          </p:nvPr>
        </p:nvGraphicFramePr>
        <p:xfrm>
          <a:off x="503238" y="4114800"/>
          <a:ext cx="2424112" cy="817563"/>
        </p:xfrm>
        <a:graphic>
          <a:graphicData uri="http://schemas.openxmlformats.org/presentationml/2006/ole">
            <mc:AlternateContent xmlns:mc="http://schemas.openxmlformats.org/markup-compatibility/2006">
              <mc:Choice xmlns:v="urn:schemas-microsoft-com:vml" Requires="v">
                <p:oleObj name="Equation" r:id="rId3" imgW="761760" imgH="304560" progId="Equation.DSMT4">
                  <p:embed/>
                </p:oleObj>
              </mc:Choice>
              <mc:Fallback>
                <p:oleObj name="Equation" r:id="rId3" imgW="761760" imgH="304560" progId="Equation.DSMT4">
                  <p:embed/>
                  <p:pic>
                    <p:nvPicPr>
                      <p:cNvPr id="0" name="Object 1"/>
                      <p:cNvPicPr>
                        <a:picLocks noChangeAspect="1" noChangeArrowheads="1"/>
                      </p:cNvPicPr>
                      <p:nvPr/>
                    </p:nvPicPr>
                    <p:blipFill>
                      <a:blip r:embed="rId4"/>
                      <a:srcRect/>
                      <a:stretch>
                        <a:fillRect/>
                      </a:stretch>
                    </p:blipFill>
                    <p:spPr bwMode="auto">
                      <a:xfrm>
                        <a:off x="503238" y="4114800"/>
                        <a:ext cx="2424112" cy="817563"/>
                      </a:xfrm>
                      <a:prstGeom prst="rect">
                        <a:avLst/>
                      </a:prstGeom>
                      <a:noFill/>
                    </p:spPr>
                  </p:pic>
                </p:oleObj>
              </mc:Fallback>
            </mc:AlternateContent>
          </a:graphicData>
        </a:graphic>
      </p:graphicFrame>
      <p:graphicFrame>
        <p:nvGraphicFramePr>
          <p:cNvPr id="32" name="Object 31">
            <a:extLst>
              <a:ext uri="{FF2B5EF4-FFF2-40B4-BE49-F238E27FC236}">
                <a16:creationId xmlns:a16="http://schemas.microsoft.com/office/drawing/2014/main" id="{2EFB7EAD-C41C-6707-88F7-65B6856776BD}"/>
              </a:ext>
            </a:extLst>
          </p:cNvPr>
          <p:cNvGraphicFramePr>
            <a:graphicFrameLocks noChangeAspect="1"/>
          </p:cNvGraphicFramePr>
          <p:nvPr>
            <p:extLst>
              <p:ext uri="{D42A27DB-BD31-4B8C-83A1-F6EECF244321}">
                <p14:modId xmlns:p14="http://schemas.microsoft.com/office/powerpoint/2010/main" val="4011376206"/>
              </p:ext>
            </p:extLst>
          </p:nvPr>
        </p:nvGraphicFramePr>
        <p:xfrm>
          <a:off x="6629980" y="2921786"/>
          <a:ext cx="3047421" cy="888215"/>
        </p:xfrm>
        <a:graphic>
          <a:graphicData uri="http://schemas.openxmlformats.org/presentationml/2006/ole">
            <mc:AlternateContent xmlns:mc="http://schemas.openxmlformats.org/markup-compatibility/2006">
              <mc:Choice xmlns:v="urn:schemas-microsoft-com:vml" Requires="v">
                <p:oleObj name="Equation" r:id="rId5" imgW="1257120" imgH="355320" progId="Equation.DSMT4">
                  <p:embed/>
                </p:oleObj>
              </mc:Choice>
              <mc:Fallback>
                <p:oleObj name="Equation" r:id="rId5" imgW="1257120" imgH="355320" progId="Equation.DSMT4">
                  <p:embed/>
                  <p:pic>
                    <p:nvPicPr>
                      <p:cNvPr id="49" name="Object 48">
                        <a:extLst>
                          <a:ext uri="{FF2B5EF4-FFF2-40B4-BE49-F238E27FC236}">
                            <a16:creationId xmlns:a16="http://schemas.microsoft.com/office/drawing/2014/main" id="{DB70D9EE-9695-E928-C7B5-94FDDC0259C1}"/>
                          </a:ext>
                        </a:extLst>
                      </p:cNvPr>
                      <p:cNvPicPr/>
                      <p:nvPr/>
                    </p:nvPicPr>
                    <p:blipFill>
                      <a:blip r:embed="rId6"/>
                      <a:stretch>
                        <a:fillRect/>
                      </a:stretch>
                    </p:blipFill>
                    <p:spPr>
                      <a:xfrm>
                        <a:off x="6629980" y="2921786"/>
                        <a:ext cx="3047421" cy="888215"/>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90B9D52F-2FA3-71E2-5FF4-F3464997AB20}"/>
              </a:ext>
            </a:extLst>
          </p:cNvPr>
          <p:cNvGraphicFramePr>
            <a:graphicFrameLocks noChangeAspect="1"/>
          </p:cNvGraphicFramePr>
          <p:nvPr>
            <p:extLst>
              <p:ext uri="{D42A27DB-BD31-4B8C-83A1-F6EECF244321}">
                <p14:modId xmlns:p14="http://schemas.microsoft.com/office/powerpoint/2010/main" val="3895958287"/>
              </p:ext>
            </p:extLst>
          </p:nvPr>
        </p:nvGraphicFramePr>
        <p:xfrm>
          <a:off x="6643886" y="3880409"/>
          <a:ext cx="2881115" cy="1317957"/>
        </p:xfrm>
        <a:graphic>
          <a:graphicData uri="http://schemas.openxmlformats.org/presentationml/2006/ole">
            <mc:AlternateContent xmlns:mc="http://schemas.openxmlformats.org/markup-compatibility/2006">
              <mc:Choice xmlns:v="urn:schemas-microsoft-com:vml" Requires="v">
                <p:oleObj name="Equation" r:id="rId7" imgW="1193760" imgH="545760" progId="Equation.DSMT4">
                  <p:embed/>
                </p:oleObj>
              </mc:Choice>
              <mc:Fallback>
                <p:oleObj name="Equation" r:id="rId7" imgW="1193760" imgH="545760" progId="Equation.DSMT4">
                  <p:embed/>
                  <p:pic>
                    <p:nvPicPr>
                      <p:cNvPr id="0" name=""/>
                      <p:cNvPicPr/>
                      <p:nvPr/>
                    </p:nvPicPr>
                    <p:blipFill>
                      <a:blip r:embed="rId8"/>
                      <a:stretch>
                        <a:fillRect/>
                      </a:stretch>
                    </p:blipFill>
                    <p:spPr>
                      <a:xfrm>
                        <a:off x="6643886" y="3880409"/>
                        <a:ext cx="2881115" cy="1317957"/>
                      </a:xfrm>
                      <a:prstGeom prst="rect">
                        <a:avLst/>
                      </a:prstGeom>
                    </p:spPr>
                  </p:pic>
                </p:oleObj>
              </mc:Fallback>
            </mc:AlternateContent>
          </a:graphicData>
        </a:graphic>
      </p:graphicFrame>
      <p:pic>
        <p:nvPicPr>
          <p:cNvPr id="20" name="Picture 15">
            <a:extLst>
              <a:ext uri="{FF2B5EF4-FFF2-40B4-BE49-F238E27FC236}">
                <a16:creationId xmlns:a16="http://schemas.microsoft.com/office/drawing/2014/main" id="{31C1D2C2-8382-0A86-9D03-A2A3ACBD4C8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248900" y="603808"/>
            <a:ext cx="14859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0">
            <a:extLst>
              <a:ext uri="{FF2B5EF4-FFF2-40B4-BE49-F238E27FC236}">
                <a16:creationId xmlns:a16="http://schemas.microsoft.com/office/drawing/2014/main" id="{430297EF-B063-2824-C817-5966C5B52B78}"/>
              </a:ext>
            </a:extLst>
          </p:cNvPr>
          <p:cNvSpPr/>
          <p:nvPr/>
        </p:nvSpPr>
        <p:spPr>
          <a:xfrm>
            <a:off x="152400" y="0"/>
            <a:ext cx="11658600" cy="533400"/>
          </a:xfrm>
          <a:prstGeom prst="rect">
            <a:avLst/>
          </a:prstGeom>
          <a:solidFill>
            <a:srgbClr val="3399FF"/>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b="1">
                <a:solidFill>
                  <a:srgbClr val="FF0000"/>
                </a:solidFill>
                <a:latin typeface="Times New Roman" pitchFamily="18" charset="0"/>
                <a:cs typeface="Times New Roman" pitchFamily="18" charset="0"/>
              </a:rPr>
              <a:t>BÀI 3: </a:t>
            </a:r>
            <a:r>
              <a:rPr lang="en-US" sz="2800" b="1" dirty="0">
                <a:solidFill>
                  <a:srgbClr val="FF0000"/>
                </a:solidFill>
                <a:latin typeface="Times New Roman" pitchFamily="18" charset="0"/>
                <a:cs typeface="Times New Roman" pitchFamily="18" charset="0"/>
              </a:rPr>
              <a:t>LŨY </a:t>
            </a:r>
            <a:r>
              <a:rPr lang="en-US" sz="2800" b="1">
                <a:solidFill>
                  <a:srgbClr val="FF0000"/>
                </a:solidFill>
                <a:latin typeface="Times New Roman" pitchFamily="18" charset="0"/>
                <a:cs typeface="Times New Roman" pitchFamily="18" charset="0"/>
              </a:rPr>
              <a:t>THỪA CỦA MỘT SỐ HỮU TỈ</a:t>
            </a:r>
            <a:endParaRPr lang="en-US"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08772670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grpId="1" nodeType="clickEffect">
                                  <p:stCondLst>
                                    <p:cond delay="0"/>
                                  </p:stCondLst>
                                  <p:childTnLst>
                                    <p:animEffect transition="out" filter="barn(inVertical)">
                                      <p:cBhvr>
                                        <p:cTn id="11" dur="500"/>
                                        <p:tgtEl>
                                          <p:spTgt spid="28"/>
                                        </p:tgtEl>
                                      </p:cBhvr>
                                    </p:animEffect>
                                    <p:set>
                                      <p:cBhvr>
                                        <p:cTn id="12" dur="1" fill="hold">
                                          <p:stCondLst>
                                            <p:cond delay="499"/>
                                          </p:stCondLst>
                                        </p:cTn>
                                        <p:tgtEl>
                                          <p:spTgt spid="2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4" presetClass="entr" presetSubtype="5"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randombar(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5"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randombar(vertic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8" grpId="1" animBg="1"/>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1"/>
          <p:cNvSpPr txBox="1">
            <a:spLocks noChangeArrowheads="1"/>
          </p:cNvSpPr>
          <p:nvPr/>
        </p:nvSpPr>
        <p:spPr bwMode="auto">
          <a:xfrm>
            <a:off x="228600" y="1371600"/>
            <a:ext cx="5410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rgbClr val="FFFF00"/>
                </a:solidFill>
                <a:latin typeface=".VnTime" pitchFamily="34" charset="0"/>
              </a:defRPr>
            </a:lvl1pPr>
            <a:lvl2pPr marL="742950" indent="-285750">
              <a:defRPr sz="2400" b="1">
                <a:solidFill>
                  <a:srgbClr val="FFFF00"/>
                </a:solidFill>
                <a:latin typeface=".VnTime" pitchFamily="34" charset="0"/>
              </a:defRPr>
            </a:lvl2pPr>
            <a:lvl3pPr marL="1143000" indent="-228600">
              <a:defRPr sz="2400" b="1">
                <a:solidFill>
                  <a:srgbClr val="FFFF00"/>
                </a:solidFill>
                <a:latin typeface=".VnTime" pitchFamily="34" charset="0"/>
              </a:defRPr>
            </a:lvl3pPr>
            <a:lvl4pPr marL="1600200" indent="-228600">
              <a:defRPr sz="2400" b="1">
                <a:solidFill>
                  <a:srgbClr val="FFFF00"/>
                </a:solidFill>
                <a:latin typeface=".VnTime" pitchFamily="34" charset="0"/>
              </a:defRPr>
            </a:lvl4pPr>
            <a:lvl5pPr marL="2057400" indent="-228600">
              <a:defRPr sz="2400" b="1">
                <a:solidFill>
                  <a:srgbClr val="FFFF00"/>
                </a:solidFill>
                <a:latin typeface=".VnTime" pitchFamily="34" charset="0"/>
              </a:defRPr>
            </a:lvl5pPr>
            <a:lvl6pPr marL="2514600" indent="-228600" eaLnBrk="0" fontAlgn="base" hangingPunct="0">
              <a:spcBef>
                <a:spcPct val="50000"/>
              </a:spcBef>
              <a:spcAft>
                <a:spcPct val="0"/>
              </a:spcAft>
              <a:defRPr sz="2400" b="1">
                <a:solidFill>
                  <a:srgbClr val="FFFF00"/>
                </a:solidFill>
                <a:latin typeface=".VnTime" pitchFamily="34" charset="0"/>
              </a:defRPr>
            </a:lvl6pPr>
            <a:lvl7pPr marL="2971800" indent="-228600" eaLnBrk="0" fontAlgn="base" hangingPunct="0">
              <a:spcBef>
                <a:spcPct val="50000"/>
              </a:spcBef>
              <a:spcAft>
                <a:spcPct val="0"/>
              </a:spcAft>
              <a:defRPr sz="2400" b="1">
                <a:solidFill>
                  <a:srgbClr val="FFFF00"/>
                </a:solidFill>
                <a:latin typeface=".VnTime" pitchFamily="34" charset="0"/>
              </a:defRPr>
            </a:lvl7pPr>
            <a:lvl8pPr marL="3429000" indent="-228600" eaLnBrk="0" fontAlgn="base" hangingPunct="0">
              <a:spcBef>
                <a:spcPct val="50000"/>
              </a:spcBef>
              <a:spcAft>
                <a:spcPct val="0"/>
              </a:spcAft>
              <a:defRPr sz="2400" b="1">
                <a:solidFill>
                  <a:srgbClr val="FFFF00"/>
                </a:solidFill>
                <a:latin typeface=".VnTime" pitchFamily="34" charset="0"/>
              </a:defRPr>
            </a:lvl8pPr>
            <a:lvl9pPr marL="3886200" indent="-228600" eaLnBrk="0" fontAlgn="base" hangingPunct="0">
              <a:spcBef>
                <a:spcPct val="50000"/>
              </a:spcBef>
              <a:spcAft>
                <a:spcPct val="0"/>
              </a:spcAft>
              <a:defRPr sz="2400" b="1">
                <a:solidFill>
                  <a:srgbClr val="FFFF00"/>
                </a:solidFill>
                <a:latin typeface=".VnTime" pitchFamily="34" charset="0"/>
              </a:defRPr>
            </a:lvl9pPr>
          </a:lstStyle>
          <a:p>
            <a:r>
              <a:rPr lang="en-US" sz="2800" dirty="0">
                <a:solidFill>
                  <a:srgbClr val="FF0066"/>
                </a:solidFill>
                <a:latin typeface="Times New Roman" pitchFamily="18" charset="0"/>
                <a:cs typeface="Times New Roman" pitchFamily="18" charset="0"/>
              </a:rPr>
              <a:t>1. </a:t>
            </a:r>
            <a:r>
              <a:rPr lang="en-US" sz="2800" err="1">
                <a:solidFill>
                  <a:srgbClr val="FF0066"/>
                </a:solidFill>
                <a:latin typeface="Times New Roman" pitchFamily="18" charset="0"/>
                <a:cs typeface="Times New Roman" pitchFamily="18" charset="0"/>
              </a:rPr>
              <a:t>Lũy</a:t>
            </a:r>
            <a:r>
              <a:rPr lang="en-US" sz="2800">
                <a:solidFill>
                  <a:srgbClr val="FF0066"/>
                </a:solidFill>
                <a:latin typeface="Times New Roman" pitchFamily="18" charset="0"/>
                <a:cs typeface="Times New Roman" pitchFamily="18" charset="0"/>
              </a:rPr>
              <a:t> thừa với số mũ tự nhiên</a:t>
            </a:r>
            <a:endParaRPr lang="en-US" sz="2800" dirty="0">
              <a:solidFill>
                <a:srgbClr val="FF0066"/>
              </a:solidFill>
              <a:latin typeface="Times New Roman" pitchFamily="18" charset="0"/>
              <a:cs typeface="Times New Roman" pitchFamily="18" charset="0"/>
            </a:endParaRPr>
          </a:p>
        </p:txBody>
      </p:sp>
      <p:sp>
        <p:nvSpPr>
          <p:cNvPr id="38" name="TextBox 52">
            <a:extLst>
              <a:ext uri="{FF2B5EF4-FFF2-40B4-BE49-F238E27FC236}">
                <a16:creationId xmlns:a16="http://schemas.microsoft.com/office/drawing/2014/main" id="{98F537E1-5D93-3EBB-16BC-C618D9D19A13}"/>
              </a:ext>
            </a:extLst>
          </p:cNvPr>
          <p:cNvSpPr txBox="1">
            <a:spLocks noChangeArrowheads="1"/>
          </p:cNvSpPr>
          <p:nvPr/>
        </p:nvSpPr>
        <p:spPr bwMode="auto">
          <a:xfrm>
            <a:off x="1752600" y="663576"/>
            <a:ext cx="12668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200">
                <a:solidFill>
                  <a:srgbClr val="FFFFFF"/>
                </a:solidFill>
                <a:latin typeface="Times New Roman" panose="02020603050405020304" pitchFamily="18" charset="0"/>
                <a:cs typeface="Times New Roman" panose="02020603050405020304" pitchFamily="18" charset="0"/>
              </a:rPr>
              <a:t>     HOẠT ĐỘNG</a:t>
            </a:r>
          </a:p>
        </p:txBody>
      </p:sp>
      <p:sp>
        <p:nvSpPr>
          <p:cNvPr id="29" name="Text Box 11">
            <a:extLst>
              <a:ext uri="{FF2B5EF4-FFF2-40B4-BE49-F238E27FC236}">
                <a16:creationId xmlns:a16="http://schemas.microsoft.com/office/drawing/2014/main" id="{1D5E5106-0050-6B6B-A36A-E0175E568B29}"/>
              </a:ext>
            </a:extLst>
          </p:cNvPr>
          <p:cNvSpPr txBox="1">
            <a:spLocks noChangeArrowheads="1"/>
          </p:cNvSpPr>
          <p:nvPr/>
        </p:nvSpPr>
        <p:spPr bwMode="auto">
          <a:xfrm>
            <a:off x="228600" y="1839783"/>
            <a:ext cx="7543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rgbClr val="FFFF00"/>
                </a:solidFill>
                <a:latin typeface=".VnTime" pitchFamily="34" charset="0"/>
              </a:defRPr>
            </a:lvl1pPr>
            <a:lvl2pPr marL="742950" indent="-285750">
              <a:defRPr sz="2400" b="1">
                <a:solidFill>
                  <a:srgbClr val="FFFF00"/>
                </a:solidFill>
                <a:latin typeface=".VnTime" pitchFamily="34" charset="0"/>
              </a:defRPr>
            </a:lvl2pPr>
            <a:lvl3pPr marL="1143000" indent="-228600">
              <a:defRPr sz="2400" b="1">
                <a:solidFill>
                  <a:srgbClr val="FFFF00"/>
                </a:solidFill>
                <a:latin typeface=".VnTime" pitchFamily="34" charset="0"/>
              </a:defRPr>
            </a:lvl3pPr>
            <a:lvl4pPr marL="1600200" indent="-228600">
              <a:defRPr sz="2400" b="1">
                <a:solidFill>
                  <a:srgbClr val="FFFF00"/>
                </a:solidFill>
                <a:latin typeface=".VnTime" pitchFamily="34" charset="0"/>
              </a:defRPr>
            </a:lvl4pPr>
            <a:lvl5pPr marL="2057400" indent="-228600">
              <a:defRPr sz="2400" b="1">
                <a:solidFill>
                  <a:srgbClr val="FFFF00"/>
                </a:solidFill>
                <a:latin typeface=".VnTime" pitchFamily="34" charset="0"/>
              </a:defRPr>
            </a:lvl5pPr>
            <a:lvl6pPr marL="2514600" indent="-228600" eaLnBrk="0" fontAlgn="base" hangingPunct="0">
              <a:spcBef>
                <a:spcPct val="50000"/>
              </a:spcBef>
              <a:spcAft>
                <a:spcPct val="0"/>
              </a:spcAft>
              <a:defRPr sz="2400" b="1">
                <a:solidFill>
                  <a:srgbClr val="FFFF00"/>
                </a:solidFill>
                <a:latin typeface=".VnTime" pitchFamily="34" charset="0"/>
              </a:defRPr>
            </a:lvl6pPr>
            <a:lvl7pPr marL="2971800" indent="-228600" eaLnBrk="0" fontAlgn="base" hangingPunct="0">
              <a:spcBef>
                <a:spcPct val="50000"/>
              </a:spcBef>
              <a:spcAft>
                <a:spcPct val="0"/>
              </a:spcAft>
              <a:defRPr sz="2400" b="1">
                <a:solidFill>
                  <a:srgbClr val="FFFF00"/>
                </a:solidFill>
                <a:latin typeface=".VnTime" pitchFamily="34" charset="0"/>
              </a:defRPr>
            </a:lvl7pPr>
            <a:lvl8pPr marL="3429000" indent="-228600" eaLnBrk="0" fontAlgn="base" hangingPunct="0">
              <a:spcBef>
                <a:spcPct val="50000"/>
              </a:spcBef>
              <a:spcAft>
                <a:spcPct val="0"/>
              </a:spcAft>
              <a:defRPr sz="2400" b="1">
                <a:solidFill>
                  <a:srgbClr val="FFFF00"/>
                </a:solidFill>
                <a:latin typeface=".VnTime" pitchFamily="34" charset="0"/>
              </a:defRPr>
            </a:lvl8pPr>
            <a:lvl9pPr marL="3886200" indent="-228600" eaLnBrk="0" fontAlgn="base" hangingPunct="0">
              <a:spcBef>
                <a:spcPct val="50000"/>
              </a:spcBef>
              <a:spcAft>
                <a:spcPct val="0"/>
              </a:spcAft>
              <a:defRPr sz="2400" b="1">
                <a:solidFill>
                  <a:srgbClr val="FFFF00"/>
                </a:solidFill>
                <a:latin typeface=".VnTime" pitchFamily="34" charset="0"/>
              </a:defRPr>
            </a:lvl9pPr>
          </a:lstStyle>
          <a:p>
            <a:r>
              <a:rPr lang="en-US" sz="2800" dirty="0">
                <a:solidFill>
                  <a:srgbClr val="FF0066"/>
                </a:solidFill>
                <a:latin typeface="Times New Roman" pitchFamily="18" charset="0"/>
                <a:cs typeface="Times New Roman" pitchFamily="18" charset="0"/>
              </a:rPr>
              <a:t>2</a:t>
            </a:r>
            <a:r>
              <a:rPr lang="en-US" sz="2800">
                <a:solidFill>
                  <a:srgbClr val="FF0066"/>
                </a:solidFill>
                <a:latin typeface="Times New Roman" pitchFamily="18" charset="0"/>
                <a:cs typeface="Times New Roman" pitchFamily="18" charset="0"/>
              </a:rPr>
              <a:t>. Tích và thương của hai lũy thừa cùng cơ số</a:t>
            </a:r>
            <a:endParaRPr lang="en-US" sz="2800" dirty="0">
              <a:solidFill>
                <a:srgbClr val="FF0066"/>
              </a:solidFill>
              <a:latin typeface="Times New Roman" pitchFamily="18" charset="0"/>
              <a:cs typeface="Times New Roman" pitchFamily="18" charset="0"/>
            </a:endParaRPr>
          </a:p>
        </p:txBody>
      </p:sp>
      <p:sp>
        <p:nvSpPr>
          <p:cNvPr id="40" name="Rounded Rectangle">
            <a:extLst>
              <a:ext uri="{FF2B5EF4-FFF2-40B4-BE49-F238E27FC236}">
                <a16:creationId xmlns:a16="http://schemas.microsoft.com/office/drawing/2014/main" id="{D62131C8-DE5F-0285-AC5D-C1B5058836FB}"/>
              </a:ext>
            </a:extLst>
          </p:cNvPr>
          <p:cNvSpPr>
            <a:spLocks noChangeArrowheads="1"/>
          </p:cNvSpPr>
          <p:nvPr/>
        </p:nvSpPr>
        <p:spPr bwMode="auto">
          <a:xfrm>
            <a:off x="569913" y="565150"/>
            <a:ext cx="4230687" cy="814388"/>
          </a:xfrm>
          <a:prstGeom prst="roundRect">
            <a:avLst>
              <a:gd name="adj" fmla="val 50000"/>
            </a:avLst>
          </a:prstGeom>
          <a:solidFill>
            <a:srgbClr val="FF0040"/>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Times New Roman" panose="02020603050405020304" pitchFamily="18" charset="0"/>
              <a:cs typeface="Times New Roman" panose="02020603050405020304" pitchFamily="18" charset="0"/>
            </a:endParaRPr>
          </a:p>
        </p:txBody>
      </p:sp>
      <p:sp>
        <p:nvSpPr>
          <p:cNvPr id="42" name="Oval 7">
            <a:extLst>
              <a:ext uri="{FF2B5EF4-FFF2-40B4-BE49-F238E27FC236}">
                <a16:creationId xmlns:a16="http://schemas.microsoft.com/office/drawing/2014/main" id="{6878DD8F-AD02-465E-B935-1CCA37A7AA66}"/>
              </a:ext>
            </a:extLst>
          </p:cNvPr>
          <p:cNvSpPr/>
          <p:nvPr/>
        </p:nvSpPr>
        <p:spPr>
          <a:xfrm>
            <a:off x="76200" y="468314"/>
            <a:ext cx="1039813" cy="985837"/>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45719" rIns="45719" anchor="ctr"/>
          <a:lstStyle/>
          <a:p>
            <a:pPr algn="ctr">
              <a:defRPr>
                <a:solidFill>
                  <a:srgbClr val="FFFFFF"/>
                </a:solidFill>
              </a:defRPr>
            </a:pPr>
            <a:endParaRPr>
              <a:solidFill>
                <a:srgbClr val="FFFFFF"/>
              </a:solidFill>
              <a:latin typeface="Times New Roman" panose="02020603050405020304" pitchFamily="18" charset="0"/>
              <a:cs typeface="Times New Roman" panose="02020603050405020304" pitchFamily="18" charset="0"/>
            </a:endParaRPr>
          </a:p>
        </p:txBody>
      </p:sp>
      <p:sp>
        <p:nvSpPr>
          <p:cNvPr id="43" name="Oval 8">
            <a:extLst>
              <a:ext uri="{FF2B5EF4-FFF2-40B4-BE49-F238E27FC236}">
                <a16:creationId xmlns:a16="http://schemas.microsoft.com/office/drawing/2014/main" id="{D1033C8B-F3F6-F88F-F3F9-B3AD99861B4D}"/>
              </a:ext>
            </a:extLst>
          </p:cNvPr>
          <p:cNvSpPr>
            <a:spLocks noChangeArrowheads="1"/>
          </p:cNvSpPr>
          <p:nvPr/>
        </p:nvSpPr>
        <p:spPr bwMode="auto">
          <a:xfrm>
            <a:off x="152400" y="555626"/>
            <a:ext cx="854075" cy="811213"/>
          </a:xfrm>
          <a:prstGeom prst="ellipse">
            <a:avLst/>
          </a:prstGeom>
          <a:solidFill>
            <a:srgbClr val="FF0066"/>
          </a:solidFill>
          <a:ln>
            <a:noFill/>
          </a:ln>
          <a:extLst>
            <a:ext uri="{91240B29-F687-4F45-9708-019B960494DF}">
              <a14:hiddenLine xmlns:a14="http://schemas.microsoft.com/office/drawing/2010/main" w="9525">
                <a:solidFill>
                  <a:srgbClr val="000000"/>
                </a:solidFill>
                <a:round/>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Times New Roman" panose="02020603050405020304" pitchFamily="18" charset="0"/>
              <a:cs typeface="Times New Roman" panose="02020603050405020304" pitchFamily="18" charset="0"/>
            </a:endParaRPr>
          </a:p>
        </p:txBody>
      </p:sp>
      <p:sp>
        <p:nvSpPr>
          <p:cNvPr id="44" name="TextBox 52">
            <a:extLst>
              <a:ext uri="{FF2B5EF4-FFF2-40B4-BE49-F238E27FC236}">
                <a16:creationId xmlns:a16="http://schemas.microsoft.com/office/drawing/2014/main" id="{B2F10B73-80D1-0C94-B364-D14BC0279AFE}"/>
              </a:ext>
            </a:extLst>
          </p:cNvPr>
          <p:cNvSpPr txBox="1">
            <a:spLocks noChangeArrowheads="1"/>
          </p:cNvSpPr>
          <p:nvPr/>
        </p:nvSpPr>
        <p:spPr bwMode="auto">
          <a:xfrm>
            <a:off x="1009650" y="885825"/>
            <a:ext cx="37131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000">
                <a:solidFill>
                  <a:srgbClr val="FFFFFF"/>
                </a:solidFill>
                <a:latin typeface="Times New Roman" panose="02020603050405020304" pitchFamily="18" charset="0"/>
                <a:cs typeface="Times New Roman" panose="02020603050405020304" pitchFamily="18" charset="0"/>
              </a:rPr>
              <a:t>HÌNH THÀNH KIẾN THỨC MỚI     </a:t>
            </a:r>
          </a:p>
        </p:txBody>
      </p:sp>
      <p:sp>
        <p:nvSpPr>
          <p:cNvPr id="45" name="TextBox 52">
            <a:extLst>
              <a:ext uri="{FF2B5EF4-FFF2-40B4-BE49-F238E27FC236}">
                <a16:creationId xmlns:a16="http://schemas.microsoft.com/office/drawing/2014/main" id="{43B162BB-DC36-B8DB-0E6B-B0797CA28885}"/>
              </a:ext>
            </a:extLst>
          </p:cNvPr>
          <p:cNvSpPr txBox="1">
            <a:spLocks noChangeArrowheads="1"/>
          </p:cNvSpPr>
          <p:nvPr/>
        </p:nvSpPr>
        <p:spPr bwMode="auto">
          <a:xfrm>
            <a:off x="1828800" y="609601"/>
            <a:ext cx="12668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200">
                <a:solidFill>
                  <a:srgbClr val="FFFFFF"/>
                </a:solidFill>
                <a:latin typeface="Times New Roman" panose="02020603050405020304" pitchFamily="18" charset="0"/>
                <a:cs typeface="Times New Roman" panose="02020603050405020304" pitchFamily="18" charset="0"/>
              </a:rPr>
              <a:t>     HOẠT ĐỘNG</a:t>
            </a:r>
          </a:p>
        </p:txBody>
      </p:sp>
      <p:pic>
        <p:nvPicPr>
          <p:cNvPr id="47" name="Picture 80">
            <a:extLst>
              <a:ext uri="{FF2B5EF4-FFF2-40B4-BE49-F238E27FC236}">
                <a16:creationId xmlns:a16="http://schemas.microsoft.com/office/drawing/2014/main" id="{DF79F400-05B9-0114-C79B-17BBBAA038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99" y="457200"/>
            <a:ext cx="985838" cy="98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Text Box 11">
            <a:extLst>
              <a:ext uri="{FF2B5EF4-FFF2-40B4-BE49-F238E27FC236}">
                <a16:creationId xmlns:a16="http://schemas.microsoft.com/office/drawing/2014/main" id="{FB14D07B-A618-4755-B34B-F769D78933CF}"/>
              </a:ext>
            </a:extLst>
          </p:cNvPr>
          <p:cNvSpPr txBox="1">
            <a:spLocks noChangeArrowheads="1"/>
          </p:cNvSpPr>
          <p:nvPr/>
        </p:nvSpPr>
        <p:spPr bwMode="auto">
          <a:xfrm>
            <a:off x="228600" y="2219980"/>
            <a:ext cx="4114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rgbClr val="FFFF00"/>
                </a:solidFill>
                <a:latin typeface=".VnTime" pitchFamily="34" charset="0"/>
              </a:defRPr>
            </a:lvl1pPr>
            <a:lvl2pPr marL="742950" indent="-285750">
              <a:defRPr sz="2400" b="1">
                <a:solidFill>
                  <a:srgbClr val="FFFF00"/>
                </a:solidFill>
                <a:latin typeface=".VnTime" pitchFamily="34" charset="0"/>
              </a:defRPr>
            </a:lvl2pPr>
            <a:lvl3pPr marL="1143000" indent="-228600">
              <a:defRPr sz="2400" b="1">
                <a:solidFill>
                  <a:srgbClr val="FFFF00"/>
                </a:solidFill>
                <a:latin typeface=".VnTime" pitchFamily="34" charset="0"/>
              </a:defRPr>
            </a:lvl3pPr>
            <a:lvl4pPr marL="1600200" indent="-228600">
              <a:defRPr sz="2400" b="1">
                <a:solidFill>
                  <a:srgbClr val="FFFF00"/>
                </a:solidFill>
                <a:latin typeface=".VnTime" pitchFamily="34" charset="0"/>
              </a:defRPr>
            </a:lvl4pPr>
            <a:lvl5pPr marL="2057400" indent="-228600">
              <a:defRPr sz="2400" b="1">
                <a:solidFill>
                  <a:srgbClr val="FFFF00"/>
                </a:solidFill>
                <a:latin typeface=".VnTime" pitchFamily="34" charset="0"/>
              </a:defRPr>
            </a:lvl5pPr>
            <a:lvl6pPr marL="2514600" indent="-228600" eaLnBrk="0" fontAlgn="base" hangingPunct="0">
              <a:spcBef>
                <a:spcPct val="50000"/>
              </a:spcBef>
              <a:spcAft>
                <a:spcPct val="0"/>
              </a:spcAft>
              <a:defRPr sz="2400" b="1">
                <a:solidFill>
                  <a:srgbClr val="FFFF00"/>
                </a:solidFill>
                <a:latin typeface=".VnTime" pitchFamily="34" charset="0"/>
              </a:defRPr>
            </a:lvl6pPr>
            <a:lvl7pPr marL="2971800" indent="-228600" eaLnBrk="0" fontAlgn="base" hangingPunct="0">
              <a:spcBef>
                <a:spcPct val="50000"/>
              </a:spcBef>
              <a:spcAft>
                <a:spcPct val="0"/>
              </a:spcAft>
              <a:defRPr sz="2400" b="1">
                <a:solidFill>
                  <a:srgbClr val="FFFF00"/>
                </a:solidFill>
                <a:latin typeface=".VnTime" pitchFamily="34" charset="0"/>
              </a:defRPr>
            </a:lvl7pPr>
            <a:lvl8pPr marL="3429000" indent="-228600" eaLnBrk="0" fontAlgn="base" hangingPunct="0">
              <a:spcBef>
                <a:spcPct val="50000"/>
              </a:spcBef>
              <a:spcAft>
                <a:spcPct val="0"/>
              </a:spcAft>
              <a:defRPr sz="2400" b="1">
                <a:solidFill>
                  <a:srgbClr val="FFFF00"/>
                </a:solidFill>
                <a:latin typeface=".VnTime" pitchFamily="34" charset="0"/>
              </a:defRPr>
            </a:lvl8pPr>
            <a:lvl9pPr marL="3886200" indent="-228600" eaLnBrk="0" fontAlgn="base" hangingPunct="0">
              <a:spcBef>
                <a:spcPct val="50000"/>
              </a:spcBef>
              <a:spcAft>
                <a:spcPct val="0"/>
              </a:spcAft>
              <a:defRPr sz="2400" b="1">
                <a:solidFill>
                  <a:srgbClr val="FFFF00"/>
                </a:solidFill>
                <a:latin typeface=".VnTime" pitchFamily="34" charset="0"/>
              </a:defRPr>
            </a:lvl9pPr>
          </a:lstStyle>
          <a:p>
            <a:r>
              <a:rPr lang="en-US" sz="2800">
                <a:solidFill>
                  <a:srgbClr val="FF0066"/>
                </a:solidFill>
                <a:latin typeface="Times New Roman" pitchFamily="18" charset="0"/>
                <a:cs typeface="Times New Roman" pitchFamily="18" charset="0"/>
              </a:rPr>
              <a:t>3. Lũy thừa của lũy thừa</a:t>
            </a:r>
            <a:endParaRPr lang="en-US" sz="2800" dirty="0">
              <a:solidFill>
                <a:srgbClr val="FF0066"/>
              </a:solidFill>
              <a:latin typeface="Times New Roman" pitchFamily="18" charset="0"/>
              <a:cs typeface="Times New Roman" pitchFamily="18" charset="0"/>
            </a:endParaRPr>
          </a:p>
        </p:txBody>
      </p:sp>
      <p:cxnSp>
        <p:nvCxnSpPr>
          <p:cNvPr id="25" name="Straight Connector 24">
            <a:extLst>
              <a:ext uri="{FF2B5EF4-FFF2-40B4-BE49-F238E27FC236}">
                <a16:creationId xmlns:a16="http://schemas.microsoft.com/office/drawing/2014/main" id="{911CD36C-A3B3-C737-C638-88BB3FACE3FD}"/>
              </a:ext>
            </a:extLst>
          </p:cNvPr>
          <p:cNvCxnSpPr>
            <a:cxnSpLocks/>
          </p:cNvCxnSpPr>
          <p:nvPr/>
        </p:nvCxnSpPr>
        <p:spPr>
          <a:xfrm>
            <a:off x="5791200" y="2743200"/>
            <a:ext cx="0" cy="41148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Rectangle 2">
            <a:extLst>
              <a:ext uri="{FF2B5EF4-FFF2-40B4-BE49-F238E27FC236}">
                <a16:creationId xmlns:a16="http://schemas.microsoft.com/office/drawing/2014/main" id="{32C00279-EAF1-4193-A8B1-45F7AFB54D23}"/>
              </a:ext>
            </a:extLst>
          </p:cNvPr>
          <p:cNvSpPr>
            <a:spLocks noChangeArrowheads="1"/>
          </p:cNvSpPr>
          <p:nvPr/>
        </p:nvSpPr>
        <p:spPr bwMode="auto">
          <a:xfrm>
            <a:off x="228601" y="2743200"/>
            <a:ext cx="5562599"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altLang="en-US" sz="2800" b="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Quy tắc: </a:t>
            </a:r>
            <a:endParaRPr lang="en-US" altLang="en-US" sz="2800">
              <a:solidFill>
                <a:srgbClr val="002060"/>
              </a:solidFill>
              <a:latin typeface="Times New Roman" panose="02020603050405020304" pitchFamily="18" charset="0"/>
              <a:cs typeface="Times New Roman" panose="02020603050405020304" pitchFamily="18" charset="0"/>
            </a:endParaRPr>
          </a:p>
          <a:p>
            <a:pPr eaLnBrk="0" fontAlgn="base" hangingPunct="0">
              <a:spcBef>
                <a:spcPct val="0"/>
              </a:spcBef>
              <a:spcAft>
                <a:spcPct val="0"/>
              </a:spcAft>
            </a:pPr>
            <a:r>
              <a:rPr lang="en-US" alt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Khi tính lũy thừa của một lũy thừa, ta giữ nguyên cơ số và nhân hai số mũ.</a:t>
            </a:r>
            <a:endParaRPr lang="en-US" altLang="en-US" sz="2800">
              <a:latin typeface="Times New Roman" panose="02020603050405020304" pitchFamily="18" charset="0"/>
              <a:cs typeface="Times New Roman" panose="02020603050405020304" pitchFamily="18" charset="0"/>
            </a:endParaRPr>
          </a:p>
        </p:txBody>
      </p:sp>
      <p:graphicFrame>
        <p:nvGraphicFramePr>
          <p:cNvPr id="10" name="Object 9">
            <a:extLst>
              <a:ext uri="{FF2B5EF4-FFF2-40B4-BE49-F238E27FC236}">
                <a16:creationId xmlns:a16="http://schemas.microsoft.com/office/drawing/2014/main" id="{E900F650-5453-639A-7546-D59607E2ED24}"/>
              </a:ext>
            </a:extLst>
          </p:cNvPr>
          <p:cNvGraphicFramePr>
            <a:graphicFrameLocks noChangeAspect="1"/>
          </p:cNvGraphicFramePr>
          <p:nvPr>
            <p:extLst>
              <p:ext uri="{D42A27DB-BD31-4B8C-83A1-F6EECF244321}">
                <p14:modId xmlns:p14="http://schemas.microsoft.com/office/powerpoint/2010/main" val="700432241"/>
              </p:ext>
            </p:extLst>
          </p:nvPr>
        </p:nvGraphicFramePr>
        <p:xfrm>
          <a:off x="288925" y="4178300"/>
          <a:ext cx="2425700" cy="819150"/>
        </p:xfrm>
        <a:graphic>
          <a:graphicData uri="http://schemas.openxmlformats.org/presentationml/2006/ole">
            <mc:AlternateContent xmlns:mc="http://schemas.openxmlformats.org/markup-compatibility/2006">
              <mc:Choice xmlns:v="urn:schemas-microsoft-com:vml" Requires="v">
                <p:oleObj name="Equation" r:id="rId3" imgW="761760" imgH="304560" progId="Equation.DSMT4">
                  <p:embed/>
                </p:oleObj>
              </mc:Choice>
              <mc:Fallback>
                <p:oleObj name="Equation" r:id="rId3" imgW="761760" imgH="304560" progId="Equation.DSMT4">
                  <p:embed/>
                  <p:pic>
                    <p:nvPicPr>
                      <p:cNvPr id="10" name="Object 9">
                        <a:extLst>
                          <a:ext uri="{FF2B5EF4-FFF2-40B4-BE49-F238E27FC236}">
                            <a16:creationId xmlns:a16="http://schemas.microsoft.com/office/drawing/2014/main" id="{E900F650-5453-639A-7546-D59607E2ED24}"/>
                          </a:ext>
                        </a:extLst>
                      </p:cNvPr>
                      <p:cNvPicPr>
                        <a:picLocks noChangeAspect="1" noChangeArrowheads="1"/>
                      </p:cNvPicPr>
                      <p:nvPr/>
                    </p:nvPicPr>
                    <p:blipFill>
                      <a:blip r:embed="rId4"/>
                      <a:srcRect/>
                      <a:stretch>
                        <a:fillRect/>
                      </a:stretch>
                    </p:blipFill>
                    <p:spPr bwMode="auto">
                      <a:xfrm>
                        <a:off x="288925" y="4178300"/>
                        <a:ext cx="2425700" cy="819150"/>
                      </a:xfrm>
                      <a:prstGeom prst="rect">
                        <a:avLst/>
                      </a:prstGeom>
                      <a:noFill/>
                    </p:spPr>
                  </p:pic>
                </p:oleObj>
              </mc:Fallback>
            </mc:AlternateContent>
          </a:graphicData>
        </a:graphic>
      </p:graphicFrame>
      <p:pic>
        <p:nvPicPr>
          <p:cNvPr id="20" name="Picture 2">
            <a:extLst>
              <a:ext uri="{FF2B5EF4-FFF2-40B4-BE49-F238E27FC236}">
                <a16:creationId xmlns:a16="http://schemas.microsoft.com/office/drawing/2014/main" id="{4BAA7BB7-94AD-6819-564F-9A64EF3177D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88587" y="564907"/>
            <a:ext cx="1370013" cy="1243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Box 22">
            <a:extLst>
              <a:ext uri="{FF2B5EF4-FFF2-40B4-BE49-F238E27FC236}">
                <a16:creationId xmlns:a16="http://schemas.microsoft.com/office/drawing/2014/main" id="{1F1039A7-0B00-997B-78B3-F863C36AF4AD}"/>
              </a:ext>
            </a:extLst>
          </p:cNvPr>
          <p:cNvSpPr txBox="1"/>
          <p:nvPr/>
        </p:nvSpPr>
        <p:spPr>
          <a:xfrm>
            <a:off x="6172201" y="2590801"/>
            <a:ext cx="5105399" cy="954107"/>
          </a:xfrm>
          <a:prstGeom prst="rect">
            <a:avLst/>
          </a:prstGeom>
          <a:noFill/>
        </p:spPr>
        <p:txBody>
          <a:bodyPr wrap="square">
            <a:spAutoFit/>
          </a:bodyPr>
          <a:lstStyle/>
          <a:p>
            <a:r>
              <a:rPr lang="en-US" sz="2800" b="1">
                <a:solidFill>
                  <a:srgbClr val="C00000"/>
                </a:solidFill>
                <a:latin typeface="Times New Roman" panose="02020603050405020304" pitchFamily="18" charset="0"/>
                <a:ea typeface="Times New Roman" panose="02020603050405020304" pitchFamily="18" charset="0"/>
              </a:rPr>
              <a:t>Thực hành 3: </a:t>
            </a:r>
          </a:p>
          <a:p>
            <a:r>
              <a:rPr lang="en-US" sz="2800" b="1">
                <a:latin typeface="Times New Roman" panose="02020603050405020304" pitchFamily="18" charset="0"/>
                <a:ea typeface="Times New Roman" panose="02020603050405020304" pitchFamily="18" charset="0"/>
              </a:rPr>
              <a:t>Thay  số thích hợp vào dấu “</a:t>
            </a:r>
            <a:r>
              <a:rPr lang="en-US" sz="2800" b="1">
                <a:solidFill>
                  <a:srgbClr val="FF0000"/>
                </a:solidFill>
                <a:latin typeface="Times New Roman" panose="02020603050405020304" pitchFamily="18" charset="0"/>
                <a:ea typeface="Times New Roman" panose="02020603050405020304" pitchFamily="18" charset="0"/>
              </a:rPr>
              <a:t>?</a:t>
            </a:r>
            <a:r>
              <a:rPr lang="en-US" sz="2800" b="1">
                <a:latin typeface="Times New Roman" panose="02020603050405020304" pitchFamily="18" charset="0"/>
                <a:ea typeface="Times New Roman" panose="02020603050405020304" pitchFamily="18" charset="0"/>
              </a:rPr>
              <a:t>” </a:t>
            </a:r>
            <a:endParaRPr lang="en-US" sz="2800">
              <a:latin typeface="Times New Roman" panose="02020603050405020304" pitchFamily="18" charset="0"/>
              <a:ea typeface="Times New Roman" panose="02020603050405020304" pitchFamily="18" charset="0"/>
            </a:endParaRPr>
          </a:p>
        </p:txBody>
      </p:sp>
      <p:graphicFrame>
        <p:nvGraphicFramePr>
          <p:cNvPr id="8" name="Object 7">
            <a:extLst>
              <a:ext uri="{FF2B5EF4-FFF2-40B4-BE49-F238E27FC236}">
                <a16:creationId xmlns:a16="http://schemas.microsoft.com/office/drawing/2014/main" id="{292A2635-A5BA-12C0-4CD7-44BEAB75C1D5}"/>
              </a:ext>
            </a:extLst>
          </p:cNvPr>
          <p:cNvGraphicFramePr>
            <a:graphicFrameLocks noChangeAspect="1"/>
          </p:cNvGraphicFramePr>
          <p:nvPr>
            <p:extLst>
              <p:ext uri="{D42A27DB-BD31-4B8C-83A1-F6EECF244321}">
                <p14:modId xmlns:p14="http://schemas.microsoft.com/office/powerpoint/2010/main" val="557434602"/>
              </p:ext>
            </p:extLst>
          </p:nvPr>
        </p:nvGraphicFramePr>
        <p:xfrm>
          <a:off x="6365875" y="3505200"/>
          <a:ext cx="2889250" cy="1193800"/>
        </p:xfrm>
        <a:graphic>
          <a:graphicData uri="http://schemas.openxmlformats.org/presentationml/2006/ole">
            <mc:AlternateContent xmlns:mc="http://schemas.openxmlformats.org/markup-compatibility/2006">
              <mc:Choice xmlns:v="urn:schemas-microsoft-com:vml" Requires="v">
                <p:oleObj name="Equation" r:id="rId6" imgW="1320480" imgH="545760" progId="Equation.DSMT4">
                  <p:embed/>
                </p:oleObj>
              </mc:Choice>
              <mc:Fallback>
                <p:oleObj name="Equation" r:id="rId6" imgW="1320480" imgH="545760" progId="Equation.DSMT4">
                  <p:embed/>
                  <p:pic>
                    <p:nvPicPr>
                      <p:cNvPr id="0" name="Object 1"/>
                      <p:cNvPicPr>
                        <a:picLocks noChangeAspect="1" noChangeArrowheads="1"/>
                      </p:cNvPicPr>
                      <p:nvPr/>
                    </p:nvPicPr>
                    <p:blipFill>
                      <a:blip r:embed="rId7"/>
                      <a:srcRect/>
                      <a:stretch>
                        <a:fillRect/>
                      </a:stretch>
                    </p:blipFill>
                    <p:spPr bwMode="auto">
                      <a:xfrm>
                        <a:off x="6365875" y="3505200"/>
                        <a:ext cx="2889250" cy="1193800"/>
                      </a:xfrm>
                      <a:prstGeom prst="rect">
                        <a:avLst/>
                      </a:prstGeom>
                      <a:noFill/>
                    </p:spPr>
                  </p:pic>
                </p:oleObj>
              </mc:Fallback>
            </mc:AlternateContent>
          </a:graphicData>
        </a:graphic>
      </p:graphicFrame>
      <p:graphicFrame>
        <p:nvGraphicFramePr>
          <p:cNvPr id="12" name="Object 11">
            <a:extLst>
              <a:ext uri="{FF2B5EF4-FFF2-40B4-BE49-F238E27FC236}">
                <a16:creationId xmlns:a16="http://schemas.microsoft.com/office/drawing/2014/main" id="{E8AA83C1-C37A-BED8-7D69-536201233A38}"/>
              </a:ext>
            </a:extLst>
          </p:cNvPr>
          <p:cNvGraphicFramePr>
            <a:graphicFrameLocks noChangeAspect="1"/>
          </p:cNvGraphicFramePr>
          <p:nvPr>
            <p:extLst>
              <p:ext uri="{D42A27DB-BD31-4B8C-83A1-F6EECF244321}">
                <p14:modId xmlns:p14="http://schemas.microsoft.com/office/powerpoint/2010/main" val="317740881"/>
              </p:ext>
            </p:extLst>
          </p:nvPr>
        </p:nvGraphicFramePr>
        <p:xfrm>
          <a:off x="6400800" y="4706939"/>
          <a:ext cx="3390900" cy="998537"/>
        </p:xfrm>
        <a:graphic>
          <a:graphicData uri="http://schemas.openxmlformats.org/presentationml/2006/ole">
            <mc:AlternateContent xmlns:mc="http://schemas.openxmlformats.org/markup-compatibility/2006">
              <mc:Choice xmlns:v="urn:schemas-microsoft-com:vml" Requires="v">
                <p:oleObj name="Equation" r:id="rId8" imgW="1295280" imgH="355320" progId="Equation.DSMT4">
                  <p:embed/>
                </p:oleObj>
              </mc:Choice>
              <mc:Fallback>
                <p:oleObj name="Equation" r:id="rId8" imgW="1295280" imgH="355320" progId="Equation.DSMT4">
                  <p:embed/>
                  <p:pic>
                    <p:nvPicPr>
                      <p:cNvPr id="0" name=""/>
                      <p:cNvPicPr/>
                      <p:nvPr/>
                    </p:nvPicPr>
                    <p:blipFill>
                      <a:blip r:embed="rId9"/>
                      <a:stretch>
                        <a:fillRect/>
                      </a:stretch>
                    </p:blipFill>
                    <p:spPr>
                      <a:xfrm>
                        <a:off x="6400800" y="4706939"/>
                        <a:ext cx="3390900" cy="998537"/>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1B0D0180-B125-ACD9-EC83-731CC5031FC1}"/>
              </a:ext>
            </a:extLst>
          </p:cNvPr>
          <p:cNvGraphicFramePr>
            <a:graphicFrameLocks noChangeAspect="1"/>
          </p:cNvGraphicFramePr>
          <p:nvPr>
            <p:extLst>
              <p:ext uri="{D42A27DB-BD31-4B8C-83A1-F6EECF244321}">
                <p14:modId xmlns:p14="http://schemas.microsoft.com/office/powerpoint/2010/main" val="2551669599"/>
              </p:ext>
            </p:extLst>
          </p:nvPr>
        </p:nvGraphicFramePr>
        <p:xfrm>
          <a:off x="6386514" y="5766183"/>
          <a:ext cx="4056598" cy="855280"/>
        </p:xfrm>
        <a:graphic>
          <a:graphicData uri="http://schemas.openxmlformats.org/presentationml/2006/ole">
            <mc:AlternateContent xmlns:mc="http://schemas.openxmlformats.org/markup-compatibility/2006">
              <mc:Choice xmlns:v="urn:schemas-microsoft-com:vml" Requires="v">
                <p:oleObj name="Equation" r:id="rId10" imgW="1676160" imgH="355320" progId="Equation.DSMT4">
                  <p:embed/>
                </p:oleObj>
              </mc:Choice>
              <mc:Fallback>
                <p:oleObj name="Equation" r:id="rId10" imgW="1676160" imgH="355320" progId="Equation.DSMT4">
                  <p:embed/>
                  <p:pic>
                    <p:nvPicPr>
                      <p:cNvPr id="0" name=""/>
                      <p:cNvPicPr/>
                      <p:nvPr/>
                    </p:nvPicPr>
                    <p:blipFill>
                      <a:blip r:embed="rId11"/>
                      <a:stretch>
                        <a:fillRect/>
                      </a:stretch>
                    </p:blipFill>
                    <p:spPr>
                      <a:xfrm>
                        <a:off x="6386514" y="5766183"/>
                        <a:ext cx="4056598" cy="855280"/>
                      </a:xfrm>
                      <a:prstGeom prst="rect">
                        <a:avLst/>
                      </a:prstGeom>
                    </p:spPr>
                  </p:pic>
                </p:oleObj>
              </mc:Fallback>
            </mc:AlternateContent>
          </a:graphicData>
        </a:graphic>
      </p:graphicFrame>
      <p:sp>
        <p:nvSpPr>
          <p:cNvPr id="14" name="TextBox 13">
            <a:extLst>
              <a:ext uri="{FF2B5EF4-FFF2-40B4-BE49-F238E27FC236}">
                <a16:creationId xmlns:a16="http://schemas.microsoft.com/office/drawing/2014/main" id="{9BF1373A-2D70-7CA6-08FE-6191197C04E9}"/>
              </a:ext>
            </a:extLst>
          </p:cNvPr>
          <p:cNvSpPr txBox="1"/>
          <p:nvPr/>
        </p:nvSpPr>
        <p:spPr>
          <a:xfrm>
            <a:off x="9087679" y="3607663"/>
            <a:ext cx="533401" cy="369332"/>
          </a:xfrm>
          <a:prstGeom prst="rect">
            <a:avLst/>
          </a:prstGeom>
          <a:solidFill>
            <a:schemeClr val="bg1"/>
          </a:solidFill>
        </p:spPr>
        <p:txBody>
          <a:bodyPr wrap="square" rtlCol="0">
            <a:spAutoFit/>
          </a:bodyPr>
          <a:lstStyle/>
          <a:p>
            <a:r>
              <a:rPr lang="en-US">
                <a:solidFill>
                  <a:srgbClr val="FF0000"/>
                </a:solidFill>
              </a:rPr>
              <a:t>10</a:t>
            </a:r>
          </a:p>
        </p:txBody>
      </p:sp>
      <p:sp>
        <p:nvSpPr>
          <p:cNvPr id="30" name="TextBox 29">
            <a:extLst>
              <a:ext uri="{FF2B5EF4-FFF2-40B4-BE49-F238E27FC236}">
                <a16:creationId xmlns:a16="http://schemas.microsoft.com/office/drawing/2014/main" id="{B45A4DFC-1241-BFE5-03ED-03B8427FC3AD}"/>
              </a:ext>
            </a:extLst>
          </p:cNvPr>
          <p:cNvSpPr txBox="1"/>
          <p:nvPr/>
        </p:nvSpPr>
        <p:spPr>
          <a:xfrm>
            <a:off x="9601200" y="4812268"/>
            <a:ext cx="533401" cy="369332"/>
          </a:xfrm>
          <a:prstGeom prst="rect">
            <a:avLst/>
          </a:prstGeom>
          <a:solidFill>
            <a:schemeClr val="bg1"/>
          </a:solidFill>
        </p:spPr>
        <p:txBody>
          <a:bodyPr wrap="square" rtlCol="0">
            <a:spAutoFit/>
          </a:bodyPr>
          <a:lstStyle/>
          <a:p>
            <a:r>
              <a:rPr lang="en-US">
                <a:solidFill>
                  <a:srgbClr val="FF0000"/>
                </a:solidFill>
              </a:rPr>
              <a:t>9</a:t>
            </a:r>
          </a:p>
        </p:txBody>
      </p:sp>
      <p:sp>
        <p:nvSpPr>
          <p:cNvPr id="31" name="TextBox 30">
            <a:extLst>
              <a:ext uri="{FF2B5EF4-FFF2-40B4-BE49-F238E27FC236}">
                <a16:creationId xmlns:a16="http://schemas.microsoft.com/office/drawing/2014/main" id="{400AB9FF-2728-668B-55C8-BC13D3451949}"/>
              </a:ext>
            </a:extLst>
          </p:cNvPr>
          <p:cNvSpPr txBox="1"/>
          <p:nvPr/>
        </p:nvSpPr>
        <p:spPr>
          <a:xfrm>
            <a:off x="10134600" y="5943601"/>
            <a:ext cx="533401" cy="461665"/>
          </a:xfrm>
          <a:prstGeom prst="rect">
            <a:avLst/>
          </a:prstGeom>
          <a:solidFill>
            <a:schemeClr val="bg1"/>
          </a:solidFill>
        </p:spPr>
        <p:txBody>
          <a:bodyPr wrap="square" rtlCol="0">
            <a:spAutoFit/>
          </a:bodyPr>
          <a:lstStyle/>
          <a:p>
            <a:r>
              <a:rPr lang="en-US" sz="2400">
                <a:solidFill>
                  <a:srgbClr val="FF0000"/>
                </a:solidFill>
              </a:rPr>
              <a:t>1</a:t>
            </a:r>
          </a:p>
        </p:txBody>
      </p:sp>
      <p:sp>
        <p:nvSpPr>
          <p:cNvPr id="24" name="Rectangle 23">
            <a:extLst>
              <a:ext uri="{FF2B5EF4-FFF2-40B4-BE49-F238E27FC236}">
                <a16:creationId xmlns:a16="http://schemas.microsoft.com/office/drawing/2014/main" id="{5DC19925-87EB-FC73-4B81-E6F693FFF1CE}"/>
              </a:ext>
            </a:extLst>
          </p:cNvPr>
          <p:cNvSpPr/>
          <p:nvPr/>
        </p:nvSpPr>
        <p:spPr>
          <a:xfrm>
            <a:off x="152400" y="0"/>
            <a:ext cx="11658600" cy="533400"/>
          </a:xfrm>
          <a:prstGeom prst="rect">
            <a:avLst/>
          </a:prstGeom>
          <a:solidFill>
            <a:srgbClr val="3399FF"/>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b="1">
                <a:solidFill>
                  <a:srgbClr val="FF0000"/>
                </a:solidFill>
                <a:latin typeface="Times New Roman" pitchFamily="18" charset="0"/>
                <a:cs typeface="Times New Roman" pitchFamily="18" charset="0"/>
              </a:rPr>
              <a:t>BÀI 3: </a:t>
            </a:r>
            <a:r>
              <a:rPr lang="en-US" sz="2800" b="1" dirty="0">
                <a:solidFill>
                  <a:srgbClr val="FF0000"/>
                </a:solidFill>
                <a:latin typeface="Times New Roman" pitchFamily="18" charset="0"/>
                <a:cs typeface="Times New Roman" pitchFamily="18" charset="0"/>
              </a:rPr>
              <a:t>LŨY </a:t>
            </a:r>
            <a:r>
              <a:rPr lang="en-US" sz="2800" b="1">
                <a:solidFill>
                  <a:srgbClr val="FF0000"/>
                </a:solidFill>
                <a:latin typeface="Times New Roman" pitchFamily="18" charset="0"/>
                <a:cs typeface="Times New Roman" pitchFamily="18" charset="0"/>
              </a:rPr>
              <a:t>THỪA CỦA MỘT SỐ HỮU TỈ</a:t>
            </a:r>
            <a:endParaRPr lang="en-US"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20344530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randombar(horizont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randombar(horizont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randombar(horizont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randombar(horizontal)">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randombar(horizontal)">
                                      <p:cBhvr>
                                        <p:cTn id="32" dur="500"/>
                                        <p:tgtEl>
                                          <p:spTgt spid="30"/>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randombar(horizontal)">
                                      <p:cBhvr>
                                        <p:cTn id="3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14" grpId="0" animBg="1"/>
      <p:bldP spid="30" grpId="0" animBg="1"/>
      <p:bldP spid="3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ounded Rectangle">
            <a:extLst>
              <a:ext uri="{FF2B5EF4-FFF2-40B4-BE49-F238E27FC236}">
                <a16:creationId xmlns:a16="http://schemas.microsoft.com/office/drawing/2014/main" id="{C682FE27-386D-FC58-B2DA-F8D60C54D886}"/>
              </a:ext>
            </a:extLst>
          </p:cNvPr>
          <p:cNvSpPr>
            <a:spLocks noChangeArrowheads="1"/>
          </p:cNvSpPr>
          <p:nvPr/>
        </p:nvSpPr>
        <p:spPr bwMode="auto">
          <a:xfrm>
            <a:off x="257175" y="630239"/>
            <a:ext cx="4619625" cy="814387"/>
          </a:xfrm>
          <a:prstGeom prst="roundRect">
            <a:avLst>
              <a:gd name="adj" fmla="val 50000"/>
            </a:avLst>
          </a:prstGeom>
          <a:solidFill>
            <a:srgbClr val="8000C2"/>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Times New Roman" panose="02020603050405020304" pitchFamily="18" charset="0"/>
              <a:cs typeface="Times New Roman" panose="02020603050405020304" pitchFamily="18" charset="0"/>
            </a:endParaRPr>
          </a:p>
        </p:txBody>
      </p:sp>
      <p:sp>
        <p:nvSpPr>
          <p:cNvPr id="26" name="Oval 7">
            <a:extLst>
              <a:ext uri="{FF2B5EF4-FFF2-40B4-BE49-F238E27FC236}">
                <a16:creationId xmlns:a16="http://schemas.microsoft.com/office/drawing/2014/main" id="{0FE8BB61-864F-C99F-008B-16842E7F6BA6}"/>
              </a:ext>
            </a:extLst>
          </p:cNvPr>
          <p:cNvSpPr/>
          <p:nvPr/>
        </p:nvSpPr>
        <p:spPr>
          <a:xfrm>
            <a:off x="198438" y="533400"/>
            <a:ext cx="1068387" cy="985838"/>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45719" rIns="45719" anchor="ctr"/>
          <a:lstStyle/>
          <a:p>
            <a:pPr algn="ctr">
              <a:defRPr>
                <a:solidFill>
                  <a:srgbClr val="FFFFFF"/>
                </a:solidFill>
              </a:defRPr>
            </a:pPr>
            <a:endParaRPr>
              <a:solidFill>
                <a:srgbClr val="FFFFFF"/>
              </a:solidFill>
              <a:latin typeface="Times New Roman" panose="02020603050405020304" pitchFamily="18" charset="0"/>
              <a:cs typeface="Times New Roman" panose="02020603050405020304" pitchFamily="18" charset="0"/>
            </a:endParaRPr>
          </a:p>
        </p:txBody>
      </p:sp>
      <p:sp>
        <p:nvSpPr>
          <p:cNvPr id="27" name="Oval 8">
            <a:extLst>
              <a:ext uri="{FF2B5EF4-FFF2-40B4-BE49-F238E27FC236}">
                <a16:creationId xmlns:a16="http://schemas.microsoft.com/office/drawing/2014/main" id="{082F350D-F36C-ED10-57CF-1422FB6A281B}"/>
              </a:ext>
            </a:extLst>
          </p:cNvPr>
          <p:cNvSpPr>
            <a:spLocks noChangeArrowheads="1"/>
          </p:cNvSpPr>
          <p:nvPr/>
        </p:nvSpPr>
        <p:spPr bwMode="auto">
          <a:xfrm>
            <a:off x="282574" y="620713"/>
            <a:ext cx="877888" cy="811212"/>
          </a:xfrm>
          <a:prstGeom prst="ellipse">
            <a:avLst/>
          </a:prstGeom>
          <a:solidFill>
            <a:srgbClr val="AD02E6"/>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Times New Roman" panose="02020603050405020304" pitchFamily="18" charset="0"/>
              <a:cs typeface="Times New Roman" panose="02020603050405020304" pitchFamily="18" charset="0"/>
            </a:endParaRPr>
          </a:p>
        </p:txBody>
      </p:sp>
      <p:sp>
        <p:nvSpPr>
          <p:cNvPr id="28" name="TextBox 52">
            <a:extLst>
              <a:ext uri="{FF2B5EF4-FFF2-40B4-BE49-F238E27FC236}">
                <a16:creationId xmlns:a16="http://schemas.microsoft.com/office/drawing/2014/main" id="{4F755A7F-17E0-970E-4BE9-71B57127E8E1}"/>
              </a:ext>
            </a:extLst>
          </p:cNvPr>
          <p:cNvSpPr txBox="1">
            <a:spLocks noChangeArrowheads="1"/>
          </p:cNvSpPr>
          <p:nvPr/>
        </p:nvSpPr>
        <p:spPr bwMode="auto">
          <a:xfrm>
            <a:off x="1443693" y="956106"/>
            <a:ext cx="3280706" cy="415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100">
                <a:solidFill>
                  <a:srgbClr val="FFFFFF"/>
                </a:solidFill>
                <a:latin typeface="Times New Roman" panose="02020603050405020304" pitchFamily="18" charset="0"/>
                <a:cs typeface="Times New Roman" panose="02020603050405020304" pitchFamily="18" charset="0"/>
              </a:rPr>
              <a:t>LUYỆN TẬP  THỰC HÀNH     </a:t>
            </a:r>
          </a:p>
        </p:txBody>
      </p:sp>
      <p:sp>
        <p:nvSpPr>
          <p:cNvPr id="32" name="TextBox 52">
            <a:extLst>
              <a:ext uri="{FF2B5EF4-FFF2-40B4-BE49-F238E27FC236}">
                <a16:creationId xmlns:a16="http://schemas.microsoft.com/office/drawing/2014/main" id="{17F3DC0C-D03A-D69F-EA75-9C77F2F7434B}"/>
              </a:ext>
            </a:extLst>
          </p:cNvPr>
          <p:cNvSpPr txBox="1">
            <a:spLocks noChangeArrowheads="1"/>
          </p:cNvSpPr>
          <p:nvPr/>
        </p:nvSpPr>
        <p:spPr bwMode="auto">
          <a:xfrm>
            <a:off x="2051049" y="765176"/>
            <a:ext cx="13017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200">
                <a:solidFill>
                  <a:srgbClr val="FFFFFF"/>
                </a:solidFill>
                <a:latin typeface="Times New Roman" panose="02020603050405020304" pitchFamily="18" charset="0"/>
                <a:cs typeface="Times New Roman" panose="02020603050405020304" pitchFamily="18" charset="0"/>
              </a:rPr>
              <a:t>HOẠT ĐỘNG     </a:t>
            </a:r>
          </a:p>
        </p:txBody>
      </p:sp>
      <p:pic>
        <p:nvPicPr>
          <p:cNvPr id="33" name="Picture 81">
            <a:extLst>
              <a:ext uri="{FF2B5EF4-FFF2-40B4-BE49-F238E27FC236}">
                <a16:creationId xmlns:a16="http://schemas.microsoft.com/office/drawing/2014/main" id="{23D1E602-8390-AEBC-64E5-10663B9C630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4637" y="604838"/>
            <a:ext cx="86995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Object 4">
            <a:extLst>
              <a:ext uri="{FF2B5EF4-FFF2-40B4-BE49-F238E27FC236}">
                <a16:creationId xmlns:a16="http://schemas.microsoft.com/office/drawing/2014/main" id="{19DEB1D2-4DBA-C62B-43A9-39510749D643}"/>
              </a:ext>
            </a:extLst>
          </p:cNvPr>
          <p:cNvGraphicFramePr>
            <a:graphicFrameLocks noChangeAspect="1"/>
          </p:cNvGraphicFramePr>
          <p:nvPr>
            <p:extLst>
              <p:ext uri="{D42A27DB-BD31-4B8C-83A1-F6EECF244321}">
                <p14:modId xmlns:p14="http://schemas.microsoft.com/office/powerpoint/2010/main" val="906130166"/>
              </p:ext>
            </p:extLst>
          </p:nvPr>
        </p:nvGraphicFramePr>
        <p:xfrm>
          <a:off x="685800" y="3030538"/>
          <a:ext cx="993775" cy="431800"/>
        </p:xfrm>
        <a:graphic>
          <a:graphicData uri="http://schemas.openxmlformats.org/presentationml/2006/ole">
            <mc:AlternateContent xmlns:mc="http://schemas.openxmlformats.org/markup-compatibility/2006">
              <mc:Choice xmlns:v="urn:schemas-microsoft-com:vml" Requires="v">
                <p:oleObj name="Equation" r:id="rId3" imgW="469800" imgH="203040" progId="Equation.DSMT4">
                  <p:embed/>
                </p:oleObj>
              </mc:Choice>
              <mc:Fallback>
                <p:oleObj name="Equation" r:id="rId3" imgW="469800" imgH="203040" progId="Equation.DSMT4">
                  <p:embed/>
                  <p:pic>
                    <p:nvPicPr>
                      <p:cNvPr id="0" name="Object 5"/>
                      <p:cNvPicPr>
                        <a:picLocks noChangeAspect="1" noChangeArrowheads="1"/>
                      </p:cNvPicPr>
                      <p:nvPr/>
                    </p:nvPicPr>
                    <p:blipFill>
                      <a:blip r:embed="rId4"/>
                      <a:srcRect/>
                      <a:stretch>
                        <a:fillRect/>
                      </a:stretch>
                    </p:blipFill>
                    <p:spPr bwMode="auto">
                      <a:xfrm>
                        <a:off x="685800" y="3030538"/>
                        <a:ext cx="993775" cy="431800"/>
                      </a:xfrm>
                      <a:prstGeom prst="rect">
                        <a:avLst/>
                      </a:prstGeom>
                      <a:noFill/>
                    </p:spPr>
                  </p:pic>
                </p:oleObj>
              </mc:Fallback>
            </mc:AlternateContent>
          </a:graphicData>
        </a:graphic>
      </p:graphicFrame>
      <p:graphicFrame>
        <p:nvGraphicFramePr>
          <p:cNvPr id="6" name="Object 5">
            <a:extLst>
              <a:ext uri="{FF2B5EF4-FFF2-40B4-BE49-F238E27FC236}">
                <a16:creationId xmlns:a16="http://schemas.microsoft.com/office/drawing/2014/main" id="{89C34CC1-1D64-A0FB-6BA4-17D9E0B7C35D}"/>
              </a:ext>
            </a:extLst>
          </p:cNvPr>
          <p:cNvGraphicFramePr>
            <a:graphicFrameLocks noChangeAspect="1"/>
          </p:cNvGraphicFramePr>
          <p:nvPr>
            <p:extLst>
              <p:ext uri="{D42A27DB-BD31-4B8C-83A1-F6EECF244321}">
                <p14:modId xmlns:p14="http://schemas.microsoft.com/office/powerpoint/2010/main" val="3397819167"/>
              </p:ext>
            </p:extLst>
          </p:nvPr>
        </p:nvGraphicFramePr>
        <p:xfrm>
          <a:off x="2819400" y="2876550"/>
          <a:ext cx="844550" cy="812800"/>
        </p:xfrm>
        <a:graphic>
          <a:graphicData uri="http://schemas.openxmlformats.org/presentationml/2006/ole">
            <mc:AlternateContent xmlns:mc="http://schemas.openxmlformats.org/markup-compatibility/2006">
              <mc:Choice xmlns:v="urn:schemas-microsoft-com:vml" Requires="v">
                <p:oleObj name="Equation" r:id="rId5" imgW="342720" imgH="393480" progId="Equation.DSMT4">
                  <p:embed/>
                </p:oleObj>
              </mc:Choice>
              <mc:Fallback>
                <p:oleObj name="Equation" r:id="rId5" imgW="342720" imgH="393480" progId="Equation.DSMT4">
                  <p:embed/>
                  <p:pic>
                    <p:nvPicPr>
                      <p:cNvPr id="0" name="Object 4"/>
                      <p:cNvPicPr>
                        <a:picLocks noChangeAspect="1" noChangeArrowheads="1"/>
                      </p:cNvPicPr>
                      <p:nvPr/>
                    </p:nvPicPr>
                    <p:blipFill>
                      <a:blip r:embed="rId6"/>
                      <a:srcRect/>
                      <a:stretch>
                        <a:fillRect/>
                      </a:stretch>
                    </p:blipFill>
                    <p:spPr bwMode="auto">
                      <a:xfrm>
                        <a:off x="2819400" y="2876550"/>
                        <a:ext cx="844550" cy="812800"/>
                      </a:xfrm>
                      <a:prstGeom prst="rect">
                        <a:avLst/>
                      </a:prstGeom>
                      <a:noFill/>
                    </p:spPr>
                  </p:pic>
                </p:oleObj>
              </mc:Fallback>
            </mc:AlternateContent>
          </a:graphicData>
        </a:graphic>
      </p:graphicFrame>
      <p:graphicFrame>
        <p:nvGraphicFramePr>
          <p:cNvPr id="7" name="Object 6">
            <a:extLst>
              <a:ext uri="{FF2B5EF4-FFF2-40B4-BE49-F238E27FC236}">
                <a16:creationId xmlns:a16="http://schemas.microsoft.com/office/drawing/2014/main" id="{51664266-1E8F-5C37-357B-04D8F7A5EA14}"/>
              </a:ext>
            </a:extLst>
          </p:cNvPr>
          <p:cNvGraphicFramePr>
            <a:graphicFrameLocks noChangeAspect="1"/>
          </p:cNvGraphicFramePr>
          <p:nvPr>
            <p:extLst>
              <p:ext uri="{D42A27DB-BD31-4B8C-83A1-F6EECF244321}">
                <p14:modId xmlns:p14="http://schemas.microsoft.com/office/powerpoint/2010/main" val="948001210"/>
              </p:ext>
            </p:extLst>
          </p:nvPr>
        </p:nvGraphicFramePr>
        <p:xfrm>
          <a:off x="5029200" y="2849380"/>
          <a:ext cx="749300" cy="814387"/>
        </p:xfrm>
        <a:graphic>
          <a:graphicData uri="http://schemas.openxmlformats.org/presentationml/2006/ole">
            <mc:AlternateContent xmlns:mc="http://schemas.openxmlformats.org/markup-compatibility/2006">
              <mc:Choice xmlns:v="urn:schemas-microsoft-com:vml" Requires="v">
                <p:oleObj name="Equation" r:id="rId7" imgW="393480" imgH="393480" progId="Equation.DSMT4">
                  <p:embed/>
                </p:oleObj>
              </mc:Choice>
              <mc:Fallback>
                <p:oleObj name="Equation" r:id="rId7" imgW="393480" imgH="393480" progId="Equation.DSMT4">
                  <p:embed/>
                  <p:pic>
                    <p:nvPicPr>
                      <p:cNvPr id="0" name="Object 3"/>
                      <p:cNvPicPr>
                        <a:picLocks noChangeAspect="1" noChangeArrowheads="1"/>
                      </p:cNvPicPr>
                      <p:nvPr/>
                    </p:nvPicPr>
                    <p:blipFill>
                      <a:blip r:embed="rId8"/>
                      <a:srcRect/>
                      <a:stretch>
                        <a:fillRect/>
                      </a:stretch>
                    </p:blipFill>
                    <p:spPr bwMode="auto">
                      <a:xfrm>
                        <a:off x="5029200" y="2849380"/>
                        <a:ext cx="749300" cy="814387"/>
                      </a:xfrm>
                      <a:prstGeom prst="rect">
                        <a:avLst/>
                      </a:prstGeom>
                      <a:noFill/>
                    </p:spPr>
                  </p:pic>
                </p:oleObj>
              </mc:Fallback>
            </mc:AlternateContent>
          </a:graphicData>
        </a:graphic>
      </p:graphicFrame>
      <p:graphicFrame>
        <p:nvGraphicFramePr>
          <p:cNvPr id="11" name="Object 10">
            <a:extLst>
              <a:ext uri="{FF2B5EF4-FFF2-40B4-BE49-F238E27FC236}">
                <a16:creationId xmlns:a16="http://schemas.microsoft.com/office/drawing/2014/main" id="{A7780520-D755-29EC-7543-BBE1AFEC7007}"/>
              </a:ext>
            </a:extLst>
          </p:cNvPr>
          <p:cNvGraphicFramePr>
            <a:graphicFrameLocks noChangeAspect="1"/>
          </p:cNvGraphicFramePr>
          <p:nvPr>
            <p:extLst>
              <p:ext uri="{D42A27DB-BD31-4B8C-83A1-F6EECF244321}">
                <p14:modId xmlns:p14="http://schemas.microsoft.com/office/powerpoint/2010/main" val="4109776636"/>
              </p:ext>
            </p:extLst>
          </p:nvPr>
        </p:nvGraphicFramePr>
        <p:xfrm>
          <a:off x="7315200" y="2851945"/>
          <a:ext cx="733425" cy="804863"/>
        </p:xfrm>
        <a:graphic>
          <a:graphicData uri="http://schemas.openxmlformats.org/presentationml/2006/ole">
            <mc:AlternateContent xmlns:mc="http://schemas.openxmlformats.org/markup-compatibility/2006">
              <mc:Choice xmlns:v="urn:schemas-microsoft-com:vml" Requires="v">
                <p:oleObj name="Equation" r:id="rId9" imgW="330120" imgH="393480" progId="Equation.DSMT4">
                  <p:embed/>
                </p:oleObj>
              </mc:Choice>
              <mc:Fallback>
                <p:oleObj name="Equation" r:id="rId9" imgW="330120" imgH="393480" progId="Equation.DSMT4">
                  <p:embed/>
                  <p:pic>
                    <p:nvPicPr>
                      <p:cNvPr id="0" name="Object 2"/>
                      <p:cNvPicPr>
                        <a:picLocks noChangeAspect="1" noChangeArrowheads="1"/>
                      </p:cNvPicPr>
                      <p:nvPr/>
                    </p:nvPicPr>
                    <p:blipFill>
                      <a:blip r:embed="rId10"/>
                      <a:srcRect/>
                      <a:stretch>
                        <a:fillRect/>
                      </a:stretch>
                    </p:blipFill>
                    <p:spPr bwMode="auto">
                      <a:xfrm>
                        <a:off x="7315200" y="2851945"/>
                        <a:ext cx="733425" cy="804863"/>
                      </a:xfrm>
                      <a:prstGeom prst="rect">
                        <a:avLst/>
                      </a:prstGeom>
                      <a:noFill/>
                    </p:spPr>
                  </p:pic>
                </p:oleObj>
              </mc:Fallback>
            </mc:AlternateContent>
          </a:graphicData>
        </a:graphic>
      </p:graphicFrame>
      <p:graphicFrame>
        <p:nvGraphicFramePr>
          <p:cNvPr id="15" name="Object 14">
            <a:extLst>
              <a:ext uri="{FF2B5EF4-FFF2-40B4-BE49-F238E27FC236}">
                <a16:creationId xmlns:a16="http://schemas.microsoft.com/office/drawing/2014/main" id="{2138E89B-E3C9-A277-1A24-D94D56C80F73}"/>
              </a:ext>
            </a:extLst>
          </p:cNvPr>
          <p:cNvGraphicFramePr>
            <a:graphicFrameLocks noChangeAspect="1"/>
          </p:cNvGraphicFramePr>
          <p:nvPr>
            <p:extLst>
              <p:ext uri="{D42A27DB-BD31-4B8C-83A1-F6EECF244321}">
                <p14:modId xmlns:p14="http://schemas.microsoft.com/office/powerpoint/2010/main" val="152907493"/>
              </p:ext>
            </p:extLst>
          </p:nvPr>
        </p:nvGraphicFramePr>
        <p:xfrm>
          <a:off x="9408686" y="2876550"/>
          <a:ext cx="895333" cy="777395"/>
        </p:xfrm>
        <a:graphic>
          <a:graphicData uri="http://schemas.openxmlformats.org/presentationml/2006/ole">
            <mc:AlternateContent xmlns:mc="http://schemas.openxmlformats.org/markup-compatibility/2006">
              <mc:Choice xmlns:v="urn:schemas-microsoft-com:vml" Requires="v">
                <p:oleObj name="Equation" r:id="rId11" imgW="406080" imgH="393480" progId="Equation.DSMT4">
                  <p:embed/>
                </p:oleObj>
              </mc:Choice>
              <mc:Fallback>
                <p:oleObj name="Equation" r:id="rId11" imgW="406080" imgH="393480" progId="Equation.DSMT4">
                  <p:embed/>
                  <p:pic>
                    <p:nvPicPr>
                      <p:cNvPr id="0" name="Object 1"/>
                      <p:cNvPicPr>
                        <a:picLocks noChangeAspect="1" noChangeArrowheads="1"/>
                      </p:cNvPicPr>
                      <p:nvPr/>
                    </p:nvPicPr>
                    <p:blipFill>
                      <a:blip r:embed="rId12"/>
                      <a:srcRect/>
                      <a:stretch>
                        <a:fillRect/>
                      </a:stretch>
                    </p:blipFill>
                    <p:spPr bwMode="auto">
                      <a:xfrm>
                        <a:off x="9408686" y="2876550"/>
                        <a:ext cx="895333" cy="777395"/>
                      </a:xfrm>
                      <a:prstGeom prst="rect">
                        <a:avLst/>
                      </a:prstGeom>
                      <a:noFill/>
                    </p:spPr>
                  </p:pic>
                </p:oleObj>
              </mc:Fallback>
            </mc:AlternateContent>
          </a:graphicData>
        </a:graphic>
      </p:graphicFrame>
      <p:sp>
        <p:nvSpPr>
          <p:cNvPr id="16" name="Rectangle 6">
            <a:extLst>
              <a:ext uri="{FF2B5EF4-FFF2-40B4-BE49-F238E27FC236}">
                <a16:creationId xmlns:a16="http://schemas.microsoft.com/office/drawing/2014/main" id="{71AB0D78-3AB7-92A8-F5E1-C4BB5D61DBA8}"/>
              </a:ext>
            </a:extLst>
          </p:cNvPr>
          <p:cNvSpPr>
            <a:spLocks noChangeArrowheads="1"/>
          </p:cNvSpPr>
          <p:nvPr/>
        </p:nvSpPr>
        <p:spPr bwMode="auto">
          <a:xfrm>
            <a:off x="364872" y="1676354"/>
            <a:ext cx="8157084"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altLang="en-US" sz="2800" b="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Bài tập 1 trang 20 SGK</a:t>
            </a:r>
            <a:endParaRPr lang="en-US" altLang="en-US" sz="280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endParaRPr>
          </a:p>
          <a:p>
            <a:pPr eaLnBrk="0" fontAlgn="base" hangingPunct="0">
              <a:spcBef>
                <a:spcPct val="0"/>
              </a:spcBef>
              <a:spcAft>
                <a:spcPct val="0"/>
              </a:spcAft>
            </a:pPr>
            <a:r>
              <a:rPr lang="en-US" altLang="en-US" sz="280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Viết các số sau dưới dạng lũy thừa với số mũ lớn hơn 1:</a:t>
            </a:r>
            <a:endParaRPr lang="en-US" alt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graphicFrame>
        <p:nvGraphicFramePr>
          <p:cNvPr id="41" name="Object 40">
            <a:extLst>
              <a:ext uri="{FF2B5EF4-FFF2-40B4-BE49-F238E27FC236}">
                <a16:creationId xmlns:a16="http://schemas.microsoft.com/office/drawing/2014/main" id="{93726948-0606-ED65-C6B3-1646FEAB811F}"/>
              </a:ext>
            </a:extLst>
          </p:cNvPr>
          <p:cNvGraphicFramePr>
            <a:graphicFrameLocks noChangeAspect="1"/>
          </p:cNvGraphicFramePr>
          <p:nvPr>
            <p:extLst>
              <p:ext uri="{D42A27DB-BD31-4B8C-83A1-F6EECF244321}">
                <p14:modId xmlns:p14="http://schemas.microsoft.com/office/powerpoint/2010/main" val="2504819814"/>
              </p:ext>
            </p:extLst>
          </p:nvPr>
        </p:nvGraphicFramePr>
        <p:xfrm>
          <a:off x="1676400" y="2974976"/>
          <a:ext cx="862013" cy="485775"/>
        </p:xfrm>
        <a:graphic>
          <a:graphicData uri="http://schemas.openxmlformats.org/presentationml/2006/ole">
            <mc:AlternateContent xmlns:mc="http://schemas.openxmlformats.org/markup-compatibility/2006">
              <mc:Choice xmlns:v="urn:schemas-microsoft-com:vml" Requires="v">
                <p:oleObj name="Equation" r:id="rId13" imgW="406080" imgH="228600" progId="Equation.DSMT4">
                  <p:embed/>
                </p:oleObj>
              </mc:Choice>
              <mc:Fallback>
                <p:oleObj name="Equation" r:id="rId13" imgW="406080" imgH="228600" progId="Equation.DSMT4">
                  <p:embed/>
                  <p:pic>
                    <p:nvPicPr>
                      <p:cNvPr id="5" name="Object 4">
                        <a:extLst>
                          <a:ext uri="{FF2B5EF4-FFF2-40B4-BE49-F238E27FC236}">
                            <a16:creationId xmlns:a16="http://schemas.microsoft.com/office/drawing/2014/main" id="{19DEB1D2-4DBA-C62B-43A9-39510749D643}"/>
                          </a:ext>
                        </a:extLst>
                      </p:cNvPr>
                      <p:cNvPicPr>
                        <a:picLocks noChangeAspect="1" noChangeArrowheads="1"/>
                      </p:cNvPicPr>
                      <p:nvPr/>
                    </p:nvPicPr>
                    <p:blipFill>
                      <a:blip r:embed="rId14"/>
                      <a:srcRect/>
                      <a:stretch>
                        <a:fillRect/>
                      </a:stretch>
                    </p:blipFill>
                    <p:spPr bwMode="auto">
                      <a:xfrm>
                        <a:off x="1676400" y="2974976"/>
                        <a:ext cx="862013" cy="485775"/>
                      </a:xfrm>
                      <a:prstGeom prst="rect">
                        <a:avLst/>
                      </a:prstGeom>
                      <a:noFill/>
                    </p:spPr>
                  </p:pic>
                </p:oleObj>
              </mc:Fallback>
            </mc:AlternateContent>
          </a:graphicData>
        </a:graphic>
      </p:graphicFrame>
      <p:graphicFrame>
        <p:nvGraphicFramePr>
          <p:cNvPr id="46" name="Object 45">
            <a:extLst>
              <a:ext uri="{FF2B5EF4-FFF2-40B4-BE49-F238E27FC236}">
                <a16:creationId xmlns:a16="http://schemas.microsoft.com/office/drawing/2014/main" id="{5F5CB706-D3AB-69A1-ECA7-59EDF4ADA944}"/>
              </a:ext>
            </a:extLst>
          </p:cNvPr>
          <p:cNvGraphicFramePr>
            <a:graphicFrameLocks noChangeAspect="1"/>
          </p:cNvGraphicFramePr>
          <p:nvPr>
            <p:extLst>
              <p:ext uri="{D42A27DB-BD31-4B8C-83A1-F6EECF244321}">
                <p14:modId xmlns:p14="http://schemas.microsoft.com/office/powerpoint/2010/main" val="1038113227"/>
              </p:ext>
            </p:extLst>
          </p:nvPr>
        </p:nvGraphicFramePr>
        <p:xfrm>
          <a:off x="3656012" y="2745232"/>
          <a:ext cx="846138" cy="971550"/>
        </p:xfrm>
        <a:graphic>
          <a:graphicData uri="http://schemas.openxmlformats.org/presentationml/2006/ole">
            <mc:AlternateContent xmlns:mc="http://schemas.openxmlformats.org/markup-compatibility/2006">
              <mc:Choice xmlns:v="urn:schemas-microsoft-com:vml" Requires="v">
                <p:oleObj name="Equation" r:id="rId15" imgW="342720" imgH="469800" progId="Equation.DSMT4">
                  <p:embed/>
                </p:oleObj>
              </mc:Choice>
              <mc:Fallback>
                <p:oleObj name="Equation" r:id="rId15" imgW="342720" imgH="469800" progId="Equation.DSMT4">
                  <p:embed/>
                  <p:pic>
                    <p:nvPicPr>
                      <p:cNvPr id="6" name="Object 5">
                        <a:extLst>
                          <a:ext uri="{FF2B5EF4-FFF2-40B4-BE49-F238E27FC236}">
                            <a16:creationId xmlns:a16="http://schemas.microsoft.com/office/drawing/2014/main" id="{89C34CC1-1D64-A0FB-6BA4-17D9E0B7C35D}"/>
                          </a:ext>
                        </a:extLst>
                      </p:cNvPr>
                      <p:cNvPicPr>
                        <a:picLocks noChangeAspect="1" noChangeArrowheads="1"/>
                      </p:cNvPicPr>
                      <p:nvPr/>
                    </p:nvPicPr>
                    <p:blipFill>
                      <a:blip r:embed="rId16"/>
                      <a:srcRect/>
                      <a:stretch>
                        <a:fillRect/>
                      </a:stretch>
                    </p:blipFill>
                    <p:spPr bwMode="auto">
                      <a:xfrm>
                        <a:off x="3656012" y="2745232"/>
                        <a:ext cx="846138" cy="971550"/>
                      </a:xfrm>
                      <a:prstGeom prst="rect">
                        <a:avLst/>
                      </a:prstGeom>
                      <a:noFill/>
                    </p:spPr>
                  </p:pic>
                </p:oleObj>
              </mc:Fallback>
            </mc:AlternateContent>
          </a:graphicData>
        </a:graphic>
      </p:graphicFrame>
      <p:graphicFrame>
        <p:nvGraphicFramePr>
          <p:cNvPr id="50" name="Object 49">
            <a:extLst>
              <a:ext uri="{FF2B5EF4-FFF2-40B4-BE49-F238E27FC236}">
                <a16:creationId xmlns:a16="http://schemas.microsoft.com/office/drawing/2014/main" id="{21E16B06-00A4-92F4-C095-9C05F5EB1FE9}"/>
              </a:ext>
            </a:extLst>
          </p:cNvPr>
          <p:cNvGraphicFramePr>
            <a:graphicFrameLocks noChangeAspect="1"/>
          </p:cNvGraphicFramePr>
          <p:nvPr>
            <p:extLst>
              <p:ext uri="{D42A27DB-BD31-4B8C-83A1-F6EECF244321}">
                <p14:modId xmlns:p14="http://schemas.microsoft.com/office/powerpoint/2010/main" val="3300612829"/>
              </p:ext>
            </p:extLst>
          </p:nvPr>
        </p:nvGraphicFramePr>
        <p:xfrm>
          <a:off x="5867400" y="2757507"/>
          <a:ext cx="798512" cy="971550"/>
        </p:xfrm>
        <a:graphic>
          <a:graphicData uri="http://schemas.openxmlformats.org/presentationml/2006/ole">
            <mc:AlternateContent xmlns:mc="http://schemas.openxmlformats.org/markup-compatibility/2006">
              <mc:Choice xmlns:v="urn:schemas-microsoft-com:vml" Requires="v">
                <p:oleObj name="Equation" r:id="rId17" imgW="419040" imgH="469800" progId="Equation.DSMT4">
                  <p:embed/>
                </p:oleObj>
              </mc:Choice>
              <mc:Fallback>
                <p:oleObj name="Equation" r:id="rId17" imgW="419040" imgH="469800" progId="Equation.DSMT4">
                  <p:embed/>
                  <p:pic>
                    <p:nvPicPr>
                      <p:cNvPr id="7" name="Object 6">
                        <a:extLst>
                          <a:ext uri="{FF2B5EF4-FFF2-40B4-BE49-F238E27FC236}">
                            <a16:creationId xmlns:a16="http://schemas.microsoft.com/office/drawing/2014/main" id="{51664266-1E8F-5C37-357B-04D8F7A5EA14}"/>
                          </a:ext>
                        </a:extLst>
                      </p:cNvPr>
                      <p:cNvPicPr>
                        <a:picLocks noChangeAspect="1" noChangeArrowheads="1"/>
                      </p:cNvPicPr>
                      <p:nvPr/>
                    </p:nvPicPr>
                    <p:blipFill>
                      <a:blip r:embed="rId18"/>
                      <a:srcRect/>
                      <a:stretch>
                        <a:fillRect/>
                      </a:stretch>
                    </p:blipFill>
                    <p:spPr bwMode="auto">
                      <a:xfrm>
                        <a:off x="5867400" y="2757507"/>
                        <a:ext cx="798512" cy="971550"/>
                      </a:xfrm>
                      <a:prstGeom prst="rect">
                        <a:avLst/>
                      </a:prstGeom>
                      <a:noFill/>
                    </p:spPr>
                  </p:pic>
                </p:oleObj>
              </mc:Fallback>
            </mc:AlternateContent>
          </a:graphicData>
        </a:graphic>
      </p:graphicFrame>
      <p:graphicFrame>
        <p:nvGraphicFramePr>
          <p:cNvPr id="51" name="Object 50">
            <a:extLst>
              <a:ext uri="{FF2B5EF4-FFF2-40B4-BE49-F238E27FC236}">
                <a16:creationId xmlns:a16="http://schemas.microsoft.com/office/drawing/2014/main" id="{0C5ED95A-42F6-2D9B-8485-DD1A9F1EE7C9}"/>
              </a:ext>
            </a:extLst>
          </p:cNvPr>
          <p:cNvGraphicFramePr>
            <a:graphicFrameLocks noChangeAspect="1"/>
          </p:cNvGraphicFramePr>
          <p:nvPr>
            <p:extLst>
              <p:ext uri="{D42A27DB-BD31-4B8C-83A1-F6EECF244321}">
                <p14:modId xmlns:p14="http://schemas.microsoft.com/office/powerpoint/2010/main" val="146339161"/>
              </p:ext>
            </p:extLst>
          </p:nvPr>
        </p:nvGraphicFramePr>
        <p:xfrm>
          <a:off x="8065644" y="2774950"/>
          <a:ext cx="762000" cy="958850"/>
        </p:xfrm>
        <a:graphic>
          <a:graphicData uri="http://schemas.openxmlformats.org/presentationml/2006/ole">
            <mc:AlternateContent xmlns:mc="http://schemas.openxmlformats.org/markup-compatibility/2006">
              <mc:Choice xmlns:v="urn:schemas-microsoft-com:vml" Requires="v">
                <p:oleObj name="Equation" r:id="rId19" imgW="342720" imgH="469800" progId="Equation.DSMT4">
                  <p:embed/>
                </p:oleObj>
              </mc:Choice>
              <mc:Fallback>
                <p:oleObj name="Equation" r:id="rId19" imgW="342720" imgH="469800" progId="Equation.DSMT4">
                  <p:embed/>
                  <p:pic>
                    <p:nvPicPr>
                      <p:cNvPr id="11" name="Object 10">
                        <a:extLst>
                          <a:ext uri="{FF2B5EF4-FFF2-40B4-BE49-F238E27FC236}">
                            <a16:creationId xmlns:a16="http://schemas.microsoft.com/office/drawing/2014/main" id="{A7780520-D755-29EC-7543-BBE1AFEC7007}"/>
                          </a:ext>
                        </a:extLst>
                      </p:cNvPr>
                      <p:cNvPicPr>
                        <a:picLocks noChangeAspect="1" noChangeArrowheads="1"/>
                      </p:cNvPicPr>
                      <p:nvPr/>
                    </p:nvPicPr>
                    <p:blipFill>
                      <a:blip r:embed="rId20"/>
                      <a:srcRect/>
                      <a:stretch>
                        <a:fillRect/>
                      </a:stretch>
                    </p:blipFill>
                    <p:spPr bwMode="auto">
                      <a:xfrm>
                        <a:off x="8065644" y="2774950"/>
                        <a:ext cx="762000" cy="958850"/>
                      </a:xfrm>
                      <a:prstGeom prst="rect">
                        <a:avLst/>
                      </a:prstGeom>
                      <a:noFill/>
                    </p:spPr>
                  </p:pic>
                </p:oleObj>
              </mc:Fallback>
            </mc:AlternateContent>
          </a:graphicData>
        </a:graphic>
      </p:graphicFrame>
      <p:graphicFrame>
        <p:nvGraphicFramePr>
          <p:cNvPr id="52" name="Object 51">
            <a:extLst>
              <a:ext uri="{FF2B5EF4-FFF2-40B4-BE49-F238E27FC236}">
                <a16:creationId xmlns:a16="http://schemas.microsoft.com/office/drawing/2014/main" id="{810D5224-1AA5-F821-AA49-57D3DC5078A3}"/>
              </a:ext>
            </a:extLst>
          </p:cNvPr>
          <p:cNvGraphicFramePr>
            <a:graphicFrameLocks noChangeAspect="1"/>
          </p:cNvGraphicFramePr>
          <p:nvPr>
            <p:extLst>
              <p:ext uri="{D42A27DB-BD31-4B8C-83A1-F6EECF244321}">
                <p14:modId xmlns:p14="http://schemas.microsoft.com/office/powerpoint/2010/main" val="3016674180"/>
              </p:ext>
            </p:extLst>
          </p:nvPr>
        </p:nvGraphicFramePr>
        <p:xfrm>
          <a:off x="10264275" y="2755831"/>
          <a:ext cx="896994" cy="926894"/>
        </p:xfrm>
        <a:graphic>
          <a:graphicData uri="http://schemas.openxmlformats.org/presentationml/2006/ole">
            <mc:AlternateContent xmlns:mc="http://schemas.openxmlformats.org/markup-compatibility/2006">
              <mc:Choice xmlns:v="urn:schemas-microsoft-com:vml" Requires="v">
                <p:oleObj name="Equation" r:id="rId21" imgW="406080" imgH="469800" progId="Equation.DSMT4">
                  <p:embed/>
                </p:oleObj>
              </mc:Choice>
              <mc:Fallback>
                <p:oleObj name="Equation" r:id="rId21" imgW="406080" imgH="469800" progId="Equation.DSMT4">
                  <p:embed/>
                  <p:pic>
                    <p:nvPicPr>
                      <p:cNvPr id="15" name="Object 14">
                        <a:extLst>
                          <a:ext uri="{FF2B5EF4-FFF2-40B4-BE49-F238E27FC236}">
                            <a16:creationId xmlns:a16="http://schemas.microsoft.com/office/drawing/2014/main" id="{2138E89B-E3C9-A277-1A24-D94D56C80F73}"/>
                          </a:ext>
                        </a:extLst>
                      </p:cNvPr>
                      <p:cNvPicPr>
                        <a:picLocks noChangeAspect="1" noChangeArrowheads="1"/>
                      </p:cNvPicPr>
                      <p:nvPr/>
                    </p:nvPicPr>
                    <p:blipFill>
                      <a:blip r:embed="rId22"/>
                      <a:srcRect/>
                      <a:stretch>
                        <a:fillRect/>
                      </a:stretch>
                    </p:blipFill>
                    <p:spPr bwMode="auto">
                      <a:xfrm>
                        <a:off x="10264275" y="2755831"/>
                        <a:ext cx="896994" cy="926894"/>
                      </a:xfrm>
                      <a:prstGeom prst="rect">
                        <a:avLst/>
                      </a:prstGeom>
                      <a:noFill/>
                    </p:spPr>
                  </p:pic>
                </p:oleObj>
              </mc:Fallback>
            </mc:AlternateContent>
          </a:graphicData>
        </a:graphic>
      </p:graphicFrame>
      <p:sp>
        <p:nvSpPr>
          <p:cNvPr id="20" name="Rectangle 19">
            <a:extLst>
              <a:ext uri="{FF2B5EF4-FFF2-40B4-BE49-F238E27FC236}">
                <a16:creationId xmlns:a16="http://schemas.microsoft.com/office/drawing/2014/main" id="{8266A00E-C414-7622-FDFB-12B3A11E5999}"/>
              </a:ext>
            </a:extLst>
          </p:cNvPr>
          <p:cNvSpPr/>
          <p:nvPr/>
        </p:nvSpPr>
        <p:spPr>
          <a:xfrm>
            <a:off x="152400" y="0"/>
            <a:ext cx="11658600" cy="533400"/>
          </a:xfrm>
          <a:prstGeom prst="rect">
            <a:avLst/>
          </a:prstGeom>
          <a:solidFill>
            <a:srgbClr val="3399FF"/>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b="1">
                <a:solidFill>
                  <a:srgbClr val="FF0000"/>
                </a:solidFill>
                <a:latin typeface="Times New Roman" pitchFamily="18" charset="0"/>
                <a:cs typeface="Times New Roman" pitchFamily="18" charset="0"/>
              </a:rPr>
              <a:t>BÀI 3: </a:t>
            </a:r>
            <a:r>
              <a:rPr lang="en-US" sz="2800" b="1" dirty="0">
                <a:solidFill>
                  <a:srgbClr val="FF0000"/>
                </a:solidFill>
                <a:latin typeface="Times New Roman" pitchFamily="18" charset="0"/>
                <a:cs typeface="Times New Roman" pitchFamily="18" charset="0"/>
              </a:rPr>
              <a:t>LŨY </a:t>
            </a:r>
            <a:r>
              <a:rPr lang="en-US" sz="2800" b="1">
                <a:solidFill>
                  <a:srgbClr val="FF0000"/>
                </a:solidFill>
                <a:latin typeface="Times New Roman" pitchFamily="18" charset="0"/>
                <a:cs typeface="Times New Roman" pitchFamily="18" charset="0"/>
              </a:rPr>
              <a:t>THỪA CỦA MỘT SỐ HỮU TỈ</a:t>
            </a:r>
            <a:endParaRPr lang="en-US" sz="2800" b="1" dirty="0">
              <a:solidFill>
                <a:srgbClr val="FF0000"/>
              </a:solidFill>
              <a:latin typeface="Times New Roman" pitchFamily="18" charset="0"/>
              <a:cs typeface="Times New Roman" pitchFamily="18" charset="0"/>
            </a:endParaRPr>
          </a:p>
        </p:txBody>
      </p:sp>
      <p:pic>
        <p:nvPicPr>
          <p:cNvPr id="21" name="Picture 2">
            <a:extLst>
              <a:ext uri="{FF2B5EF4-FFF2-40B4-BE49-F238E27FC236}">
                <a16:creationId xmlns:a16="http://schemas.microsoft.com/office/drawing/2014/main" id="{FC616C76-DEE8-620F-C9CA-2977140A9FFA}"/>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0288587" y="564907"/>
            <a:ext cx="1370013" cy="1243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902992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iterate>
                                    <p:tmAbs val="0"/>
                                  </p:iterate>
                                  <p:childTnLst>
                                    <p:set>
                                      <p:cBhvr>
                                        <p:cTn id="6" fill="hold"/>
                                        <p:tgtEl>
                                          <p:spTgt spid="26"/>
                                        </p:tgtEl>
                                        <p:attrNameLst>
                                          <p:attrName>style.visibility</p:attrName>
                                        </p:attrNameLst>
                                      </p:cBhvr>
                                      <p:to>
                                        <p:strVal val="visible"/>
                                      </p:to>
                                    </p:set>
                                    <p:animEffect transition="in" filter="box(out)">
                                      <p:cBhvr>
                                        <p:cTn id="7" dur="700"/>
                                        <p:tgtEl>
                                          <p:spTgt spid="26"/>
                                        </p:tgtEl>
                                      </p:cBhvr>
                                    </p:animEffect>
                                  </p:childTnLst>
                                </p:cTn>
                              </p:par>
                            </p:childTnLst>
                          </p:cTn>
                        </p:par>
                        <p:par>
                          <p:cTn id="8" fill="hold">
                            <p:stCondLst>
                              <p:cond delay="700"/>
                            </p:stCondLst>
                            <p:childTnLst>
                              <p:par>
                                <p:cTn id="9" presetID="14" presetClass="entr" presetSubtype="10"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randombar(horizontal)">
                                      <p:cBhvr>
                                        <p:cTn id="11" dur="600"/>
                                        <p:tgtEl>
                                          <p:spTgt spid="33"/>
                                        </p:tgtEl>
                                      </p:cBhvr>
                                    </p:animEffect>
                                  </p:childTnLst>
                                </p:cTn>
                              </p:par>
                            </p:childTnLst>
                          </p:cTn>
                        </p:par>
                        <p:par>
                          <p:cTn id="12" fill="hold">
                            <p:stCondLst>
                              <p:cond delay="1300"/>
                            </p:stCondLst>
                            <p:childTnLst>
                              <p:par>
                                <p:cTn id="13" presetID="4" presetClass="entr" presetSubtype="32" fill="hold" grpId="0" nodeType="afterEffect">
                                  <p:stCondLst>
                                    <p:cond delay="0"/>
                                  </p:stCondLst>
                                  <p:iterate>
                                    <p:tmAbs val="0"/>
                                  </p:iterate>
                                  <p:childTnLst>
                                    <p:set>
                                      <p:cBhvr>
                                        <p:cTn id="14" fill="hold"/>
                                        <p:tgtEl>
                                          <p:spTgt spid="27"/>
                                        </p:tgtEl>
                                        <p:attrNameLst>
                                          <p:attrName>style.visibility</p:attrName>
                                        </p:attrNameLst>
                                      </p:cBhvr>
                                      <p:to>
                                        <p:strVal val="visible"/>
                                      </p:to>
                                    </p:set>
                                    <p:animEffect transition="in" filter="box(out)">
                                      <p:cBhvr>
                                        <p:cTn id="15" dur="700"/>
                                        <p:tgtEl>
                                          <p:spTgt spid="27"/>
                                        </p:tgtEl>
                                      </p:cBhvr>
                                    </p:animEffect>
                                  </p:childTnLst>
                                </p:cTn>
                              </p:par>
                            </p:childTnLst>
                          </p:cTn>
                        </p:par>
                        <p:par>
                          <p:cTn id="16" fill="hold">
                            <p:stCondLst>
                              <p:cond delay="2000"/>
                            </p:stCondLst>
                            <p:childTnLst>
                              <p:par>
                                <p:cTn id="17" presetID="4" presetClass="entr" presetSubtype="32" fill="hold" grpId="0" nodeType="afterEffect">
                                  <p:stCondLst>
                                    <p:cond delay="0"/>
                                  </p:stCondLst>
                                  <p:iterate>
                                    <p:tmAbs val="0"/>
                                  </p:iterate>
                                  <p:childTnLst>
                                    <p:set>
                                      <p:cBhvr>
                                        <p:cTn id="18" fill="hold"/>
                                        <p:tgtEl>
                                          <p:spTgt spid="24"/>
                                        </p:tgtEl>
                                        <p:attrNameLst>
                                          <p:attrName>style.visibility</p:attrName>
                                        </p:attrNameLst>
                                      </p:cBhvr>
                                      <p:to>
                                        <p:strVal val="visible"/>
                                      </p:to>
                                    </p:set>
                                    <p:animEffect transition="in" filter="box(out)">
                                      <p:cBhvr>
                                        <p:cTn id="19" dur="700"/>
                                        <p:tgtEl>
                                          <p:spTgt spid="24"/>
                                        </p:tgtEl>
                                      </p:cBhvr>
                                    </p:animEffect>
                                  </p:childTnLst>
                                </p:cTn>
                              </p:par>
                            </p:childTnLst>
                          </p:cTn>
                        </p:par>
                        <p:par>
                          <p:cTn id="20" fill="hold">
                            <p:stCondLst>
                              <p:cond delay="2700"/>
                            </p:stCondLst>
                            <p:childTnLst>
                              <p:par>
                                <p:cTn id="21" presetID="4" presetClass="entr" presetSubtype="32" fill="hold" grpId="0" nodeType="afterEffect">
                                  <p:stCondLst>
                                    <p:cond delay="0"/>
                                  </p:stCondLst>
                                  <p:iterate>
                                    <p:tmAbs val="0"/>
                                  </p:iterate>
                                  <p:childTnLst>
                                    <p:set>
                                      <p:cBhvr>
                                        <p:cTn id="22" fill="hold"/>
                                        <p:tgtEl>
                                          <p:spTgt spid="32"/>
                                        </p:tgtEl>
                                        <p:attrNameLst>
                                          <p:attrName>style.visibility</p:attrName>
                                        </p:attrNameLst>
                                      </p:cBhvr>
                                      <p:to>
                                        <p:strVal val="visible"/>
                                      </p:to>
                                    </p:set>
                                    <p:animEffect transition="in" filter="box(out)">
                                      <p:cBhvr>
                                        <p:cTn id="23" dur="700"/>
                                        <p:tgtEl>
                                          <p:spTgt spid="32"/>
                                        </p:tgtEl>
                                      </p:cBhvr>
                                    </p:animEffect>
                                  </p:childTnLst>
                                </p:cTn>
                              </p:par>
                            </p:childTnLst>
                          </p:cTn>
                        </p:par>
                        <p:par>
                          <p:cTn id="24" fill="hold">
                            <p:stCondLst>
                              <p:cond delay="3400"/>
                            </p:stCondLst>
                            <p:childTnLst>
                              <p:par>
                                <p:cTn id="25" presetID="4" presetClass="entr" presetSubtype="32" fill="hold" grpId="0" nodeType="afterEffect">
                                  <p:stCondLst>
                                    <p:cond delay="0"/>
                                  </p:stCondLst>
                                  <p:iterate>
                                    <p:tmAbs val="0"/>
                                  </p:iterate>
                                  <p:childTnLst>
                                    <p:set>
                                      <p:cBhvr>
                                        <p:cTn id="26" fill="hold"/>
                                        <p:tgtEl>
                                          <p:spTgt spid="28"/>
                                        </p:tgtEl>
                                        <p:attrNameLst>
                                          <p:attrName>style.visibility</p:attrName>
                                        </p:attrNameLst>
                                      </p:cBhvr>
                                      <p:to>
                                        <p:strVal val="visible"/>
                                      </p:to>
                                    </p:set>
                                    <p:animEffect transition="in" filter="box(out)">
                                      <p:cBhvr>
                                        <p:cTn id="27" dur="7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5"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randombar(vertical)">
                                      <p:cBhvr>
                                        <p:cTn id="32" dur="500"/>
                                        <p:tgtEl>
                                          <p:spTgt spid="5"/>
                                        </p:tgtEl>
                                      </p:cBhvr>
                                    </p:animEffect>
                                  </p:childTnLst>
                                </p:cTn>
                              </p:par>
                              <p:par>
                                <p:cTn id="33" presetID="14" presetClass="entr" presetSubtype="5" fill="hold" nodeType="with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randombar(vertical)">
                                      <p:cBhvr>
                                        <p:cTn id="35" dur="500"/>
                                        <p:tgtEl>
                                          <p:spTgt spid="6"/>
                                        </p:tgtEl>
                                      </p:cBhvr>
                                    </p:animEffect>
                                  </p:childTnLst>
                                </p:cTn>
                              </p:par>
                              <p:par>
                                <p:cTn id="36" presetID="14" presetClass="entr" presetSubtype="5" fill="hold"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randombar(vertical)">
                                      <p:cBhvr>
                                        <p:cTn id="38" dur="500"/>
                                        <p:tgtEl>
                                          <p:spTgt spid="7"/>
                                        </p:tgtEl>
                                      </p:cBhvr>
                                    </p:animEffect>
                                  </p:childTnLst>
                                </p:cTn>
                              </p:par>
                              <p:par>
                                <p:cTn id="39" presetID="14" presetClass="entr" presetSubtype="5" fill="hold"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randombar(vertical)">
                                      <p:cBhvr>
                                        <p:cTn id="41" dur="500"/>
                                        <p:tgtEl>
                                          <p:spTgt spid="11"/>
                                        </p:tgtEl>
                                      </p:cBhvr>
                                    </p:animEffect>
                                  </p:childTnLst>
                                </p:cTn>
                              </p:par>
                              <p:par>
                                <p:cTn id="42" presetID="14" presetClass="entr" presetSubtype="5"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randombar(vertical)">
                                      <p:cBhvr>
                                        <p:cTn id="44" dur="5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nodeType="clickEffect">
                                  <p:stCondLst>
                                    <p:cond delay="0"/>
                                  </p:stCondLst>
                                  <p:childTnLst>
                                    <p:set>
                                      <p:cBhvr>
                                        <p:cTn id="48" dur="1" fill="hold">
                                          <p:stCondLst>
                                            <p:cond delay="0"/>
                                          </p:stCondLst>
                                        </p:cTn>
                                        <p:tgtEl>
                                          <p:spTgt spid="41"/>
                                        </p:tgtEl>
                                        <p:attrNameLst>
                                          <p:attrName>style.visibility</p:attrName>
                                        </p:attrNameLst>
                                      </p:cBhvr>
                                      <p:to>
                                        <p:strVal val="visible"/>
                                      </p:to>
                                    </p:set>
                                    <p:animEffect transition="in" filter="randombar(horizontal)">
                                      <p:cBhvr>
                                        <p:cTn id="49" dur="500"/>
                                        <p:tgtEl>
                                          <p:spTgt spid="41"/>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nodeType="click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randombar(horizontal)">
                                      <p:cBhvr>
                                        <p:cTn id="54" dur="500"/>
                                        <p:tgtEl>
                                          <p:spTgt spid="46"/>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ntr" presetSubtype="10" fill="hold" nodeType="click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randombar(horizontal)">
                                      <p:cBhvr>
                                        <p:cTn id="59" dur="500"/>
                                        <p:tgtEl>
                                          <p:spTgt spid="50"/>
                                        </p:tgtEl>
                                      </p:cBhvr>
                                    </p:animEffect>
                                  </p:childTnLst>
                                </p:cTn>
                              </p:par>
                            </p:childTnLst>
                          </p:cTn>
                        </p:par>
                      </p:childTnLst>
                    </p:cTn>
                  </p:par>
                  <p:par>
                    <p:cTn id="60" fill="hold">
                      <p:stCondLst>
                        <p:cond delay="indefinite"/>
                      </p:stCondLst>
                      <p:childTnLst>
                        <p:par>
                          <p:cTn id="61" fill="hold">
                            <p:stCondLst>
                              <p:cond delay="0"/>
                            </p:stCondLst>
                            <p:childTnLst>
                              <p:par>
                                <p:cTn id="62" presetID="14" presetClass="entr" presetSubtype="10" fill="hold" nodeType="clickEffect">
                                  <p:stCondLst>
                                    <p:cond delay="0"/>
                                  </p:stCondLst>
                                  <p:childTnLst>
                                    <p:set>
                                      <p:cBhvr>
                                        <p:cTn id="63" dur="1" fill="hold">
                                          <p:stCondLst>
                                            <p:cond delay="0"/>
                                          </p:stCondLst>
                                        </p:cTn>
                                        <p:tgtEl>
                                          <p:spTgt spid="51"/>
                                        </p:tgtEl>
                                        <p:attrNameLst>
                                          <p:attrName>style.visibility</p:attrName>
                                        </p:attrNameLst>
                                      </p:cBhvr>
                                      <p:to>
                                        <p:strVal val="visible"/>
                                      </p:to>
                                    </p:set>
                                    <p:animEffect transition="in" filter="randombar(horizontal)">
                                      <p:cBhvr>
                                        <p:cTn id="64" dur="500"/>
                                        <p:tgtEl>
                                          <p:spTgt spid="51"/>
                                        </p:tgtEl>
                                      </p:cBhvr>
                                    </p:animEffect>
                                  </p:childTnLst>
                                </p:cTn>
                              </p:par>
                            </p:childTnLst>
                          </p:cTn>
                        </p:par>
                      </p:childTnLst>
                    </p:cTn>
                  </p:par>
                  <p:par>
                    <p:cTn id="65" fill="hold">
                      <p:stCondLst>
                        <p:cond delay="indefinite"/>
                      </p:stCondLst>
                      <p:childTnLst>
                        <p:par>
                          <p:cTn id="66" fill="hold">
                            <p:stCondLst>
                              <p:cond delay="0"/>
                            </p:stCondLst>
                            <p:childTnLst>
                              <p:par>
                                <p:cTn id="67" presetID="14" presetClass="entr" presetSubtype="10" fill="hold" nodeType="clickEffect">
                                  <p:stCondLst>
                                    <p:cond delay="0"/>
                                  </p:stCondLst>
                                  <p:childTnLst>
                                    <p:set>
                                      <p:cBhvr>
                                        <p:cTn id="68" dur="1" fill="hold">
                                          <p:stCondLst>
                                            <p:cond delay="0"/>
                                          </p:stCondLst>
                                        </p:cTn>
                                        <p:tgtEl>
                                          <p:spTgt spid="52"/>
                                        </p:tgtEl>
                                        <p:attrNameLst>
                                          <p:attrName>style.visibility</p:attrName>
                                        </p:attrNameLst>
                                      </p:cBhvr>
                                      <p:to>
                                        <p:strVal val="visible"/>
                                      </p:to>
                                    </p:set>
                                    <p:animEffect transition="in" filter="randombar(horizontal)">
                                      <p:cBhvr>
                                        <p:cTn id="69"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advAuto="0"/>
      <p:bldP spid="26" grpId="0" animBg="1" advAuto="0"/>
      <p:bldP spid="27" grpId="0" animBg="1" advAuto="0"/>
      <p:bldP spid="28" grpId="0" animBg="1" advAuto="0"/>
      <p:bldP spid="32" grpId="0" animBg="1" advAuto="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31F8EFCF-95B7-867C-ECDC-E102DD3E3640}"/>
              </a:ext>
            </a:extLst>
          </p:cNvPr>
          <p:cNvSpPr txBox="1"/>
          <p:nvPr/>
        </p:nvSpPr>
        <p:spPr>
          <a:xfrm>
            <a:off x="4800600" y="1564957"/>
            <a:ext cx="3446272" cy="492443"/>
          </a:xfrm>
          <a:prstGeom prst="rect">
            <a:avLst/>
          </a:prstGeom>
          <a:ln>
            <a:noFill/>
          </a:ln>
        </p:spPr>
        <p:style>
          <a:lnRef idx="1">
            <a:schemeClr val="accent4"/>
          </a:lnRef>
          <a:fillRef idx="2">
            <a:schemeClr val="accent4"/>
          </a:fillRef>
          <a:effectRef idx="1">
            <a:schemeClr val="accent4"/>
          </a:effectRef>
          <a:fontRef idx="minor">
            <a:schemeClr val="dk1"/>
          </a:fontRef>
        </p:style>
        <p:txBody>
          <a:bodyPr wrap="square">
            <a:spAutoFit/>
          </a:bodyPr>
          <a:lstStyle/>
          <a:p>
            <a:r>
              <a:rPr lang="en-US" sz="2600" b="1">
                <a:solidFill>
                  <a:srgbClr val="002060"/>
                </a:solidFill>
                <a:latin typeface="Times New Roman" panose="02020603050405020304" pitchFamily="18" charset="0"/>
                <a:ea typeface="Times New Roman" panose="02020603050405020304" pitchFamily="18" charset="0"/>
              </a:rPr>
              <a:t>HOẠT ĐỘNG NHÓM </a:t>
            </a:r>
            <a:endParaRPr lang="en-US" sz="2600" b="1">
              <a:solidFill>
                <a:srgbClr val="002060"/>
              </a:solidFill>
            </a:endParaRPr>
          </a:p>
        </p:txBody>
      </p:sp>
      <p:sp>
        <p:nvSpPr>
          <p:cNvPr id="24" name="Rounded Rectangle">
            <a:extLst>
              <a:ext uri="{FF2B5EF4-FFF2-40B4-BE49-F238E27FC236}">
                <a16:creationId xmlns:a16="http://schemas.microsoft.com/office/drawing/2014/main" id="{C682FE27-386D-FC58-B2DA-F8D60C54D886}"/>
              </a:ext>
            </a:extLst>
          </p:cNvPr>
          <p:cNvSpPr>
            <a:spLocks noChangeArrowheads="1"/>
          </p:cNvSpPr>
          <p:nvPr/>
        </p:nvSpPr>
        <p:spPr bwMode="auto">
          <a:xfrm>
            <a:off x="211137" y="630239"/>
            <a:ext cx="4619625" cy="814387"/>
          </a:xfrm>
          <a:prstGeom prst="roundRect">
            <a:avLst>
              <a:gd name="adj" fmla="val 50000"/>
            </a:avLst>
          </a:prstGeom>
          <a:solidFill>
            <a:srgbClr val="8000C2"/>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Times New Roman" panose="02020603050405020304" pitchFamily="18" charset="0"/>
              <a:cs typeface="Times New Roman" panose="02020603050405020304" pitchFamily="18" charset="0"/>
            </a:endParaRPr>
          </a:p>
        </p:txBody>
      </p:sp>
      <p:sp>
        <p:nvSpPr>
          <p:cNvPr id="26" name="Oval 7">
            <a:extLst>
              <a:ext uri="{FF2B5EF4-FFF2-40B4-BE49-F238E27FC236}">
                <a16:creationId xmlns:a16="http://schemas.microsoft.com/office/drawing/2014/main" id="{0FE8BB61-864F-C99F-008B-16842E7F6BA6}"/>
              </a:ext>
            </a:extLst>
          </p:cNvPr>
          <p:cNvSpPr/>
          <p:nvPr/>
        </p:nvSpPr>
        <p:spPr>
          <a:xfrm>
            <a:off x="152400" y="533400"/>
            <a:ext cx="1068387" cy="985838"/>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45719" rIns="45719" anchor="ctr"/>
          <a:lstStyle/>
          <a:p>
            <a:pPr algn="ctr">
              <a:defRPr>
                <a:solidFill>
                  <a:srgbClr val="FFFFFF"/>
                </a:solidFill>
              </a:defRPr>
            </a:pPr>
            <a:endParaRPr>
              <a:solidFill>
                <a:srgbClr val="FFFFFF"/>
              </a:solidFill>
              <a:latin typeface="Times New Roman" panose="02020603050405020304" pitchFamily="18" charset="0"/>
              <a:cs typeface="Times New Roman" panose="02020603050405020304" pitchFamily="18" charset="0"/>
            </a:endParaRPr>
          </a:p>
        </p:txBody>
      </p:sp>
      <p:sp>
        <p:nvSpPr>
          <p:cNvPr id="27" name="Oval 8">
            <a:extLst>
              <a:ext uri="{FF2B5EF4-FFF2-40B4-BE49-F238E27FC236}">
                <a16:creationId xmlns:a16="http://schemas.microsoft.com/office/drawing/2014/main" id="{082F350D-F36C-ED10-57CF-1422FB6A281B}"/>
              </a:ext>
            </a:extLst>
          </p:cNvPr>
          <p:cNvSpPr>
            <a:spLocks noChangeArrowheads="1"/>
          </p:cNvSpPr>
          <p:nvPr/>
        </p:nvSpPr>
        <p:spPr bwMode="auto">
          <a:xfrm>
            <a:off x="236536" y="620713"/>
            <a:ext cx="877888" cy="811212"/>
          </a:xfrm>
          <a:prstGeom prst="ellipse">
            <a:avLst/>
          </a:prstGeom>
          <a:solidFill>
            <a:srgbClr val="AD02E6"/>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Times New Roman" panose="02020603050405020304" pitchFamily="18" charset="0"/>
              <a:cs typeface="Times New Roman" panose="02020603050405020304" pitchFamily="18" charset="0"/>
            </a:endParaRPr>
          </a:p>
        </p:txBody>
      </p:sp>
      <p:sp>
        <p:nvSpPr>
          <p:cNvPr id="28" name="TextBox 52">
            <a:extLst>
              <a:ext uri="{FF2B5EF4-FFF2-40B4-BE49-F238E27FC236}">
                <a16:creationId xmlns:a16="http://schemas.microsoft.com/office/drawing/2014/main" id="{4F755A7F-17E0-970E-4BE9-71B57127E8E1}"/>
              </a:ext>
            </a:extLst>
          </p:cNvPr>
          <p:cNvSpPr txBox="1">
            <a:spLocks noChangeArrowheads="1"/>
          </p:cNvSpPr>
          <p:nvPr/>
        </p:nvSpPr>
        <p:spPr bwMode="auto">
          <a:xfrm>
            <a:off x="1397655" y="956106"/>
            <a:ext cx="3280706" cy="415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100">
                <a:solidFill>
                  <a:srgbClr val="FFFFFF"/>
                </a:solidFill>
                <a:latin typeface="Times New Roman" panose="02020603050405020304" pitchFamily="18" charset="0"/>
                <a:cs typeface="Times New Roman" panose="02020603050405020304" pitchFamily="18" charset="0"/>
              </a:rPr>
              <a:t>LUYỆN TẬP  THỰC HÀNH     </a:t>
            </a:r>
          </a:p>
        </p:txBody>
      </p:sp>
      <p:sp>
        <p:nvSpPr>
          <p:cNvPr id="32" name="TextBox 52">
            <a:extLst>
              <a:ext uri="{FF2B5EF4-FFF2-40B4-BE49-F238E27FC236}">
                <a16:creationId xmlns:a16="http://schemas.microsoft.com/office/drawing/2014/main" id="{17F3DC0C-D03A-D69F-EA75-9C77F2F7434B}"/>
              </a:ext>
            </a:extLst>
          </p:cNvPr>
          <p:cNvSpPr txBox="1">
            <a:spLocks noChangeArrowheads="1"/>
          </p:cNvSpPr>
          <p:nvPr/>
        </p:nvSpPr>
        <p:spPr bwMode="auto">
          <a:xfrm>
            <a:off x="2005011" y="765176"/>
            <a:ext cx="13017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200">
                <a:solidFill>
                  <a:srgbClr val="FFFFFF"/>
                </a:solidFill>
                <a:latin typeface="Times New Roman" panose="02020603050405020304" pitchFamily="18" charset="0"/>
                <a:cs typeface="Times New Roman" panose="02020603050405020304" pitchFamily="18" charset="0"/>
              </a:rPr>
              <a:t>HOẠT ĐỘNG     </a:t>
            </a:r>
          </a:p>
        </p:txBody>
      </p:sp>
      <p:pic>
        <p:nvPicPr>
          <p:cNvPr id="33" name="Picture 81">
            <a:extLst>
              <a:ext uri="{FF2B5EF4-FFF2-40B4-BE49-F238E27FC236}">
                <a16:creationId xmlns:a16="http://schemas.microsoft.com/office/drawing/2014/main" id="{23D1E602-8390-AEBC-64E5-10663B9C630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599" y="604838"/>
            <a:ext cx="86995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6">
            <a:extLst>
              <a:ext uri="{FF2B5EF4-FFF2-40B4-BE49-F238E27FC236}">
                <a16:creationId xmlns:a16="http://schemas.microsoft.com/office/drawing/2014/main" id="{71AB0D78-3AB7-92A8-F5E1-C4BB5D61DBA8}"/>
              </a:ext>
            </a:extLst>
          </p:cNvPr>
          <p:cNvSpPr>
            <a:spLocks noChangeArrowheads="1"/>
          </p:cNvSpPr>
          <p:nvPr/>
        </p:nvSpPr>
        <p:spPr bwMode="auto">
          <a:xfrm>
            <a:off x="160956" y="1685980"/>
            <a:ext cx="384994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altLang="en-US" sz="2800" b="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Bài tập 2 trang 20 SGK</a:t>
            </a:r>
            <a:endParaRPr lang="en-US" altLang="en-US" sz="280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3ABFAB1D-5DE0-703A-5EED-D836441A0DA1}"/>
              </a:ext>
            </a:extLst>
          </p:cNvPr>
          <p:cNvSpPr txBox="1"/>
          <p:nvPr/>
        </p:nvSpPr>
        <p:spPr>
          <a:xfrm>
            <a:off x="685800" y="2305878"/>
            <a:ext cx="3538718" cy="523220"/>
          </a:xfrm>
          <a:prstGeom prst="rect">
            <a:avLst/>
          </a:prstGeom>
          <a:solidFill>
            <a:schemeClr val="accent3">
              <a:lumMod val="40000"/>
              <a:lumOff val="60000"/>
            </a:schemeClr>
          </a:solidFill>
          <a:ln>
            <a:noFill/>
          </a:ln>
        </p:spPr>
        <p:style>
          <a:lnRef idx="0">
            <a:schemeClr val="accent5"/>
          </a:lnRef>
          <a:fillRef idx="3">
            <a:schemeClr val="accent5"/>
          </a:fillRef>
          <a:effectRef idx="3">
            <a:schemeClr val="accent5"/>
          </a:effectRef>
          <a:fontRef idx="minor">
            <a:schemeClr val="lt1"/>
          </a:fontRef>
        </p:style>
        <p:txBody>
          <a:bodyPr wrap="square">
            <a:spAutoFit/>
          </a:bodyPr>
          <a:lstStyle/>
          <a:p>
            <a:r>
              <a:rPr lang="en-US" sz="2800" b="1">
                <a:solidFill>
                  <a:srgbClr val="002060"/>
                </a:solidFill>
                <a:latin typeface="Times New Roman" panose="02020603050405020304" pitchFamily="18" charset="0"/>
                <a:ea typeface="Times New Roman" panose="02020603050405020304" pitchFamily="18" charset="0"/>
              </a:rPr>
              <a:t>Nhóm 1+2: làm câu a</a:t>
            </a:r>
          </a:p>
        </p:txBody>
      </p:sp>
      <p:sp>
        <p:nvSpPr>
          <p:cNvPr id="25" name="TextBox 24">
            <a:extLst>
              <a:ext uri="{FF2B5EF4-FFF2-40B4-BE49-F238E27FC236}">
                <a16:creationId xmlns:a16="http://schemas.microsoft.com/office/drawing/2014/main" id="{15E2DD4C-A293-C312-AC41-517E25291FC7}"/>
              </a:ext>
            </a:extLst>
          </p:cNvPr>
          <p:cNvSpPr txBox="1"/>
          <p:nvPr/>
        </p:nvSpPr>
        <p:spPr>
          <a:xfrm>
            <a:off x="7543801" y="2287546"/>
            <a:ext cx="3581399" cy="523220"/>
          </a:xfrm>
          <a:prstGeom prst="rect">
            <a:avLst/>
          </a:prstGeom>
          <a:solidFill>
            <a:schemeClr val="accent3">
              <a:lumMod val="40000"/>
              <a:lumOff val="60000"/>
            </a:schemeClr>
          </a:solidFill>
          <a:ln>
            <a:noFill/>
          </a:ln>
        </p:spPr>
        <p:style>
          <a:lnRef idx="0">
            <a:schemeClr val="accent5"/>
          </a:lnRef>
          <a:fillRef idx="3">
            <a:schemeClr val="accent5"/>
          </a:fillRef>
          <a:effectRef idx="3">
            <a:schemeClr val="accent5"/>
          </a:effectRef>
          <a:fontRef idx="minor">
            <a:schemeClr val="lt1"/>
          </a:fontRef>
        </p:style>
        <p:txBody>
          <a:bodyPr wrap="square">
            <a:spAutoFit/>
          </a:bodyPr>
          <a:lstStyle/>
          <a:p>
            <a:r>
              <a:rPr lang="en-US" sz="2800" b="1">
                <a:solidFill>
                  <a:srgbClr val="002060"/>
                </a:solidFill>
                <a:latin typeface="Times New Roman" panose="02020603050405020304" pitchFamily="18" charset="0"/>
                <a:ea typeface="Times New Roman" panose="02020603050405020304" pitchFamily="18" charset="0"/>
              </a:rPr>
              <a:t>Nhóm 3+4: làm câu b</a:t>
            </a:r>
          </a:p>
        </p:txBody>
      </p:sp>
      <p:sp>
        <p:nvSpPr>
          <p:cNvPr id="4" name="Rectangle 2">
            <a:extLst>
              <a:ext uri="{FF2B5EF4-FFF2-40B4-BE49-F238E27FC236}">
                <a16:creationId xmlns:a16="http://schemas.microsoft.com/office/drawing/2014/main" id="{6EDEACD8-68EB-6E55-5777-0409D74FD0A4}"/>
              </a:ext>
            </a:extLst>
          </p:cNvPr>
          <p:cNvSpPr>
            <a:spLocks noChangeArrowheads="1"/>
          </p:cNvSpPr>
          <p:nvPr/>
        </p:nvSpPr>
        <p:spPr bwMode="auto">
          <a:xfrm>
            <a:off x="806921" y="284745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 name="Object 7">
            <a:extLst>
              <a:ext uri="{FF2B5EF4-FFF2-40B4-BE49-F238E27FC236}">
                <a16:creationId xmlns:a16="http://schemas.microsoft.com/office/drawing/2014/main" id="{BE5EFBE4-85A0-9D56-50F1-C3485121788E}"/>
              </a:ext>
            </a:extLst>
          </p:cNvPr>
          <p:cNvGraphicFramePr>
            <a:graphicFrameLocks noChangeAspect="1"/>
          </p:cNvGraphicFramePr>
          <p:nvPr>
            <p:extLst>
              <p:ext uri="{D42A27DB-BD31-4B8C-83A1-F6EECF244321}">
                <p14:modId xmlns:p14="http://schemas.microsoft.com/office/powerpoint/2010/main" val="3180825873"/>
              </p:ext>
            </p:extLst>
          </p:nvPr>
        </p:nvGraphicFramePr>
        <p:xfrm>
          <a:off x="765645" y="2910438"/>
          <a:ext cx="1212850" cy="946150"/>
        </p:xfrm>
        <a:graphic>
          <a:graphicData uri="http://schemas.openxmlformats.org/presentationml/2006/ole">
            <mc:AlternateContent xmlns:mc="http://schemas.openxmlformats.org/markup-compatibility/2006">
              <mc:Choice xmlns:v="urn:schemas-microsoft-com:vml" Requires="v">
                <p:oleObj name="Equation" r:id="rId3" imgW="545760" imgH="469800" progId="Equation.DSMT4">
                  <p:embed/>
                </p:oleObj>
              </mc:Choice>
              <mc:Fallback>
                <p:oleObj name="Equation" r:id="rId3" imgW="545760" imgH="469800" progId="Equation.DSMT4">
                  <p:embed/>
                  <p:pic>
                    <p:nvPicPr>
                      <p:cNvPr id="0" name="Object 1"/>
                      <p:cNvPicPr>
                        <a:picLocks noChangeAspect="1" noChangeArrowheads="1"/>
                      </p:cNvPicPr>
                      <p:nvPr/>
                    </p:nvPicPr>
                    <p:blipFill>
                      <a:blip r:embed="rId4"/>
                      <a:srcRect/>
                      <a:stretch>
                        <a:fillRect/>
                      </a:stretch>
                    </p:blipFill>
                    <p:spPr bwMode="auto">
                      <a:xfrm>
                        <a:off x="765645" y="2910438"/>
                        <a:ext cx="1212850" cy="946150"/>
                      </a:xfrm>
                      <a:prstGeom prst="rect">
                        <a:avLst/>
                      </a:prstGeom>
                      <a:noFill/>
                    </p:spPr>
                  </p:pic>
                </p:oleObj>
              </mc:Fallback>
            </mc:AlternateContent>
          </a:graphicData>
        </a:graphic>
      </p:graphicFrame>
      <p:graphicFrame>
        <p:nvGraphicFramePr>
          <p:cNvPr id="9" name="Object 8">
            <a:extLst>
              <a:ext uri="{FF2B5EF4-FFF2-40B4-BE49-F238E27FC236}">
                <a16:creationId xmlns:a16="http://schemas.microsoft.com/office/drawing/2014/main" id="{B3495C30-4EDC-644B-4A44-61CB9E4545B4}"/>
              </a:ext>
            </a:extLst>
          </p:cNvPr>
          <p:cNvGraphicFramePr>
            <a:graphicFrameLocks noChangeAspect="1"/>
          </p:cNvGraphicFramePr>
          <p:nvPr>
            <p:extLst>
              <p:ext uri="{D42A27DB-BD31-4B8C-83A1-F6EECF244321}">
                <p14:modId xmlns:p14="http://schemas.microsoft.com/office/powerpoint/2010/main" val="2270637463"/>
              </p:ext>
            </p:extLst>
          </p:nvPr>
        </p:nvGraphicFramePr>
        <p:xfrm>
          <a:off x="2586728" y="2871058"/>
          <a:ext cx="1117600" cy="939800"/>
        </p:xfrm>
        <a:graphic>
          <a:graphicData uri="http://schemas.openxmlformats.org/presentationml/2006/ole">
            <mc:AlternateContent xmlns:mc="http://schemas.openxmlformats.org/markup-compatibility/2006">
              <mc:Choice xmlns:v="urn:schemas-microsoft-com:vml" Requires="v">
                <p:oleObj name="Equation" r:id="rId5" imgW="558720" imgH="469800" progId="Equation.DSMT4">
                  <p:embed/>
                </p:oleObj>
              </mc:Choice>
              <mc:Fallback>
                <p:oleObj name="Equation" r:id="rId5" imgW="558720" imgH="469800" progId="Equation.DSMT4">
                  <p:embed/>
                  <p:pic>
                    <p:nvPicPr>
                      <p:cNvPr id="0" name=""/>
                      <p:cNvPicPr/>
                      <p:nvPr/>
                    </p:nvPicPr>
                    <p:blipFill>
                      <a:blip r:embed="rId6"/>
                      <a:stretch>
                        <a:fillRect/>
                      </a:stretch>
                    </p:blipFill>
                    <p:spPr>
                      <a:xfrm>
                        <a:off x="2586728" y="2871058"/>
                        <a:ext cx="1117600" cy="939800"/>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F35A0B09-1756-8486-4C74-4A76C96994EB}"/>
              </a:ext>
            </a:extLst>
          </p:cNvPr>
          <p:cNvGraphicFramePr>
            <a:graphicFrameLocks noChangeAspect="1"/>
          </p:cNvGraphicFramePr>
          <p:nvPr>
            <p:extLst>
              <p:ext uri="{D42A27DB-BD31-4B8C-83A1-F6EECF244321}">
                <p14:modId xmlns:p14="http://schemas.microsoft.com/office/powerpoint/2010/main" val="4243602507"/>
              </p:ext>
            </p:extLst>
          </p:nvPr>
        </p:nvGraphicFramePr>
        <p:xfrm>
          <a:off x="784504" y="3977301"/>
          <a:ext cx="1393825" cy="852488"/>
        </p:xfrm>
        <a:graphic>
          <a:graphicData uri="http://schemas.openxmlformats.org/presentationml/2006/ole">
            <mc:AlternateContent xmlns:mc="http://schemas.openxmlformats.org/markup-compatibility/2006">
              <mc:Choice xmlns:v="urn:schemas-microsoft-com:vml" Requires="v">
                <p:oleObj name="Equation" r:id="rId7" imgW="647640" imgH="469800" progId="Equation.DSMT4">
                  <p:embed/>
                </p:oleObj>
              </mc:Choice>
              <mc:Fallback>
                <p:oleObj name="Equation" r:id="rId7" imgW="647640" imgH="469800" progId="Equation.DSMT4">
                  <p:embed/>
                  <p:pic>
                    <p:nvPicPr>
                      <p:cNvPr id="0" name=""/>
                      <p:cNvPicPr/>
                      <p:nvPr/>
                    </p:nvPicPr>
                    <p:blipFill>
                      <a:blip r:embed="rId8"/>
                      <a:stretch>
                        <a:fillRect/>
                      </a:stretch>
                    </p:blipFill>
                    <p:spPr>
                      <a:xfrm>
                        <a:off x="784504" y="3977301"/>
                        <a:ext cx="1393825" cy="852488"/>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EA39E27F-734D-54E6-8B5C-DE42BD2DE6B6}"/>
              </a:ext>
            </a:extLst>
          </p:cNvPr>
          <p:cNvGraphicFramePr>
            <a:graphicFrameLocks noChangeAspect="1"/>
          </p:cNvGraphicFramePr>
          <p:nvPr>
            <p:extLst>
              <p:ext uri="{D42A27DB-BD31-4B8C-83A1-F6EECF244321}">
                <p14:modId xmlns:p14="http://schemas.microsoft.com/office/powerpoint/2010/main" val="3990236361"/>
              </p:ext>
            </p:extLst>
          </p:nvPr>
        </p:nvGraphicFramePr>
        <p:xfrm>
          <a:off x="712529" y="5034144"/>
          <a:ext cx="1555750" cy="681038"/>
        </p:xfrm>
        <a:graphic>
          <a:graphicData uri="http://schemas.openxmlformats.org/presentationml/2006/ole">
            <mc:AlternateContent xmlns:mc="http://schemas.openxmlformats.org/markup-compatibility/2006">
              <mc:Choice xmlns:v="urn:schemas-microsoft-com:vml" Requires="v">
                <p:oleObj name="Equation" r:id="rId9" imgW="622080" imgH="279360" progId="Equation.DSMT4">
                  <p:embed/>
                </p:oleObj>
              </mc:Choice>
              <mc:Fallback>
                <p:oleObj name="Equation" r:id="rId9" imgW="622080" imgH="279360" progId="Equation.DSMT4">
                  <p:embed/>
                  <p:pic>
                    <p:nvPicPr>
                      <p:cNvPr id="0" name=""/>
                      <p:cNvPicPr/>
                      <p:nvPr/>
                    </p:nvPicPr>
                    <p:blipFill>
                      <a:blip r:embed="rId10"/>
                      <a:stretch>
                        <a:fillRect/>
                      </a:stretch>
                    </p:blipFill>
                    <p:spPr>
                      <a:xfrm>
                        <a:off x="712529" y="5034144"/>
                        <a:ext cx="1555750" cy="681038"/>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88CE6970-B94D-1D71-78AE-E706B0740F97}"/>
              </a:ext>
            </a:extLst>
          </p:cNvPr>
          <p:cNvGraphicFramePr>
            <a:graphicFrameLocks noChangeAspect="1"/>
          </p:cNvGraphicFramePr>
          <p:nvPr>
            <p:extLst>
              <p:ext uri="{D42A27DB-BD31-4B8C-83A1-F6EECF244321}">
                <p14:modId xmlns:p14="http://schemas.microsoft.com/office/powerpoint/2010/main" val="2161900909"/>
              </p:ext>
            </p:extLst>
          </p:nvPr>
        </p:nvGraphicFramePr>
        <p:xfrm>
          <a:off x="765646" y="6024223"/>
          <a:ext cx="1706563" cy="576263"/>
        </p:xfrm>
        <a:graphic>
          <a:graphicData uri="http://schemas.openxmlformats.org/presentationml/2006/ole">
            <mc:AlternateContent xmlns:mc="http://schemas.openxmlformats.org/markup-compatibility/2006">
              <mc:Choice xmlns:v="urn:schemas-microsoft-com:vml" Requires="v">
                <p:oleObj name="Equation" r:id="rId11" imgW="711000" imgH="279360" progId="Equation.DSMT4">
                  <p:embed/>
                </p:oleObj>
              </mc:Choice>
              <mc:Fallback>
                <p:oleObj name="Equation" r:id="rId11" imgW="711000" imgH="279360" progId="Equation.DSMT4">
                  <p:embed/>
                  <p:pic>
                    <p:nvPicPr>
                      <p:cNvPr id="0" name=""/>
                      <p:cNvPicPr/>
                      <p:nvPr/>
                    </p:nvPicPr>
                    <p:blipFill>
                      <a:blip r:embed="rId12"/>
                      <a:stretch>
                        <a:fillRect/>
                      </a:stretch>
                    </p:blipFill>
                    <p:spPr>
                      <a:xfrm>
                        <a:off x="765646" y="6024223"/>
                        <a:ext cx="1706563" cy="576263"/>
                      </a:xfrm>
                      <a:prstGeom prst="rect">
                        <a:avLst/>
                      </a:prstGeom>
                    </p:spPr>
                  </p:pic>
                </p:oleObj>
              </mc:Fallback>
            </mc:AlternateContent>
          </a:graphicData>
        </a:graphic>
      </p:graphicFrame>
      <p:cxnSp>
        <p:nvCxnSpPr>
          <p:cNvPr id="31" name="Straight Connector 30">
            <a:extLst>
              <a:ext uri="{FF2B5EF4-FFF2-40B4-BE49-F238E27FC236}">
                <a16:creationId xmlns:a16="http://schemas.microsoft.com/office/drawing/2014/main" id="{20718C90-E4AE-8D0B-7FCF-4EC0AD57F179}"/>
              </a:ext>
            </a:extLst>
          </p:cNvPr>
          <p:cNvCxnSpPr>
            <a:cxnSpLocks/>
          </p:cNvCxnSpPr>
          <p:nvPr/>
        </p:nvCxnSpPr>
        <p:spPr>
          <a:xfrm>
            <a:off x="5715000" y="2569464"/>
            <a:ext cx="0" cy="4267200"/>
          </a:xfrm>
          <a:prstGeom prst="line">
            <a:avLst/>
          </a:prstGeom>
          <a:ln w="38100"/>
        </p:spPr>
        <p:style>
          <a:lnRef idx="1">
            <a:schemeClr val="accent1"/>
          </a:lnRef>
          <a:fillRef idx="0">
            <a:schemeClr val="accent1"/>
          </a:fillRef>
          <a:effectRef idx="0">
            <a:schemeClr val="accent1"/>
          </a:effectRef>
          <a:fontRef idx="minor">
            <a:schemeClr val="tx1"/>
          </a:fontRef>
        </p:style>
      </p:cxnSp>
      <p:graphicFrame>
        <p:nvGraphicFramePr>
          <p:cNvPr id="14" name="Object 13">
            <a:extLst>
              <a:ext uri="{FF2B5EF4-FFF2-40B4-BE49-F238E27FC236}">
                <a16:creationId xmlns:a16="http://schemas.microsoft.com/office/drawing/2014/main" id="{4059843E-D13F-A639-4F5A-FE881CF62BD1}"/>
              </a:ext>
            </a:extLst>
          </p:cNvPr>
          <p:cNvGraphicFramePr>
            <a:graphicFrameLocks noChangeAspect="1"/>
          </p:cNvGraphicFramePr>
          <p:nvPr>
            <p:extLst>
              <p:ext uri="{D42A27DB-BD31-4B8C-83A1-F6EECF244321}">
                <p14:modId xmlns:p14="http://schemas.microsoft.com/office/powerpoint/2010/main" val="2925055615"/>
              </p:ext>
            </p:extLst>
          </p:nvPr>
        </p:nvGraphicFramePr>
        <p:xfrm>
          <a:off x="7206321" y="2882075"/>
          <a:ext cx="1408113" cy="903288"/>
        </p:xfrm>
        <a:graphic>
          <a:graphicData uri="http://schemas.openxmlformats.org/presentationml/2006/ole">
            <mc:AlternateContent xmlns:mc="http://schemas.openxmlformats.org/markup-compatibility/2006">
              <mc:Choice xmlns:v="urn:schemas-microsoft-com:vml" Requires="v">
                <p:oleObj name="Equation" r:id="rId13" imgW="545760" imgH="469800" progId="Equation.DSMT4">
                  <p:embed/>
                </p:oleObj>
              </mc:Choice>
              <mc:Fallback>
                <p:oleObj name="Equation" r:id="rId13" imgW="545760" imgH="469800" progId="Equation.DSMT4">
                  <p:embed/>
                  <p:pic>
                    <p:nvPicPr>
                      <p:cNvPr id="0" name=""/>
                      <p:cNvPicPr/>
                      <p:nvPr/>
                    </p:nvPicPr>
                    <p:blipFill>
                      <a:blip r:embed="rId14"/>
                      <a:stretch>
                        <a:fillRect/>
                      </a:stretch>
                    </p:blipFill>
                    <p:spPr>
                      <a:xfrm>
                        <a:off x="7206321" y="2882075"/>
                        <a:ext cx="1408113" cy="903288"/>
                      </a:xfrm>
                      <a:prstGeom prst="rect">
                        <a:avLst/>
                      </a:prstGeom>
                    </p:spPr>
                  </p:pic>
                </p:oleObj>
              </mc:Fallback>
            </mc:AlternateContent>
          </a:graphicData>
        </a:graphic>
      </p:graphicFrame>
      <p:graphicFrame>
        <p:nvGraphicFramePr>
          <p:cNvPr id="17" name="Object 16">
            <a:extLst>
              <a:ext uri="{FF2B5EF4-FFF2-40B4-BE49-F238E27FC236}">
                <a16:creationId xmlns:a16="http://schemas.microsoft.com/office/drawing/2014/main" id="{811D053B-B02E-41B9-5E0F-D6FA8ACA0AB7}"/>
              </a:ext>
            </a:extLst>
          </p:cNvPr>
          <p:cNvGraphicFramePr>
            <a:graphicFrameLocks noChangeAspect="1"/>
          </p:cNvGraphicFramePr>
          <p:nvPr>
            <p:extLst>
              <p:ext uri="{D42A27DB-BD31-4B8C-83A1-F6EECF244321}">
                <p14:modId xmlns:p14="http://schemas.microsoft.com/office/powerpoint/2010/main" val="195750223"/>
              </p:ext>
            </p:extLst>
          </p:nvPr>
        </p:nvGraphicFramePr>
        <p:xfrm>
          <a:off x="9117354" y="2900173"/>
          <a:ext cx="1273175" cy="892175"/>
        </p:xfrm>
        <a:graphic>
          <a:graphicData uri="http://schemas.openxmlformats.org/presentationml/2006/ole">
            <mc:AlternateContent xmlns:mc="http://schemas.openxmlformats.org/markup-compatibility/2006">
              <mc:Choice xmlns:v="urn:schemas-microsoft-com:vml" Requires="v">
                <p:oleObj name="Equation" r:id="rId15" imgW="571320" imgH="469800" progId="Equation.DSMT4">
                  <p:embed/>
                </p:oleObj>
              </mc:Choice>
              <mc:Fallback>
                <p:oleObj name="Equation" r:id="rId15" imgW="571320" imgH="469800" progId="Equation.DSMT4">
                  <p:embed/>
                  <p:pic>
                    <p:nvPicPr>
                      <p:cNvPr id="0" name=""/>
                      <p:cNvPicPr/>
                      <p:nvPr/>
                    </p:nvPicPr>
                    <p:blipFill>
                      <a:blip r:embed="rId16"/>
                      <a:stretch>
                        <a:fillRect/>
                      </a:stretch>
                    </p:blipFill>
                    <p:spPr>
                      <a:xfrm>
                        <a:off x="9117354" y="2900173"/>
                        <a:ext cx="1273175" cy="892175"/>
                      </a:xfrm>
                      <a:prstGeom prst="rect">
                        <a:avLst/>
                      </a:prstGeom>
                    </p:spPr>
                  </p:pic>
                </p:oleObj>
              </mc:Fallback>
            </mc:AlternateContent>
          </a:graphicData>
        </a:graphic>
      </p:graphicFrame>
      <p:graphicFrame>
        <p:nvGraphicFramePr>
          <p:cNvPr id="18" name="Object 17">
            <a:extLst>
              <a:ext uri="{FF2B5EF4-FFF2-40B4-BE49-F238E27FC236}">
                <a16:creationId xmlns:a16="http://schemas.microsoft.com/office/drawing/2014/main" id="{BBB6C446-3F78-1E3A-28D0-4CAE832320EA}"/>
              </a:ext>
            </a:extLst>
          </p:cNvPr>
          <p:cNvGraphicFramePr>
            <a:graphicFrameLocks noChangeAspect="1"/>
          </p:cNvGraphicFramePr>
          <p:nvPr>
            <p:extLst>
              <p:ext uri="{D42A27DB-BD31-4B8C-83A1-F6EECF244321}">
                <p14:modId xmlns:p14="http://schemas.microsoft.com/office/powerpoint/2010/main" val="2656962442"/>
              </p:ext>
            </p:extLst>
          </p:nvPr>
        </p:nvGraphicFramePr>
        <p:xfrm>
          <a:off x="7147583" y="3965188"/>
          <a:ext cx="1525587" cy="993775"/>
        </p:xfrm>
        <a:graphic>
          <a:graphicData uri="http://schemas.openxmlformats.org/presentationml/2006/ole">
            <mc:AlternateContent xmlns:mc="http://schemas.openxmlformats.org/markup-compatibility/2006">
              <mc:Choice xmlns:v="urn:schemas-microsoft-com:vml" Requires="v">
                <p:oleObj name="Equation" r:id="rId17" imgW="571320" imgH="469800" progId="Equation.DSMT4">
                  <p:embed/>
                </p:oleObj>
              </mc:Choice>
              <mc:Fallback>
                <p:oleObj name="Equation" r:id="rId17" imgW="571320" imgH="469800" progId="Equation.DSMT4">
                  <p:embed/>
                  <p:pic>
                    <p:nvPicPr>
                      <p:cNvPr id="0" name=""/>
                      <p:cNvPicPr/>
                      <p:nvPr/>
                    </p:nvPicPr>
                    <p:blipFill>
                      <a:blip r:embed="rId18"/>
                      <a:stretch>
                        <a:fillRect/>
                      </a:stretch>
                    </p:blipFill>
                    <p:spPr>
                      <a:xfrm>
                        <a:off x="7147583" y="3965188"/>
                        <a:ext cx="1525587" cy="993775"/>
                      </a:xfrm>
                      <a:prstGeom prst="rect">
                        <a:avLst/>
                      </a:prstGeom>
                    </p:spPr>
                  </p:pic>
                </p:oleObj>
              </mc:Fallback>
            </mc:AlternateContent>
          </a:graphicData>
        </a:graphic>
      </p:graphicFrame>
      <p:graphicFrame>
        <p:nvGraphicFramePr>
          <p:cNvPr id="19" name="Object 18">
            <a:extLst>
              <a:ext uri="{FF2B5EF4-FFF2-40B4-BE49-F238E27FC236}">
                <a16:creationId xmlns:a16="http://schemas.microsoft.com/office/drawing/2014/main" id="{775ABA1F-CB2A-8E5E-CB12-2A4CA942595A}"/>
              </a:ext>
            </a:extLst>
          </p:cNvPr>
          <p:cNvGraphicFramePr>
            <a:graphicFrameLocks noChangeAspect="1"/>
          </p:cNvGraphicFramePr>
          <p:nvPr>
            <p:extLst>
              <p:ext uri="{D42A27DB-BD31-4B8C-83A1-F6EECF244321}">
                <p14:modId xmlns:p14="http://schemas.microsoft.com/office/powerpoint/2010/main" val="3981685968"/>
              </p:ext>
            </p:extLst>
          </p:nvPr>
        </p:nvGraphicFramePr>
        <p:xfrm>
          <a:off x="7147582" y="5486680"/>
          <a:ext cx="1344612" cy="1104900"/>
        </p:xfrm>
        <a:graphic>
          <a:graphicData uri="http://schemas.openxmlformats.org/presentationml/2006/ole">
            <mc:AlternateContent xmlns:mc="http://schemas.openxmlformats.org/markup-compatibility/2006">
              <mc:Choice xmlns:v="urn:schemas-microsoft-com:vml" Requires="v">
                <p:oleObj name="Equation" r:id="rId19" imgW="571320" imgH="469800" progId="Equation.DSMT4">
                  <p:embed/>
                </p:oleObj>
              </mc:Choice>
              <mc:Fallback>
                <p:oleObj name="Equation" r:id="rId19" imgW="571320" imgH="469800" progId="Equation.DSMT4">
                  <p:embed/>
                  <p:pic>
                    <p:nvPicPr>
                      <p:cNvPr id="0" name=""/>
                      <p:cNvPicPr/>
                      <p:nvPr/>
                    </p:nvPicPr>
                    <p:blipFill>
                      <a:blip r:embed="rId20"/>
                      <a:stretch>
                        <a:fillRect/>
                      </a:stretch>
                    </p:blipFill>
                    <p:spPr>
                      <a:xfrm>
                        <a:off x="7147582" y="5486680"/>
                        <a:ext cx="1344612" cy="1104900"/>
                      </a:xfrm>
                      <a:prstGeom prst="rect">
                        <a:avLst/>
                      </a:prstGeom>
                    </p:spPr>
                  </p:pic>
                </p:oleObj>
              </mc:Fallback>
            </mc:AlternateContent>
          </a:graphicData>
        </a:graphic>
      </p:graphicFrame>
      <p:graphicFrame>
        <p:nvGraphicFramePr>
          <p:cNvPr id="36" name="Object 35">
            <a:extLst>
              <a:ext uri="{FF2B5EF4-FFF2-40B4-BE49-F238E27FC236}">
                <a16:creationId xmlns:a16="http://schemas.microsoft.com/office/drawing/2014/main" id="{445081E6-6CA0-5481-887D-7A625E91B4C8}"/>
              </a:ext>
            </a:extLst>
          </p:cNvPr>
          <p:cNvGraphicFramePr>
            <a:graphicFrameLocks noChangeAspect="1"/>
          </p:cNvGraphicFramePr>
          <p:nvPr>
            <p:extLst>
              <p:ext uri="{D42A27DB-BD31-4B8C-83A1-F6EECF244321}">
                <p14:modId xmlns:p14="http://schemas.microsoft.com/office/powerpoint/2010/main" val="805286522"/>
              </p:ext>
            </p:extLst>
          </p:nvPr>
        </p:nvGraphicFramePr>
        <p:xfrm>
          <a:off x="2032913" y="3019425"/>
          <a:ext cx="450850" cy="793750"/>
        </p:xfrm>
        <a:graphic>
          <a:graphicData uri="http://schemas.openxmlformats.org/presentationml/2006/ole">
            <mc:AlternateContent xmlns:mc="http://schemas.openxmlformats.org/markup-compatibility/2006">
              <mc:Choice xmlns:v="urn:schemas-microsoft-com:vml" Requires="v">
                <p:oleObj name="Equation" r:id="rId21" imgW="203040" imgH="393480" progId="Equation.DSMT4">
                  <p:embed/>
                </p:oleObj>
              </mc:Choice>
              <mc:Fallback>
                <p:oleObj name="Equation" r:id="rId21" imgW="203040" imgH="393480" progId="Equation.DSMT4">
                  <p:embed/>
                  <p:pic>
                    <p:nvPicPr>
                      <p:cNvPr id="8" name="Object 7">
                        <a:extLst>
                          <a:ext uri="{FF2B5EF4-FFF2-40B4-BE49-F238E27FC236}">
                            <a16:creationId xmlns:a16="http://schemas.microsoft.com/office/drawing/2014/main" id="{BE5EFBE4-85A0-9D56-50F1-C3485121788E}"/>
                          </a:ext>
                        </a:extLst>
                      </p:cNvPr>
                      <p:cNvPicPr>
                        <a:picLocks noChangeAspect="1" noChangeArrowheads="1"/>
                      </p:cNvPicPr>
                      <p:nvPr/>
                    </p:nvPicPr>
                    <p:blipFill>
                      <a:blip r:embed="rId22"/>
                      <a:srcRect/>
                      <a:stretch>
                        <a:fillRect/>
                      </a:stretch>
                    </p:blipFill>
                    <p:spPr bwMode="auto">
                      <a:xfrm>
                        <a:off x="2032913" y="3019425"/>
                        <a:ext cx="450850" cy="793750"/>
                      </a:xfrm>
                      <a:prstGeom prst="rect">
                        <a:avLst/>
                      </a:prstGeom>
                      <a:noFill/>
                    </p:spPr>
                  </p:pic>
                </p:oleObj>
              </mc:Fallback>
            </mc:AlternateContent>
          </a:graphicData>
        </a:graphic>
      </p:graphicFrame>
      <p:graphicFrame>
        <p:nvGraphicFramePr>
          <p:cNvPr id="37" name="Object 36">
            <a:extLst>
              <a:ext uri="{FF2B5EF4-FFF2-40B4-BE49-F238E27FC236}">
                <a16:creationId xmlns:a16="http://schemas.microsoft.com/office/drawing/2014/main" id="{F3820EA8-4C47-1B67-7D4F-35894A4D93AE}"/>
              </a:ext>
            </a:extLst>
          </p:cNvPr>
          <p:cNvGraphicFramePr>
            <a:graphicFrameLocks noChangeAspect="1"/>
          </p:cNvGraphicFramePr>
          <p:nvPr>
            <p:extLst>
              <p:ext uri="{D42A27DB-BD31-4B8C-83A1-F6EECF244321}">
                <p14:modId xmlns:p14="http://schemas.microsoft.com/office/powerpoint/2010/main" val="3171087653"/>
              </p:ext>
            </p:extLst>
          </p:nvPr>
        </p:nvGraphicFramePr>
        <p:xfrm>
          <a:off x="3818117" y="2964456"/>
          <a:ext cx="406400" cy="787400"/>
        </p:xfrm>
        <a:graphic>
          <a:graphicData uri="http://schemas.openxmlformats.org/presentationml/2006/ole">
            <mc:AlternateContent xmlns:mc="http://schemas.openxmlformats.org/markup-compatibility/2006">
              <mc:Choice xmlns:v="urn:schemas-microsoft-com:vml" Requires="v">
                <p:oleObj name="Equation" r:id="rId23" imgW="203040" imgH="393480" progId="Equation.DSMT4">
                  <p:embed/>
                </p:oleObj>
              </mc:Choice>
              <mc:Fallback>
                <p:oleObj name="Equation" r:id="rId23" imgW="203040" imgH="393480" progId="Equation.DSMT4">
                  <p:embed/>
                  <p:pic>
                    <p:nvPicPr>
                      <p:cNvPr id="9" name="Object 8">
                        <a:extLst>
                          <a:ext uri="{FF2B5EF4-FFF2-40B4-BE49-F238E27FC236}">
                            <a16:creationId xmlns:a16="http://schemas.microsoft.com/office/drawing/2014/main" id="{B3495C30-4EDC-644B-4A44-61CB9E4545B4}"/>
                          </a:ext>
                        </a:extLst>
                      </p:cNvPr>
                      <p:cNvPicPr/>
                      <p:nvPr/>
                    </p:nvPicPr>
                    <p:blipFill>
                      <a:blip r:embed="rId24"/>
                      <a:stretch>
                        <a:fillRect/>
                      </a:stretch>
                    </p:blipFill>
                    <p:spPr>
                      <a:xfrm>
                        <a:off x="3818117" y="2964456"/>
                        <a:ext cx="406400" cy="787400"/>
                      </a:xfrm>
                      <a:prstGeom prst="rect">
                        <a:avLst/>
                      </a:prstGeom>
                    </p:spPr>
                  </p:pic>
                </p:oleObj>
              </mc:Fallback>
            </mc:AlternateContent>
          </a:graphicData>
        </a:graphic>
      </p:graphicFrame>
      <p:graphicFrame>
        <p:nvGraphicFramePr>
          <p:cNvPr id="38" name="Object 37">
            <a:extLst>
              <a:ext uri="{FF2B5EF4-FFF2-40B4-BE49-F238E27FC236}">
                <a16:creationId xmlns:a16="http://schemas.microsoft.com/office/drawing/2014/main" id="{78308A6E-FA28-DF63-FFF2-659EBEC90F5E}"/>
              </a:ext>
            </a:extLst>
          </p:cNvPr>
          <p:cNvGraphicFramePr>
            <a:graphicFrameLocks noChangeAspect="1"/>
          </p:cNvGraphicFramePr>
          <p:nvPr>
            <p:extLst>
              <p:ext uri="{D42A27DB-BD31-4B8C-83A1-F6EECF244321}">
                <p14:modId xmlns:p14="http://schemas.microsoft.com/office/powerpoint/2010/main" val="705289618"/>
              </p:ext>
            </p:extLst>
          </p:nvPr>
        </p:nvGraphicFramePr>
        <p:xfrm>
          <a:off x="2203918" y="3962227"/>
          <a:ext cx="1993900" cy="854075"/>
        </p:xfrm>
        <a:graphic>
          <a:graphicData uri="http://schemas.openxmlformats.org/presentationml/2006/ole">
            <mc:AlternateContent xmlns:mc="http://schemas.openxmlformats.org/markup-compatibility/2006">
              <mc:Choice xmlns:v="urn:schemas-microsoft-com:vml" Requires="v">
                <p:oleObj name="Equation" r:id="rId25" imgW="927000" imgH="469800" progId="Equation.DSMT4">
                  <p:embed/>
                </p:oleObj>
              </mc:Choice>
              <mc:Fallback>
                <p:oleObj name="Equation" r:id="rId25" imgW="927000" imgH="469800" progId="Equation.DSMT4">
                  <p:embed/>
                  <p:pic>
                    <p:nvPicPr>
                      <p:cNvPr id="10" name="Object 9">
                        <a:extLst>
                          <a:ext uri="{FF2B5EF4-FFF2-40B4-BE49-F238E27FC236}">
                            <a16:creationId xmlns:a16="http://schemas.microsoft.com/office/drawing/2014/main" id="{F35A0B09-1756-8486-4C74-4A76C96994EB}"/>
                          </a:ext>
                        </a:extLst>
                      </p:cNvPr>
                      <p:cNvPicPr/>
                      <p:nvPr/>
                    </p:nvPicPr>
                    <p:blipFill>
                      <a:blip r:embed="rId26"/>
                      <a:stretch>
                        <a:fillRect/>
                      </a:stretch>
                    </p:blipFill>
                    <p:spPr>
                      <a:xfrm>
                        <a:off x="2203918" y="3962227"/>
                        <a:ext cx="1993900" cy="854075"/>
                      </a:xfrm>
                      <a:prstGeom prst="rect">
                        <a:avLst/>
                      </a:prstGeom>
                    </p:spPr>
                  </p:pic>
                </p:oleObj>
              </mc:Fallback>
            </mc:AlternateContent>
          </a:graphicData>
        </a:graphic>
      </p:graphicFrame>
      <p:graphicFrame>
        <p:nvGraphicFramePr>
          <p:cNvPr id="39" name="Object 38">
            <a:extLst>
              <a:ext uri="{FF2B5EF4-FFF2-40B4-BE49-F238E27FC236}">
                <a16:creationId xmlns:a16="http://schemas.microsoft.com/office/drawing/2014/main" id="{BDB536D4-0661-9E09-4978-D01F53DD0B20}"/>
              </a:ext>
            </a:extLst>
          </p:cNvPr>
          <p:cNvGraphicFramePr>
            <a:graphicFrameLocks noChangeAspect="1"/>
          </p:cNvGraphicFramePr>
          <p:nvPr>
            <p:extLst>
              <p:ext uri="{D42A27DB-BD31-4B8C-83A1-F6EECF244321}">
                <p14:modId xmlns:p14="http://schemas.microsoft.com/office/powerpoint/2010/main" val="1989496953"/>
              </p:ext>
            </p:extLst>
          </p:nvPr>
        </p:nvGraphicFramePr>
        <p:xfrm>
          <a:off x="2318700" y="4958963"/>
          <a:ext cx="1499416" cy="922599"/>
        </p:xfrm>
        <a:graphic>
          <a:graphicData uri="http://schemas.openxmlformats.org/presentationml/2006/ole">
            <mc:AlternateContent xmlns:mc="http://schemas.openxmlformats.org/markup-compatibility/2006">
              <mc:Choice xmlns:v="urn:schemas-microsoft-com:vml" Requires="v">
                <p:oleObj name="Equation" r:id="rId27" imgW="622080" imgH="393480" progId="Equation.DSMT4">
                  <p:embed/>
                </p:oleObj>
              </mc:Choice>
              <mc:Fallback>
                <p:oleObj name="Equation" r:id="rId27" imgW="622080" imgH="393480" progId="Equation.DSMT4">
                  <p:embed/>
                  <p:pic>
                    <p:nvPicPr>
                      <p:cNvPr id="12" name="Object 11">
                        <a:extLst>
                          <a:ext uri="{FF2B5EF4-FFF2-40B4-BE49-F238E27FC236}">
                            <a16:creationId xmlns:a16="http://schemas.microsoft.com/office/drawing/2014/main" id="{EA39E27F-734D-54E6-8B5C-DE42BD2DE6B6}"/>
                          </a:ext>
                        </a:extLst>
                      </p:cNvPr>
                      <p:cNvPicPr/>
                      <p:nvPr/>
                    </p:nvPicPr>
                    <p:blipFill>
                      <a:blip r:embed="rId28"/>
                      <a:stretch>
                        <a:fillRect/>
                      </a:stretch>
                    </p:blipFill>
                    <p:spPr>
                      <a:xfrm>
                        <a:off x="2318700" y="4958963"/>
                        <a:ext cx="1499416" cy="922599"/>
                      </a:xfrm>
                      <a:prstGeom prst="rect">
                        <a:avLst/>
                      </a:prstGeom>
                    </p:spPr>
                  </p:pic>
                </p:oleObj>
              </mc:Fallback>
            </mc:AlternateContent>
          </a:graphicData>
        </a:graphic>
      </p:graphicFrame>
      <p:graphicFrame>
        <p:nvGraphicFramePr>
          <p:cNvPr id="40" name="Object 39">
            <a:extLst>
              <a:ext uri="{FF2B5EF4-FFF2-40B4-BE49-F238E27FC236}">
                <a16:creationId xmlns:a16="http://schemas.microsoft.com/office/drawing/2014/main" id="{38D16A26-750A-8858-13F2-D9E3FE7CEE7F}"/>
              </a:ext>
            </a:extLst>
          </p:cNvPr>
          <p:cNvGraphicFramePr>
            <a:graphicFrameLocks noChangeAspect="1"/>
          </p:cNvGraphicFramePr>
          <p:nvPr>
            <p:extLst>
              <p:ext uri="{D42A27DB-BD31-4B8C-83A1-F6EECF244321}">
                <p14:modId xmlns:p14="http://schemas.microsoft.com/office/powerpoint/2010/main" val="33491667"/>
              </p:ext>
            </p:extLst>
          </p:nvPr>
        </p:nvGraphicFramePr>
        <p:xfrm>
          <a:off x="2483763" y="6139721"/>
          <a:ext cx="214312" cy="339725"/>
        </p:xfrm>
        <a:graphic>
          <a:graphicData uri="http://schemas.openxmlformats.org/presentationml/2006/ole">
            <mc:AlternateContent xmlns:mc="http://schemas.openxmlformats.org/markup-compatibility/2006">
              <mc:Choice xmlns:v="urn:schemas-microsoft-com:vml" Requires="v">
                <p:oleObj name="Equation" r:id="rId29" imgW="88560" imgH="164880" progId="Equation.DSMT4">
                  <p:embed/>
                </p:oleObj>
              </mc:Choice>
              <mc:Fallback>
                <p:oleObj name="Equation" r:id="rId29" imgW="88560" imgH="164880" progId="Equation.DSMT4">
                  <p:embed/>
                  <p:pic>
                    <p:nvPicPr>
                      <p:cNvPr id="13" name="Object 12">
                        <a:extLst>
                          <a:ext uri="{FF2B5EF4-FFF2-40B4-BE49-F238E27FC236}">
                            <a16:creationId xmlns:a16="http://schemas.microsoft.com/office/drawing/2014/main" id="{88CE6970-B94D-1D71-78AE-E706B0740F97}"/>
                          </a:ext>
                        </a:extLst>
                      </p:cNvPr>
                      <p:cNvPicPr/>
                      <p:nvPr/>
                    </p:nvPicPr>
                    <p:blipFill>
                      <a:blip r:embed="rId30"/>
                      <a:stretch>
                        <a:fillRect/>
                      </a:stretch>
                    </p:blipFill>
                    <p:spPr>
                      <a:xfrm>
                        <a:off x="2483763" y="6139721"/>
                        <a:ext cx="214312" cy="339725"/>
                      </a:xfrm>
                      <a:prstGeom prst="rect">
                        <a:avLst/>
                      </a:prstGeom>
                    </p:spPr>
                  </p:pic>
                </p:oleObj>
              </mc:Fallback>
            </mc:AlternateContent>
          </a:graphicData>
        </a:graphic>
      </p:graphicFrame>
      <p:graphicFrame>
        <p:nvGraphicFramePr>
          <p:cNvPr id="42" name="Object 41">
            <a:extLst>
              <a:ext uri="{FF2B5EF4-FFF2-40B4-BE49-F238E27FC236}">
                <a16:creationId xmlns:a16="http://schemas.microsoft.com/office/drawing/2014/main" id="{F0D9DF82-7EFC-36C4-4AD2-143F54485147}"/>
              </a:ext>
            </a:extLst>
          </p:cNvPr>
          <p:cNvGraphicFramePr>
            <a:graphicFrameLocks noChangeAspect="1"/>
          </p:cNvGraphicFramePr>
          <p:nvPr>
            <p:extLst>
              <p:ext uri="{D42A27DB-BD31-4B8C-83A1-F6EECF244321}">
                <p14:modId xmlns:p14="http://schemas.microsoft.com/office/powerpoint/2010/main" val="3508343272"/>
              </p:ext>
            </p:extLst>
          </p:nvPr>
        </p:nvGraphicFramePr>
        <p:xfrm>
          <a:off x="8625229" y="2973837"/>
          <a:ext cx="492125" cy="755650"/>
        </p:xfrm>
        <a:graphic>
          <a:graphicData uri="http://schemas.openxmlformats.org/presentationml/2006/ole">
            <mc:AlternateContent xmlns:mc="http://schemas.openxmlformats.org/markup-compatibility/2006">
              <mc:Choice xmlns:v="urn:schemas-microsoft-com:vml" Requires="v">
                <p:oleObj name="Equation" r:id="rId31" imgW="190440" imgH="393480" progId="Equation.DSMT4">
                  <p:embed/>
                </p:oleObj>
              </mc:Choice>
              <mc:Fallback>
                <p:oleObj name="Equation" r:id="rId31" imgW="190440" imgH="393480" progId="Equation.DSMT4">
                  <p:embed/>
                  <p:pic>
                    <p:nvPicPr>
                      <p:cNvPr id="14" name="Object 13">
                        <a:extLst>
                          <a:ext uri="{FF2B5EF4-FFF2-40B4-BE49-F238E27FC236}">
                            <a16:creationId xmlns:a16="http://schemas.microsoft.com/office/drawing/2014/main" id="{4059843E-D13F-A639-4F5A-FE881CF62BD1}"/>
                          </a:ext>
                        </a:extLst>
                      </p:cNvPr>
                      <p:cNvPicPr/>
                      <p:nvPr/>
                    </p:nvPicPr>
                    <p:blipFill>
                      <a:blip r:embed="rId32"/>
                      <a:stretch>
                        <a:fillRect/>
                      </a:stretch>
                    </p:blipFill>
                    <p:spPr>
                      <a:xfrm>
                        <a:off x="8625229" y="2973837"/>
                        <a:ext cx="492125" cy="755650"/>
                      </a:xfrm>
                      <a:prstGeom prst="rect">
                        <a:avLst/>
                      </a:prstGeom>
                    </p:spPr>
                  </p:pic>
                </p:oleObj>
              </mc:Fallback>
            </mc:AlternateContent>
          </a:graphicData>
        </a:graphic>
      </p:graphicFrame>
      <p:graphicFrame>
        <p:nvGraphicFramePr>
          <p:cNvPr id="43" name="Object 42">
            <a:extLst>
              <a:ext uri="{FF2B5EF4-FFF2-40B4-BE49-F238E27FC236}">
                <a16:creationId xmlns:a16="http://schemas.microsoft.com/office/drawing/2014/main" id="{F877E821-ECA2-E863-C9AF-40BA4DC7EF6E}"/>
              </a:ext>
            </a:extLst>
          </p:cNvPr>
          <p:cNvGraphicFramePr>
            <a:graphicFrameLocks noChangeAspect="1"/>
          </p:cNvGraphicFramePr>
          <p:nvPr>
            <p:extLst>
              <p:ext uri="{D42A27DB-BD31-4B8C-83A1-F6EECF244321}">
                <p14:modId xmlns:p14="http://schemas.microsoft.com/office/powerpoint/2010/main" val="4160716087"/>
              </p:ext>
            </p:extLst>
          </p:nvPr>
        </p:nvGraphicFramePr>
        <p:xfrm>
          <a:off x="10390187" y="3029078"/>
          <a:ext cx="735013" cy="746125"/>
        </p:xfrm>
        <a:graphic>
          <a:graphicData uri="http://schemas.openxmlformats.org/presentationml/2006/ole">
            <mc:AlternateContent xmlns:mc="http://schemas.openxmlformats.org/markup-compatibility/2006">
              <mc:Choice xmlns:v="urn:schemas-microsoft-com:vml" Requires="v">
                <p:oleObj name="Equation" r:id="rId33" imgW="330120" imgH="393480" progId="Equation.DSMT4">
                  <p:embed/>
                </p:oleObj>
              </mc:Choice>
              <mc:Fallback>
                <p:oleObj name="Equation" r:id="rId33" imgW="330120" imgH="393480" progId="Equation.DSMT4">
                  <p:embed/>
                  <p:pic>
                    <p:nvPicPr>
                      <p:cNvPr id="17" name="Object 16">
                        <a:extLst>
                          <a:ext uri="{FF2B5EF4-FFF2-40B4-BE49-F238E27FC236}">
                            <a16:creationId xmlns:a16="http://schemas.microsoft.com/office/drawing/2014/main" id="{811D053B-B02E-41B9-5E0F-D6FA8ACA0AB7}"/>
                          </a:ext>
                        </a:extLst>
                      </p:cNvPr>
                      <p:cNvPicPr/>
                      <p:nvPr/>
                    </p:nvPicPr>
                    <p:blipFill>
                      <a:blip r:embed="rId34"/>
                      <a:stretch>
                        <a:fillRect/>
                      </a:stretch>
                    </p:blipFill>
                    <p:spPr>
                      <a:xfrm>
                        <a:off x="10390187" y="3029078"/>
                        <a:ext cx="735013" cy="746125"/>
                      </a:xfrm>
                      <a:prstGeom prst="rect">
                        <a:avLst/>
                      </a:prstGeom>
                    </p:spPr>
                  </p:pic>
                </p:oleObj>
              </mc:Fallback>
            </mc:AlternateContent>
          </a:graphicData>
        </a:graphic>
      </p:graphicFrame>
      <p:graphicFrame>
        <p:nvGraphicFramePr>
          <p:cNvPr id="44" name="Object 43">
            <a:extLst>
              <a:ext uri="{FF2B5EF4-FFF2-40B4-BE49-F238E27FC236}">
                <a16:creationId xmlns:a16="http://schemas.microsoft.com/office/drawing/2014/main" id="{E7198F1B-C4FB-4E09-4602-E9EA2A24808F}"/>
              </a:ext>
            </a:extLst>
          </p:cNvPr>
          <p:cNvGraphicFramePr>
            <a:graphicFrameLocks noChangeAspect="1"/>
          </p:cNvGraphicFramePr>
          <p:nvPr>
            <p:extLst>
              <p:ext uri="{D42A27DB-BD31-4B8C-83A1-F6EECF244321}">
                <p14:modId xmlns:p14="http://schemas.microsoft.com/office/powerpoint/2010/main" val="886848412"/>
              </p:ext>
            </p:extLst>
          </p:nvPr>
        </p:nvGraphicFramePr>
        <p:xfrm>
          <a:off x="8715340" y="4056527"/>
          <a:ext cx="542925" cy="831850"/>
        </p:xfrm>
        <a:graphic>
          <a:graphicData uri="http://schemas.openxmlformats.org/presentationml/2006/ole">
            <mc:AlternateContent xmlns:mc="http://schemas.openxmlformats.org/markup-compatibility/2006">
              <mc:Choice xmlns:v="urn:schemas-microsoft-com:vml" Requires="v">
                <p:oleObj name="Equation" r:id="rId35" imgW="203040" imgH="393480" progId="Equation.DSMT4">
                  <p:embed/>
                </p:oleObj>
              </mc:Choice>
              <mc:Fallback>
                <p:oleObj name="Equation" r:id="rId35" imgW="203040" imgH="393480" progId="Equation.DSMT4">
                  <p:embed/>
                  <p:pic>
                    <p:nvPicPr>
                      <p:cNvPr id="18" name="Object 17">
                        <a:extLst>
                          <a:ext uri="{FF2B5EF4-FFF2-40B4-BE49-F238E27FC236}">
                            <a16:creationId xmlns:a16="http://schemas.microsoft.com/office/drawing/2014/main" id="{BBB6C446-3F78-1E3A-28D0-4CAE832320EA}"/>
                          </a:ext>
                        </a:extLst>
                      </p:cNvPr>
                      <p:cNvPicPr/>
                      <p:nvPr/>
                    </p:nvPicPr>
                    <p:blipFill>
                      <a:blip r:embed="rId36"/>
                      <a:stretch>
                        <a:fillRect/>
                      </a:stretch>
                    </p:blipFill>
                    <p:spPr>
                      <a:xfrm>
                        <a:off x="8715340" y="4056527"/>
                        <a:ext cx="542925" cy="831850"/>
                      </a:xfrm>
                      <a:prstGeom prst="rect">
                        <a:avLst/>
                      </a:prstGeom>
                    </p:spPr>
                  </p:pic>
                </p:oleObj>
              </mc:Fallback>
            </mc:AlternateContent>
          </a:graphicData>
        </a:graphic>
      </p:graphicFrame>
      <p:graphicFrame>
        <p:nvGraphicFramePr>
          <p:cNvPr id="45" name="Object 44">
            <a:extLst>
              <a:ext uri="{FF2B5EF4-FFF2-40B4-BE49-F238E27FC236}">
                <a16:creationId xmlns:a16="http://schemas.microsoft.com/office/drawing/2014/main" id="{0C673808-5413-550D-72EB-0811F40849BF}"/>
              </a:ext>
            </a:extLst>
          </p:cNvPr>
          <p:cNvGraphicFramePr>
            <a:graphicFrameLocks noChangeAspect="1"/>
          </p:cNvGraphicFramePr>
          <p:nvPr>
            <p:extLst>
              <p:ext uri="{D42A27DB-BD31-4B8C-83A1-F6EECF244321}">
                <p14:modId xmlns:p14="http://schemas.microsoft.com/office/powerpoint/2010/main" val="409400357"/>
              </p:ext>
            </p:extLst>
          </p:nvPr>
        </p:nvGraphicFramePr>
        <p:xfrm>
          <a:off x="8523251" y="5576374"/>
          <a:ext cx="927100" cy="925513"/>
        </p:xfrm>
        <a:graphic>
          <a:graphicData uri="http://schemas.openxmlformats.org/presentationml/2006/ole">
            <mc:AlternateContent xmlns:mc="http://schemas.openxmlformats.org/markup-compatibility/2006">
              <mc:Choice xmlns:v="urn:schemas-microsoft-com:vml" Requires="v">
                <p:oleObj name="Equation" r:id="rId37" imgW="393480" imgH="393480" progId="Equation.DSMT4">
                  <p:embed/>
                </p:oleObj>
              </mc:Choice>
              <mc:Fallback>
                <p:oleObj name="Equation" r:id="rId37" imgW="393480" imgH="393480" progId="Equation.DSMT4">
                  <p:embed/>
                  <p:pic>
                    <p:nvPicPr>
                      <p:cNvPr id="19" name="Object 18">
                        <a:extLst>
                          <a:ext uri="{FF2B5EF4-FFF2-40B4-BE49-F238E27FC236}">
                            <a16:creationId xmlns:a16="http://schemas.microsoft.com/office/drawing/2014/main" id="{775ABA1F-CB2A-8E5E-CB12-2A4CA942595A}"/>
                          </a:ext>
                        </a:extLst>
                      </p:cNvPr>
                      <p:cNvPicPr/>
                      <p:nvPr/>
                    </p:nvPicPr>
                    <p:blipFill>
                      <a:blip r:embed="rId38"/>
                      <a:stretch>
                        <a:fillRect/>
                      </a:stretch>
                    </p:blipFill>
                    <p:spPr>
                      <a:xfrm>
                        <a:off x="8523251" y="5576374"/>
                        <a:ext cx="927100" cy="925513"/>
                      </a:xfrm>
                      <a:prstGeom prst="rect">
                        <a:avLst/>
                      </a:prstGeom>
                    </p:spPr>
                  </p:pic>
                </p:oleObj>
              </mc:Fallback>
            </mc:AlternateContent>
          </a:graphicData>
        </a:graphic>
      </p:graphicFrame>
      <p:pic>
        <p:nvPicPr>
          <p:cNvPr id="34" name="Picture 13">
            <a:extLst>
              <a:ext uri="{FF2B5EF4-FFF2-40B4-BE49-F238E27FC236}">
                <a16:creationId xmlns:a16="http://schemas.microsoft.com/office/drawing/2014/main" id="{AE51CF4E-CAFB-069C-E191-280A8F8ADEA2}"/>
              </a:ext>
            </a:extLst>
          </p:cNvPr>
          <p:cNvPicPr>
            <a:picLocks noChangeAspect="1" noChangeArrowheads="1"/>
          </p:cNvPicPr>
          <p:nvPr/>
        </p:nvPicPr>
        <p:blipFill>
          <a:blip r:embed="rId39" cstate="print">
            <a:extLst>
              <a:ext uri="{28A0092B-C50C-407E-A947-70E740481C1C}">
                <a14:useLocalDpi xmlns:a14="http://schemas.microsoft.com/office/drawing/2010/main" val="0"/>
              </a:ext>
            </a:extLst>
          </a:blip>
          <a:srcRect/>
          <a:stretch>
            <a:fillRect/>
          </a:stretch>
        </p:blipFill>
        <p:spPr bwMode="auto">
          <a:xfrm>
            <a:off x="10222396" y="327992"/>
            <a:ext cx="1553818" cy="1553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Rectangle 34">
            <a:extLst>
              <a:ext uri="{FF2B5EF4-FFF2-40B4-BE49-F238E27FC236}">
                <a16:creationId xmlns:a16="http://schemas.microsoft.com/office/drawing/2014/main" id="{CD814EFC-8298-EA4F-9AE1-C265F9DD3385}"/>
              </a:ext>
            </a:extLst>
          </p:cNvPr>
          <p:cNvSpPr/>
          <p:nvPr/>
        </p:nvSpPr>
        <p:spPr>
          <a:xfrm>
            <a:off x="152400" y="0"/>
            <a:ext cx="11658600" cy="533400"/>
          </a:xfrm>
          <a:prstGeom prst="rect">
            <a:avLst/>
          </a:prstGeom>
          <a:solidFill>
            <a:srgbClr val="3399FF"/>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b="1">
                <a:solidFill>
                  <a:srgbClr val="FF0000"/>
                </a:solidFill>
                <a:latin typeface="Times New Roman" pitchFamily="18" charset="0"/>
                <a:cs typeface="Times New Roman" pitchFamily="18" charset="0"/>
              </a:rPr>
              <a:t>BÀI 3: </a:t>
            </a:r>
            <a:r>
              <a:rPr lang="en-US" sz="2800" b="1" dirty="0">
                <a:solidFill>
                  <a:srgbClr val="FF0000"/>
                </a:solidFill>
                <a:latin typeface="Times New Roman" pitchFamily="18" charset="0"/>
                <a:cs typeface="Times New Roman" pitchFamily="18" charset="0"/>
              </a:rPr>
              <a:t>LŨY </a:t>
            </a:r>
            <a:r>
              <a:rPr lang="en-US" sz="2800" b="1">
                <a:solidFill>
                  <a:srgbClr val="FF0000"/>
                </a:solidFill>
                <a:latin typeface="Times New Roman" pitchFamily="18" charset="0"/>
                <a:cs typeface="Times New Roman" pitchFamily="18" charset="0"/>
              </a:rPr>
              <a:t>THỪA CỦA MỘT SỐ HỮU TỈ</a:t>
            </a:r>
            <a:endParaRPr lang="en-US"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84154261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iterate>
                                    <p:tmAbs val="0"/>
                                  </p:iterate>
                                  <p:childTnLst>
                                    <p:set>
                                      <p:cBhvr>
                                        <p:cTn id="6" fill="hold"/>
                                        <p:tgtEl>
                                          <p:spTgt spid="26"/>
                                        </p:tgtEl>
                                        <p:attrNameLst>
                                          <p:attrName>style.visibility</p:attrName>
                                        </p:attrNameLst>
                                      </p:cBhvr>
                                      <p:to>
                                        <p:strVal val="visible"/>
                                      </p:to>
                                    </p:set>
                                    <p:animEffect transition="in" filter="box(out)">
                                      <p:cBhvr>
                                        <p:cTn id="7" dur="700"/>
                                        <p:tgtEl>
                                          <p:spTgt spid="26"/>
                                        </p:tgtEl>
                                      </p:cBhvr>
                                    </p:animEffect>
                                  </p:childTnLst>
                                </p:cTn>
                              </p:par>
                            </p:childTnLst>
                          </p:cTn>
                        </p:par>
                        <p:par>
                          <p:cTn id="8" fill="hold">
                            <p:stCondLst>
                              <p:cond delay="700"/>
                            </p:stCondLst>
                            <p:childTnLst>
                              <p:par>
                                <p:cTn id="9" presetID="14" presetClass="entr" presetSubtype="10"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randombar(horizontal)">
                                      <p:cBhvr>
                                        <p:cTn id="11" dur="600"/>
                                        <p:tgtEl>
                                          <p:spTgt spid="33"/>
                                        </p:tgtEl>
                                      </p:cBhvr>
                                    </p:animEffect>
                                  </p:childTnLst>
                                </p:cTn>
                              </p:par>
                            </p:childTnLst>
                          </p:cTn>
                        </p:par>
                        <p:par>
                          <p:cTn id="12" fill="hold">
                            <p:stCondLst>
                              <p:cond delay="1300"/>
                            </p:stCondLst>
                            <p:childTnLst>
                              <p:par>
                                <p:cTn id="13" presetID="4" presetClass="entr" presetSubtype="32" fill="hold" grpId="0" nodeType="afterEffect">
                                  <p:stCondLst>
                                    <p:cond delay="0"/>
                                  </p:stCondLst>
                                  <p:iterate>
                                    <p:tmAbs val="0"/>
                                  </p:iterate>
                                  <p:childTnLst>
                                    <p:set>
                                      <p:cBhvr>
                                        <p:cTn id="14" fill="hold"/>
                                        <p:tgtEl>
                                          <p:spTgt spid="27"/>
                                        </p:tgtEl>
                                        <p:attrNameLst>
                                          <p:attrName>style.visibility</p:attrName>
                                        </p:attrNameLst>
                                      </p:cBhvr>
                                      <p:to>
                                        <p:strVal val="visible"/>
                                      </p:to>
                                    </p:set>
                                    <p:animEffect transition="in" filter="box(out)">
                                      <p:cBhvr>
                                        <p:cTn id="15" dur="700"/>
                                        <p:tgtEl>
                                          <p:spTgt spid="27"/>
                                        </p:tgtEl>
                                      </p:cBhvr>
                                    </p:animEffect>
                                  </p:childTnLst>
                                </p:cTn>
                              </p:par>
                            </p:childTnLst>
                          </p:cTn>
                        </p:par>
                        <p:par>
                          <p:cTn id="16" fill="hold">
                            <p:stCondLst>
                              <p:cond delay="2000"/>
                            </p:stCondLst>
                            <p:childTnLst>
                              <p:par>
                                <p:cTn id="17" presetID="4" presetClass="entr" presetSubtype="32" fill="hold" grpId="0" nodeType="afterEffect">
                                  <p:stCondLst>
                                    <p:cond delay="0"/>
                                  </p:stCondLst>
                                  <p:iterate>
                                    <p:tmAbs val="0"/>
                                  </p:iterate>
                                  <p:childTnLst>
                                    <p:set>
                                      <p:cBhvr>
                                        <p:cTn id="18" fill="hold"/>
                                        <p:tgtEl>
                                          <p:spTgt spid="24"/>
                                        </p:tgtEl>
                                        <p:attrNameLst>
                                          <p:attrName>style.visibility</p:attrName>
                                        </p:attrNameLst>
                                      </p:cBhvr>
                                      <p:to>
                                        <p:strVal val="visible"/>
                                      </p:to>
                                    </p:set>
                                    <p:animEffect transition="in" filter="box(out)">
                                      <p:cBhvr>
                                        <p:cTn id="19" dur="700"/>
                                        <p:tgtEl>
                                          <p:spTgt spid="24"/>
                                        </p:tgtEl>
                                      </p:cBhvr>
                                    </p:animEffect>
                                  </p:childTnLst>
                                </p:cTn>
                              </p:par>
                            </p:childTnLst>
                          </p:cTn>
                        </p:par>
                        <p:par>
                          <p:cTn id="20" fill="hold">
                            <p:stCondLst>
                              <p:cond delay="2700"/>
                            </p:stCondLst>
                            <p:childTnLst>
                              <p:par>
                                <p:cTn id="21" presetID="4" presetClass="entr" presetSubtype="32" fill="hold" grpId="0" nodeType="afterEffect">
                                  <p:stCondLst>
                                    <p:cond delay="0"/>
                                  </p:stCondLst>
                                  <p:iterate>
                                    <p:tmAbs val="0"/>
                                  </p:iterate>
                                  <p:childTnLst>
                                    <p:set>
                                      <p:cBhvr>
                                        <p:cTn id="22" fill="hold"/>
                                        <p:tgtEl>
                                          <p:spTgt spid="32"/>
                                        </p:tgtEl>
                                        <p:attrNameLst>
                                          <p:attrName>style.visibility</p:attrName>
                                        </p:attrNameLst>
                                      </p:cBhvr>
                                      <p:to>
                                        <p:strVal val="visible"/>
                                      </p:to>
                                    </p:set>
                                    <p:animEffect transition="in" filter="box(out)">
                                      <p:cBhvr>
                                        <p:cTn id="23" dur="700"/>
                                        <p:tgtEl>
                                          <p:spTgt spid="32"/>
                                        </p:tgtEl>
                                      </p:cBhvr>
                                    </p:animEffect>
                                  </p:childTnLst>
                                </p:cTn>
                              </p:par>
                            </p:childTnLst>
                          </p:cTn>
                        </p:par>
                        <p:par>
                          <p:cTn id="24" fill="hold">
                            <p:stCondLst>
                              <p:cond delay="3400"/>
                            </p:stCondLst>
                            <p:childTnLst>
                              <p:par>
                                <p:cTn id="25" presetID="4" presetClass="entr" presetSubtype="32" fill="hold" grpId="0" nodeType="afterEffect">
                                  <p:stCondLst>
                                    <p:cond delay="0"/>
                                  </p:stCondLst>
                                  <p:iterate>
                                    <p:tmAbs val="0"/>
                                  </p:iterate>
                                  <p:childTnLst>
                                    <p:set>
                                      <p:cBhvr>
                                        <p:cTn id="26" fill="hold"/>
                                        <p:tgtEl>
                                          <p:spTgt spid="28"/>
                                        </p:tgtEl>
                                        <p:attrNameLst>
                                          <p:attrName>style.visibility</p:attrName>
                                        </p:attrNameLst>
                                      </p:cBhvr>
                                      <p:to>
                                        <p:strVal val="visible"/>
                                      </p:to>
                                    </p:set>
                                    <p:animEffect transition="in" filter="box(out)">
                                      <p:cBhvr>
                                        <p:cTn id="27" dur="7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randombar(horizontal)">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5"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randombar(vertical)">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randombar(horizontal)">
                                      <p:cBhvr>
                                        <p:cTn id="42" dur="500"/>
                                        <p:tgtEl>
                                          <p:spTgt spid="23"/>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randombar(horizontal)">
                                      <p:cBhvr>
                                        <p:cTn id="45" dur="500"/>
                                        <p:tgtEl>
                                          <p:spTgt spid="25"/>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randombar(horizontal)">
                                      <p:cBhvr>
                                        <p:cTn id="50" dur="500"/>
                                        <p:tgtEl>
                                          <p:spTgt spid="8"/>
                                        </p:tgtEl>
                                      </p:cBhvr>
                                    </p:animEffect>
                                  </p:childTnLst>
                                </p:cTn>
                              </p:par>
                              <p:par>
                                <p:cTn id="51" presetID="14" presetClass="entr" presetSubtype="10" fill="hold" nodeType="with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randombar(horizontal)">
                                      <p:cBhvr>
                                        <p:cTn id="53" dur="500"/>
                                        <p:tgtEl>
                                          <p:spTgt spid="9"/>
                                        </p:tgtEl>
                                      </p:cBhvr>
                                    </p:animEffect>
                                  </p:childTnLst>
                                </p:cTn>
                              </p:par>
                              <p:par>
                                <p:cTn id="54" presetID="14" presetClass="entr" presetSubtype="10" fill="hold" nodeType="with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randombar(horizontal)">
                                      <p:cBhvr>
                                        <p:cTn id="56" dur="500"/>
                                        <p:tgtEl>
                                          <p:spTgt spid="10"/>
                                        </p:tgtEl>
                                      </p:cBhvr>
                                    </p:animEffect>
                                  </p:childTnLst>
                                </p:cTn>
                              </p:par>
                              <p:par>
                                <p:cTn id="57" presetID="14" presetClass="entr" presetSubtype="10" fill="hold" nodeType="with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randombar(horizontal)">
                                      <p:cBhvr>
                                        <p:cTn id="59" dur="500"/>
                                        <p:tgtEl>
                                          <p:spTgt spid="12"/>
                                        </p:tgtEl>
                                      </p:cBhvr>
                                    </p:animEffect>
                                  </p:childTnLst>
                                </p:cTn>
                              </p:par>
                              <p:par>
                                <p:cTn id="60" presetID="14" presetClass="entr" presetSubtype="10" fill="hold" nodeType="with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randombar(horizontal)">
                                      <p:cBhvr>
                                        <p:cTn id="62" dur="500"/>
                                        <p:tgtEl>
                                          <p:spTgt spid="13"/>
                                        </p:tgtEl>
                                      </p:cBhvr>
                                    </p:animEffect>
                                  </p:childTnLst>
                                </p:cTn>
                              </p:par>
                              <p:par>
                                <p:cTn id="63" presetID="14" presetClass="entr" presetSubtype="10" fill="hold" nodeType="with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randombar(horizontal)">
                                      <p:cBhvr>
                                        <p:cTn id="65" dur="500"/>
                                        <p:tgtEl>
                                          <p:spTgt spid="14"/>
                                        </p:tgtEl>
                                      </p:cBhvr>
                                    </p:animEffect>
                                  </p:childTnLst>
                                </p:cTn>
                              </p:par>
                              <p:par>
                                <p:cTn id="66" presetID="14" presetClass="entr" presetSubtype="10" fill="hold" nodeType="withEffect">
                                  <p:stCondLst>
                                    <p:cond delay="0"/>
                                  </p:stCondLst>
                                  <p:childTnLst>
                                    <p:set>
                                      <p:cBhvr>
                                        <p:cTn id="67" dur="1" fill="hold">
                                          <p:stCondLst>
                                            <p:cond delay="0"/>
                                          </p:stCondLst>
                                        </p:cTn>
                                        <p:tgtEl>
                                          <p:spTgt spid="17"/>
                                        </p:tgtEl>
                                        <p:attrNameLst>
                                          <p:attrName>style.visibility</p:attrName>
                                        </p:attrNameLst>
                                      </p:cBhvr>
                                      <p:to>
                                        <p:strVal val="visible"/>
                                      </p:to>
                                    </p:set>
                                    <p:animEffect transition="in" filter="randombar(horizontal)">
                                      <p:cBhvr>
                                        <p:cTn id="68" dur="500"/>
                                        <p:tgtEl>
                                          <p:spTgt spid="17"/>
                                        </p:tgtEl>
                                      </p:cBhvr>
                                    </p:animEffect>
                                  </p:childTnLst>
                                </p:cTn>
                              </p:par>
                              <p:par>
                                <p:cTn id="69" presetID="14" presetClass="entr" presetSubtype="10" fill="hold" nodeType="with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randombar(horizontal)">
                                      <p:cBhvr>
                                        <p:cTn id="71" dur="500"/>
                                        <p:tgtEl>
                                          <p:spTgt spid="18"/>
                                        </p:tgtEl>
                                      </p:cBhvr>
                                    </p:animEffect>
                                  </p:childTnLst>
                                </p:cTn>
                              </p:par>
                              <p:par>
                                <p:cTn id="72" presetID="14" presetClass="entr" presetSubtype="10" fill="hold" nodeType="with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randombar(horizontal)">
                                      <p:cBhvr>
                                        <p:cTn id="74" dur="500"/>
                                        <p:tgtEl>
                                          <p:spTgt spid="19"/>
                                        </p:tgtEl>
                                      </p:cBhvr>
                                    </p:animEffect>
                                  </p:childTnLst>
                                </p:cTn>
                              </p:par>
                            </p:childTnLst>
                          </p:cTn>
                        </p:par>
                      </p:childTnLst>
                    </p:cTn>
                  </p:par>
                  <p:par>
                    <p:cTn id="75" fill="hold">
                      <p:stCondLst>
                        <p:cond delay="indefinite"/>
                      </p:stCondLst>
                      <p:childTnLst>
                        <p:par>
                          <p:cTn id="76" fill="hold">
                            <p:stCondLst>
                              <p:cond delay="0"/>
                            </p:stCondLst>
                            <p:childTnLst>
                              <p:par>
                                <p:cTn id="77" presetID="14" presetClass="entr" presetSubtype="10" fill="hold" nodeType="click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randombar(horizontal)">
                                      <p:cBhvr>
                                        <p:cTn id="79" dur="500"/>
                                        <p:tgtEl>
                                          <p:spTgt spid="36"/>
                                        </p:tgtEl>
                                      </p:cBhvr>
                                    </p:animEffect>
                                  </p:childTnLst>
                                </p:cTn>
                              </p:par>
                            </p:childTnLst>
                          </p:cTn>
                        </p:par>
                      </p:childTnLst>
                    </p:cTn>
                  </p:par>
                  <p:par>
                    <p:cTn id="80" fill="hold">
                      <p:stCondLst>
                        <p:cond delay="indefinite"/>
                      </p:stCondLst>
                      <p:childTnLst>
                        <p:par>
                          <p:cTn id="81" fill="hold">
                            <p:stCondLst>
                              <p:cond delay="0"/>
                            </p:stCondLst>
                            <p:childTnLst>
                              <p:par>
                                <p:cTn id="82" presetID="14" presetClass="entr" presetSubtype="10" fill="hold" nodeType="click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randombar(horizontal)">
                                      <p:cBhvr>
                                        <p:cTn id="84" dur="500"/>
                                        <p:tgtEl>
                                          <p:spTgt spid="37"/>
                                        </p:tgtEl>
                                      </p:cBhvr>
                                    </p:animEffect>
                                  </p:childTnLst>
                                </p:cTn>
                              </p:par>
                            </p:childTnLst>
                          </p:cTn>
                        </p:par>
                      </p:childTnLst>
                    </p:cTn>
                  </p:par>
                  <p:par>
                    <p:cTn id="85" fill="hold">
                      <p:stCondLst>
                        <p:cond delay="indefinite"/>
                      </p:stCondLst>
                      <p:childTnLst>
                        <p:par>
                          <p:cTn id="86" fill="hold">
                            <p:stCondLst>
                              <p:cond delay="0"/>
                            </p:stCondLst>
                            <p:childTnLst>
                              <p:par>
                                <p:cTn id="87" presetID="14" presetClass="entr" presetSubtype="10" fill="hold" nodeType="click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randombar(horizontal)">
                                      <p:cBhvr>
                                        <p:cTn id="89" dur="500"/>
                                        <p:tgtEl>
                                          <p:spTgt spid="38"/>
                                        </p:tgtEl>
                                      </p:cBhvr>
                                    </p:animEffect>
                                  </p:childTnLst>
                                </p:cTn>
                              </p:par>
                            </p:childTnLst>
                          </p:cTn>
                        </p:par>
                      </p:childTnLst>
                    </p:cTn>
                  </p:par>
                  <p:par>
                    <p:cTn id="90" fill="hold">
                      <p:stCondLst>
                        <p:cond delay="indefinite"/>
                      </p:stCondLst>
                      <p:childTnLst>
                        <p:par>
                          <p:cTn id="91" fill="hold">
                            <p:stCondLst>
                              <p:cond delay="0"/>
                            </p:stCondLst>
                            <p:childTnLst>
                              <p:par>
                                <p:cTn id="92" presetID="14" presetClass="entr" presetSubtype="10" fill="hold" nodeType="clickEffect">
                                  <p:stCondLst>
                                    <p:cond delay="0"/>
                                  </p:stCondLst>
                                  <p:childTnLst>
                                    <p:set>
                                      <p:cBhvr>
                                        <p:cTn id="93" dur="1" fill="hold">
                                          <p:stCondLst>
                                            <p:cond delay="0"/>
                                          </p:stCondLst>
                                        </p:cTn>
                                        <p:tgtEl>
                                          <p:spTgt spid="39"/>
                                        </p:tgtEl>
                                        <p:attrNameLst>
                                          <p:attrName>style.visibility</p:attrName>
                                        </p:attrNameLst>
                                      </p:cBhvr>
                                      <p:to>
                                        <p:strVal val="visible"/>
                                      </p:to>
                                    </p:set>
                                    <p:animEffect transition="in" filter="randombar(horizontal)">
                                      <p:cBhvr>
                                        <p:cTn id="94" dur="500"/>
                                        <p:tgtEl>
                                          <p:spTgt spid="39"/>
                                        </p:tgtEl>
                                      </p:cBhvr>
                                    </p:animEffect>
                                  </p:childTnLst>
                                </p:cTn>
                              </p:par>
                            </p:childTnLst>
                          </p:cTn>
                        </p:par>
                      </p:childTnLst>
                    </p:cTn>
                  </p:par>
                  <p:par>
                    <p:cTn id="95" fill="hold">
                      <p:stCondLst>
                        <p:cond delay="indefinite"/>
                      </p:stCondLst>
                      <p:childTnLst>
                        <p:par>
                          <p:cTn id="96" fill="hold">
                            <p:stCondLst>
                              <p:cond delay="0"/>
                            </p:stCondLst>
                            <p:childTnLst>
                              <p:par>
                                <p:cTn id="97" presetID="14" presetClass="entr" presetSubtype="10" fill="hold" nodeType="clickEffect">
                                  <p:stCondLst>
                                    <p:cond delay="0"/>
                                  </p:stCondLst>
                                  <p:childTnLst>
                                    <p:set>
                                      <p:cBhvr>
                                        <p:cTn id="98" dur="1" fill="hold">
                                          <p:stCondLst>
                                            <p:cond delay="0"/>
                                          </p:stCondLst>
                                        </p:cTn>
                                        <p:tgtEl>
                                          <p:spTgt spid="40"/>
                                        </p:tgtEl>
                                        <p:attrNameLst>
                                          <p:attrName>style.visibility</p:attrName>
                                        </p:attrNameLst>
                                      </p:cBhvr>
                                      <p:to>
                                        <p:strVal val="visible"/>
                                      </p:to>
                                    </p:set>
                                    <p:animEffect transition="in" filter="randombar(horizontal)">
                                      <p:cBhvr>
                                        <p:cTn id="99" dur="500"/>
                                        <p:tgtEl>
                                          <p:spTgt spid="40"/>
                                        </p:tgtEl>
                                      </p:cBhvr>
                                    </p:animEffect>
                                  </p:childTnLst>
                                </p:cTn>
                              </p:par>
                            </p:childTnLst>
                          </p:cTn>
                        </p:par>
                      </p:childTnLst>
                    </p:cTn>
                  </p:par>
                  <p:par>
                    <p:cTn id="100" fill="hold">
                      <p:stCondLst>
                        <p:cond delay="indefinite"/>
                      </p:stCondLst>
                      <p:childTnLst>
                        <p:par>
                          <p:cTn id="101" fill="hold">
                            <p:stCondLst>
                              <p:cond delay="0"/>
                            </p:stCondLst>
                            <p:childTnLst>
                              <p:par>
                                <p:cTn id="102" presetID="14" presetClass="entr" presetSubtype="10" fill="hold" nodeType="clickEffect">
                                  <p:stCondLst>
                                    <p:cond delay="0"/>
                                  </p:stCondLst>
                                  <p:childTnLst>
                                    <p:set>
                                      <p:cBhvr>
                                        <p:cTn id="103" dur="1" fill="hold">
                                          <p:stCondLst>
                                            <p:cond delay="0"/>
                                          </p:stCondLst>
                                        </p:cTn>
                                        <p:tgtEl>
                                          <p:spTgt spid="42"/>
                                        </p:tgtEl>
                                        <p:attrNameLst>
                                          <p:attrName>style.visibility</p:attrName>
                                        </p:attrNameLst>
                                      </p:cBhvr>
                                      <p:to>
                                        <p:strVal val="visible"/>
                                      </p:to>
                                    </p:set>
                                    <p:animEffect transition="in" filter="randombar(horizontal)">
                                      <p:cBhvr>
                                        <p:cTn id="104" dur="500"/>
                                        <p:tgtEl>
                                          <p:spTgt spid="42"/>
                                        </p:tgtEl>
                                      </p:cBhvr>
                                    </p:animEffect>
                                  </p:childTnLst>
                                </p:cTn>
                              </p:par>
                            </p:childTnLst>
                          </p:cTn>
                        </p:par>
                      </p:childTnLst>
                    </p:cTn>
                  </p:par>
                  <p:par>
                    <p:cTn id="105" fill="hold">
                      <p:stCondLst>
                        <p:cond delay="indefinite"/>
                      </p:stCondLst>
                      <p:childTnLst>
                        <p:par>
                          <p:cTn id="106" fill="hold">
                            <p:stCondLst>
                              <p:cond delay="0"/>
                            </p:stCondLst>
                            <p:childTnLst>
                              <p:par>
                                <p:cTn id="107" presetID="14" presetClass="entr" presetSubtype="10" fill="hold" nodeType="clickEffect">
                                  <p:stCondLst>
                                    <p:cond delay="0"/>
                                  </p:stCondLst>
                                  <p:childTnLst>
                                    <p:set>
                                      <p:cBhvr>
                                        <p:cTn id="108" dur="1" fill="hold">
                                          <p:stCondLst>
                                            <p:cond delay="0"/>
                                          </p:stCondLst>
                                        </p:cTn>
                                        <p:tgtEl>
                                          <p:spTgt spid="43"/>
                                        </p:tgtEl>
                                        <p:attrNameLst>
                                          <p:attrName>style.visibility</p:attrName>
                                        </p:attrNameLst>
                                      </p:cBhvr>
                                      <p:to>
                                        <p:strVal val="visible"/>
                                      </p:to>
                                    </p:set>
                                    <p:animEffect transition="in" filter="randombar(horizontal)">
                                      <p:cBhvr>
                                        <p:cTn id="109" dur="500"/>
                                        <p:tgtEl>
                                          <p:spTgt spid="43"/>
                                        </p:tgtEl>
                                      </p:cBhvr>
                                    </p:animEffect>
                                  </p:childTnLst>
                                </p:cTn>
                              </p:par>
                            </p:childTnLst>
                          </p:cTn>
                        </p:par>
                      </p:childTnLst>
                    </p:cTn>
                  </p:par>
                  <p:par>
                    <p:cTn id="110" fill="hold">
                      <p:stCondLst>
                        <p:cond delay="indefinite"/>
                      </p:stCondLst>
                      <p:childTnLst>
                        <p:par>
                          <p:cTn id="111" fill="hold">
                            <p:stCondLst>
                              <p:cond delay="0"/>
                            </p:stCondLst>
                            <p:childTnLst>
                              <p:par>
                                <p:cTn id="112" presetID="14" presetClass="entr" presetSubtype="10" fill="hold" nodeType="clickEffect">
                                  <p:stCondLst>
                                    <p:cond delay="0"/>
                                  </p:stCondLst>
                                  <p:childTnLst>
                                    <p:set>
                                      <p:cBhvr>
                                        <p:cTn id="113" dur="1" fill="hold">
                                          <p:stCondLst>
                                            <p:cond delay="0"/>
                                          </p:stCondLst>
                                        </p:cTn>
                                        <p:tgtEl>
                                          <p:spTgt spid="44"/>
                                        </p:tgtEl>
                                        <p:attrNameLst>
                                          <p:attrName>style.visibility</p:attrName>
                                        </p:attrNameLst>
                                      </p:cBhvr>
                                      <p:to>
                                        <p:strVal val="visible"/>
                                      </p:to>
                                    </p:set>
                                    <p:animEffect transition="in" filter="randombar(horizontal)">
                                      <p:cBhvr>
                                        <p:cTn id="114" dur="500"/>
                                        <p:tgtEl>
                                          <p:spTgt spid="44"/>
                                        </p:tgtEl>
                                      </p:cBhvr>
                                    </p:animEffect>
                                  </p:childTnLst>
                                </p:cTn>
                              </p:par>
                            </p:childTnLst>
                          </p:cTn>
                        </p:par>
                      </p:childTnLst>
                    </p:cTn>
                  </p:par>
                  <p:par>
                    <p:cTn id="115" fill="hold">
                      <p:stCondLst>
                        <p:cond delay="indefinite"/>
                      </p:stCondLst>
                      <p:childTnLst>
                        <p:par>
                          <p:cTn id="116" fill="hold">
                            <p:stCondLst>
                              <p:cond delay="0"/>
                            </p:stCondLst>
                            <p:childTnLst>
                              <p:par>
                                <p:cTn id="117" presetID="14" presetClass="entr" presetSubtype="10" fill="hold" nodeType="clickEffect">
                                  <p:stCondLst>
                                    <p:cond delay="0"/>
                                  </p:stCondLst>
                                  <p:childTnLst>
                                    <p:set>
                                      <p:cBhvr>
                                        <p:cTn id="118" dur="1" fill="hold">
                                          <p:stCondLst>
                                            <p:cond delay="0"/>
                                          </p:stCondLst>
                                        </p:cTn>
                                        <p:tgtEl>
                                          <p:spTgt spid="45"/>
                                        </p:tgtEl>
                                        <p:attrNameLst>
                                          <p:attrName>style.visibility</p:attrName>
                                        </p:attrNameLst>
                                      </p:cBhvr>
                                      <p:to>
                                        <p:strVal val="visible"/>
                                      </p:to>
                                    </p:set>
                                    <p:animEffect transition="in" filter="randombar(horizontal)">
                                      <p:cBhvr>
                                        <p:cTn id="11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4" grpId="0" animBg="1" advAuto="0"/>
      <p:bldP spid="26" grpId="0" animBg="1" advAuto="0"/>
      <p:bldP spid="27" grpId="0" animBg="1" advAuto="0"/>
      <p:bldP spid="28" grpId="0" animBg="1" advAuto="0"/>
      <p:bldP spid="32" grpId="0" animBg="1" advAuto="0"/>
      <p:bldP spid="16" grpId="0"/>
      <p:bldP spid="23" grpId="0" animBg="1"/>
      <p:bldP spid="2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ounded Rectangle">
            <a:extLst>
              <a:ext uri="{FF2B5EF4-FFF2-40B4-BE49-F238E27FC236}">
                <a16:creationId xmlns:a16="http://schemas.microsoft.com/office/drawing/2014/main" id="{C682FE27-386D-FC58-B2DA-F8D60C54D886}"/>
              </a:ext>
            </a:extLst>
          </p:cNvPr>
          <p:cNvSpPr>
            <a:spLocks noChangeArrowheads="1"/>
          </p:cNvSpPr>
          <p:nvPr/>
        </p:nvSpPr>
        <p:spPr bwMode="auto">
          <a:xfrm>
            <a:off x="134937" y="787401"/>
            <a:ext cx="4619625" cy="814387"/>
          </a:xfrm>
          <a:prstGeom prst="roundRect">
            <a:avLst>
              <a:gd name="adj" fmla="val 50000"/>
            </a:avLst>
          </a:prstGeom>
          <a:solidFill>
            <a:srgbClr val="8000C2"/>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Times New Roman" panose="02020603050405020304" pitchFamily="18" charset="0"/>
              <a:cs typeface="Times New Roman" panose="02020603050405020304" pitchFamily="18" charset="0"/>
            </a:endParaRPr>
          </a:p>
        </p:txBody>
      </p:sp>
      <p:sp>
        <p:nvSpPr>
          <p:cNvPr id="26" name="Oval 7">
            <a:extLst>
              <a:ext uri="{FF2B5EF4-FFF2-40B4-BE49-F238E27FC236}">
                <a16:creationId xmlns:a16="http://schemas.microsoft.com/office/drawing/2014/main" id="{0FE8BB61-864F-C99F-008B-16842E7F6BA6}"/>
              </a:ext>
            </a:extLst>
          </p:cNvPr>
          <p:cNvSpPr/>
          <p:nvPr/>
        </p:nvSpPr>
        <p:spPr>
          <a:xfrm>
            <a:off x="76200" y="690562"/>
            <a:ext cx="1068387" cy="985838"/>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45719" rIns="45719" anchor="ctr"/>
          <a:lstStyle/>
          <a:p>
            <a:pPr algn="ctr">
              <a:defRPr>
                <a:solidFill>
                  <a:srgbClr val="FFFFFF"/>
                </a:solidFill>
              </a:defRPr>
            </a:pPr>
            <a:endParaRPr>
              <a:solidFill>
                <a:srgbClr val="FFFFFF"/>
              </a:solidFill>
              <a:latin typeface="Times New Roman" panose="02020603050405020304" pitchFamily="18" charset="0"/>
              <a:cs typeface="Times New Roman" panose="02020603050405020304" pitchFamily="18" charset="0"/>
            </a:endParaRPr>
          </a:p>
        </p:txBody>
      </p:sp>
      <p:sp>
        <p:nvSpPr>
          <p:cNvPr id="27" name="Oval 8">
            <a:extLst>
              <a:ext uri="{FF2B5EF4-FFF2-40B4-BE49-F238E27FC236}">
                <a16:creationId xmlns:a16="http://schemas.microsoft.com/office/drawing/2014/main" id="{082F350D-F36C-ED10-57CF-1422FB6A281B}"/>
              </a:ext>
            </a:extLst>
          </p:cNvPr>
          <p:cNvSpPr>
            <a:spLocks noChangeArrowheads="1"/>
          </p:cNvSpPr>
          <p:nvPr/>
        </p:nvSpPr>
        <p:spPr bwMode="auto">
          <a:xfrm>
            <a:off x="160336" y="777875"/>
            <a:ext cx="877888" cy="811212"/>
          </a:xfrm>
          <a:prstGeom prst="ellipse">
            <a:avLst/>
          </a:prstGeom>
          <a:solidFill>
            <a:srgbClr val="AD02E6"/>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Times New Roman" panose="02020603050405020304" pitchFamily="18" charset="0"/>
              <a:cs typeface="Times New Roman" panose="02020603050405020304" pitchFamily="18" charset="0"/>
            </a:endParaRPr>
          </a:p>
        </p:txBody>
      </p:sp>
      <p:sp>
        <p:nvSpPr>
          <p:cNvPr id="28" name="TextBox 52">
            <a:extLst>
              <a:ext uri="{FF2B5EF4-FFF2-40B4-BE49-F238E27FC236}">
                <a16:creationId xmlns:a16="http://schemas.microsoft.com/office/drawing/2014/main" id="{4F755A7F-17E0-970E-4BE9-71B57127E8E1}"/>
              </a:ext>
            </a:extLst>
          </p:cNvPr>
          <p:cNvSpPr txBox="1">
            <a:spLocks noChangeArrowheads="1"/>
          </p:cNvSpPr>
          <p:nvPr/>
        </p:nvSpPr>
        <p:spPr bwMode="auto">
          <a:xfrm>
            <a:off x="1321455" y="1113268"/>
            <a:ext cx="3280706" cy="415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100">
                <a:solidFill>
                  <a:srgbClr val="FFFFFF"/>
                </a:solidFill>
                <a:latin typeface="Times New Roman" panose="02020603050405020304" pitchFamily="18" charset="0"/>
                <a:cs typeface="Times New Roman" panose="02020603050405020304" pitchFamily="18" charset="0"/>
              </a:rPr>
              <a:t>LUYỆN TẬP  THỰC HÀNH     </a:t>
            </a:r>
          </a:p>
        </p:txBody>
      </p:sp>
      <p:sp>
        <p:nvSpPr>
          <p:cNvPr id="32" name="TextBox 52">
            <a:extLst>
              <a:ext uri="{FF2B5EF4-FFF2-40B4-BE49-F238E27FC236}">
                <a16:creationId xmlns:a16="http://schemas.microsoft.com/office/drawing/2014/main" id="{17F3DC0C-D03A-D69F-EA75-9C77F2F7434B}"/>
              </a:ext>
            </a:extLst>
          </p:cNvPr>
          <p:cNvSpPr txBox="1">
            <a:spLocks noChangeArrowheads="1"/>
          </p:cNvSpPr>
          <p:nvPr/>
        </p:nvSpPr>
        <p:spPr bwMode="auto">
          <a:xfrm>
            <a:off x="1928811" y="922338"/>
            <a:ext cx="13017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200">
                <a:solidFill>
                  <a:srgbClr val="FFFFFF"/>
                </a:solidFill>
                <a:latin typeface="Times New Roman" panose="02020603050405020304" pitchFamily="18" charset="0"/>
                <a:cs typeface="Times New Roman" panose="02020603050405020304" pitchFamily="18" charset="0"/>
              </a:rPr>
              <a:t>HOẠT ĐỘNG     </a:t>
            </a:r>
          </a:p>
        </p:txBody>
      </p:sp>
      <p:pic>
        <p:nvPicPr>
          <p:cNvPr id="33" name="Picture 81">
            <a:extLst>
              <a:ext uri="{FF2B5EF4-FFF2-40B4-BE49-F238E27FC236}">
                <a16:creationId xmlns:a16="http://schemas.microsoft.com/office/drawing/2014/main" id="{23D1E602-8390-AEBC-64E5-10663B9C630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399" y="762000"/>
            <a:ext cx="86995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a:extLst>
              <a:ext uri="{FF2B5EF4-FFF2-40B4-BE49-F238E27FC236}">
                <a16:creationId xmlns:a16="http://schemas.microsoft.com/office/drawing/2014/main" id="{6EDEACD8-68EB-6E55-5777-0409D74FD0A4}"/>
              </a:ext>
            </a:extLst>
          </p:cNvPr>
          <p:cNvSpPr>
            <a:spLocks noChangeArrowheads="1"/>
          </p:cNvSpPr>
          <p:nvPr/>
        </p:nvSpPr>
        <p:spPr bwMode="auto">
          <a:xfrm>
            <a:off x="1981201" y="284745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4" name="Cloud Callout 1">
            <a:extLst>
              <a:ext uri="{FF2B5EF4-FFF2-40B4-BE49-F238E27FC236}">
                <a16:creationId xmlns:a16="http://schemas.microsoft.com/office/drawing/2014/main" id="{90BAEC1F-5A9A-25A9-828B-3018A6F37F24}"/>
              </a:ext>
            </a:extLst>
          </p:cNvPr>
          <p:cNvSpPr/>
          <p:nvPr/>
        </p:nvSpPr>
        <p:spPr>
          <a:xfrm>
            <a:off x="4648201" y="2571262"/>
            <a:ext cx="5410199" cy="2509226"/>
          </a:xfrm>
          <a:prstGeom prst="cloudCallout">
            <a:avLst>
              <a:gd name="adj1" fmla="val 51331"/>
              <a:gd name="adj2" fmla="val 104564"/>
            </a:avLst>
          </a:prstGeom>
          <a:ln>
            <a:solidFill>
              <a:schemeClr val="accent2">
                <a:lumMod val="40000"/>
                <a:lumOff val="6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800">
                <a:solidFill>
                  <a:srgbClr val="0000FF"/>
                </a:solidFill>
                <a:latin typeface="Times New Roman" pitchFamily="18" charset="0"/>
                <a:cs typeface="Times New Roman" pitchFamily="18" charset="0"/>
              </a:rPr>
              <a:t>Kết quả phép tính lũy thừa với số mũ chẵn của số hữu tỉ âm là một số như thế nào?</a:t>
            </a:r>
            <a:endParaRPr lang="en-US" sz="2800" dirty="0">
              <a:solidFill>
                <a:srgbClr val="0000FF"/>
              </a:solidFill>
              <a:latin typeface="Times New Roman" pitchFamily="18" charset="0"/>
              <a:cs typeface="Times New Roman" pitchFamily="18" charset="0"/>
            </a:endParaRPr>
          </a:p>
        </p:txBody>
      </p:sp>
      <p:sp>
        <p:nvSpPr>
          <p:cNvPr id="41" name="TextBox 40">
            <a:extLst>
              <a:ext uri="{FF2B5EF4-FFF2-40B4-BE49-F238E27FC236}">
                <a16:creationId xmlns:a16="http://schemas.microsoft.com/office/drawing/2014/main" id="{6542AB30-8722-6A0E-0E8E-851A5D7A01B5}"/>
              </a:ext>
            </a:extLst>
          </p:cNvPr>
          <p:cNvSpPr txBox="1"/>
          <p:nvPr/>
        </p:nvSpPr>
        <p:spPr>
          <a:xfrm>
            <a:off x="338505" y="1858617"/>
            <a:ext cx="9872294" cy="1384995"/>
          </a:xfrm>
          <a:prstGeom prst="rect">
            <a:avLst/>
          </a:prstGeom>
          <a:noFill/>
        </p:spPr>
        <p:txBody>
          <a:bodyPr wrap="square">
            <a:spAutoFit/>
          </a:bodyPr>
          <a:lstStyle/>
          <a:p>
            <a:r>
              <a:rPr lang="en-US" sz="2800" b="1" i="1">
                <a:solidFill>
                  <a:srgbClr val="C00000"/>
                </a:solidFill>
                <a:latin typeface="Times New Roman" panose="02020603050405020304" pitchFamily="18" charset="0"/>
                <a:ea typeface="Times New Roman" panose="02020603050405020304" pitchFamily="18" charset="0"/>
              </a:rPr>
              <a:t>Nhận xét:</a:t>
            </a:r>
            <a:endParaRPr lang="en-US" sz="2800">
              <a:solidFill>
                <a:srgbClr val="C00000"/>
              </a:solidFill>
              <a:latin typeface="Times New Roman" panose="02020603050405020304" pitchFamily="18" charset="0"/>
              <a:ea typeface="Times New Roman" panose="02020603050405020304" pitchFamily="18" charset="0"/>
            </a:endParaRPr>
          </a:p>
          <a:p>
            <a:r>
              <a:rPr lang="en-US" sz="2800" b="1">
                <a:solidFill>
                  <a:srgbClr val="333333"/>
                </a:solidFill>
                <a:latin typeface="Times New Roman" panose="02020603050405020304" pitchFamily="18" charset="0"/>
                <a:ea typeface="Times New Roman" panose="02020603050405020304" pitchFamily="18" charset="0"/>
              </a:rPr>
              <a:t> </a:t>
            </a:r>
            <a:r>
              <a:rPr lang="en-US" sz="2800">
                <a:latin typeface="Times New Roman" panose="02020603050405020304" pitchFamily="18" charset="0"/>
                <a:ea typeface="Times New Roman" panose="02020603050405020304" pitchFamily="18" charset="0"/>
              </a:rPr>
              <a:t>Kết quả phép tính lũy thừa với số mũ chẵn của số hữu tỉ âm là một số không âm.</a:t>
            </a:r>
          </a:p>
        </p:txBody>
      </p:sp>
      <p:sp>
        <p:nvSpPr>
          <p:cNvPr id="46" name="Cloud Callout 1">
            <a:extLst>
              <a:ext uri="{FF2B5EF4-FFF2-40B4-BE49-F238E27FC236}">
                <a16:creationId xmlns:a16="http://schemas.microsoft.com/office/drawing/2014/main" id="{DB8F8A0C-8957-296E-5923-C10F67415DEB}"/>
              </a:ext>
            </a:extLst>
          </p:cNvPr>
          <p:cNvSpPr/>
          <p:nvPr/>
        </p:nvSpPr>
        <p:spPr>
          <a:xfrm>
            <a:off x="4800601" y="2723662"/>
            <a:ext cx="5410199" cy="2509226"/>
          </a:xfrm>
          <a:prstGeom prst="cloudCallout">
            <a:avLst>
              <a:gd name="adj1" fmla="val 51331"/>
              <a:gd name="adj2" fmla="val 104564"/>
            </a:avLst>
          </a:prstGeom>
          <a:ln>
            <a:solidFill>
              <a:schemeClr val="accent2">
                <a:lumMod val="40000"/>
                <a:lumOff val="6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800">
                <a:solidFill>
                  <a:srgbClr val="0000FF"/>
                </a:solidFill>
                <a:latin typeface="Times New Roman" pitchFamily="18" charset="0"/>
                <a:cs typeface="Times New Roman" pitchFamily="18" charset="0"/>
              </a:rPr>
              <a:t>Kết quả phép tính lũy thừa với số mũ lẻ của số hữu tỉ âm là một số như thế nào?</a:t>
            </a:r>
            <a:endParaRPr lang="en-US" sz="2800" dirty="0">
              <a:solidFill>
                <a:srgbClr val="0000FF"/>
              </a:solidFill>
              <a:latin typeface="Times New Roman" pitchFamily="18" charset="0"/>
              <a:cs typeface="Times New Roman" pitchFamily="18" charset="0"/>
            </a:endParaRPr>
          </a:p>
        </p:txBody>
      </p:sp>
      <p:sp>
        <p:nvSpPr>
          <p:cNvPr id="47" name="TextBox 46">
            <a:extLst>
              <a:ext uri="{FF2B5EF4-FFF2-40B4-BE49-F238E27FC236}">
                <a16:creationId xmlns:a16="http://schemas.microsoft.com/office/drawing/2014/main" id="{509C13F3-16E8-8CFE-4164-777878A22F9A}"/>
              </a:ext>
            </a:extLst>
          </p:cNvPr>
          <p:cNvSpPr txBox="1"/>
          <p:nvPr/>
        </p:nvSpPr>
        <p:spPr>
          <a:xfrm>
            <a:off x="358383" y="3208641"/>
            <a:ext cx="10462017" cy="523220"/>
          </a:xfrm>
          <a:prstGeom prst="rect">
            <a:avLst/>
          </a:prstGeom>
          <a:noFill/>
        </p:spPr>
        <p:txBody>
          <a:bodyPr wrap="square">
            <a:spAutoFit/>
          </a:bodyPr>
          <a:lstStyle/>
          <a:p>
            <a:r>
              <a:rPr lang="en-US" sz="2800">
                <a:latin typeface="Times New Roman" panose="02020603050405020304" pitchFamily="18" charset="0"/>
                <a:ea typeface="Times New Roman" panose="02020603050405020304" pitchFamily="18" charset="0"/>
              </a:rPr>
              <a:t>Kết quả phép tính lũy thừa với số mũ lẻ của số hữu tỉ âm là một số âm.</a:t>
            </a:r>
            <a:endParaRPr lang="en-US" sz="2800"/>
          </a:p>
        </p:txBody>
      </p:sp>
      <p:sp>
        <p:nvSpPr>
          <p:cNvPr id="14" name="Rectangle 13">
            <a:extLst>
              <a:ext uri="{FF2B5EF4-FFF2-40B4-BE49-F238E27FC236}">
                <a16:creationId xmlns:a16="http://schemas.microsoft.com/office/drawing/2014/main" id="{527F6EED-5827-5803-642C-1743A38F8AB2}"/>
              </a:ext>
            </a:extLst>
          </p:cNvPr>
          <p:cNvSpPr/>
          <p:nvPr/>
        </p:nvSpPr>
        <p:spPr>
          <a:xfrm>
            <a:off x="76200" y="0"/>
            <a:ext cx="11734800" cy="533400"/>
          </a:xfrm>
          <a:prstGeom prst="rect">
            <a:avLst/>
          </a:prstGeom>
          <a:solidFill>
            <a:srgbClr val="3399FF"/>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b="1">
                <a:solidFill>
                  <a:srgbClr val="FF0000"/>
                </a:solidFill>
                <a:latin typeface="Times New Roman" pitchFamily="18" charset="0"/>
                <a:cs typeface="Times New Roman" pitchFamily="18" charset="0"/>
              </a:rPr>
              <a:t>BÀI 3: </a:t>
            </a:r>
            <a:r>
              <a:rPr lang="en-US" sz="2800" b="1" dirty="0">
                <a:solidFill>
                  <a:srgbClr val="FF0000"/>
                </a:solidFill>
                <a:latin typeface="Times New Roman" pitchFamily="18" charset="0"/>
                <a:cs typeface="Times New Roman" pitchFamily="18" charset="0"/>
              </a:rPr>
              <a:t>LŨY </a:t>
            </a:r>
            <a:r>
              <a:rPr lang="en-US" sz="2800" b="1">
                <a:solidFill>
                  <a:srgbClr val="FF0000"/>
                </a:solidFill>
                <a:latin typeface="Times New Roman" pitchFamily="18" charset="0"/>
                <a:cs typeface="Times New Roman" pitchFamily="18" charset="0"/>
              </a:rPr>
              <a:t>THỪA CỦA MỘT SỐ HỮU TỈ</a:t>
            </a:r>
            <a:endParaRPr lang="en-US"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72953252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randombar(vertical)">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grpId="1" nodeType="clickEffect">
                                  <p:stCondLst>
                                    <p:cond delay="0"/>
                                  </p:stCondLst>
                                  <p:childTnLst>
                                    <p:animEffect transition="out" filter="barn(inVertical)">
                                      <p:cBhvr>
                                        <p:cTn id="11" dur="500"/>
                                        <p:tgtEl>
                                          <p:spTgt spid="34"/>
                                        </p:tgtEl>
                                      </p:cBhvr>
                                    </p:animEffect>
                                    <p:set>
                                      <p:cBhvr>
                                        <p:cTn id="12" dur="1" fill="hold">
                                          <p:stCondLst>
                                            <p:cond delay="499"/>
                                          </p:stCondLst>
                                        </p:cTn>
                                        <p:tgtEl>
                                          <p:spTgt spid="3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4" presetClass="entr" presetSubtype="5" fill="hold" grpId="0" nodeType="click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randombar(vertical)">
                                      <p:cBhvr>
                                        <p:cTn id="17" dur="500"/>
                                        <p:tgtEl>
                                          <p:spTgt spid="41"/>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5" fill="hold" grpId="0" nodeType="click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randombar(vertical)">
                                      <p:cBhvr>
                                        <p:cTn id="22" dur="500"/>
                                        <p:tgtEl>
                                          <p:spTgt spid="4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xit" presetSubtype="21" fill="hold" grpId="1" nodeType="clickEffect">
                                  <p:stCondLst>
                                    <p:cond delay="0"/>
                                  </p:stCondLst>
                                  <p:childTnLst>
                                    <p:animEffect transition="out" filter="barn(inVertical)">
                                      <p:cBhvr>
                                        <p:cTn id="26" dur="500"/>
                                        <p:tgtEl>
                                          <p:spTgt spid="46"/>
                                        </p:tgtEl>
                                      </p:cBhvr>
                                    </p:animEffect>
                                    <p:set>
                                      <p:cBhvr>
                                        <p:cTn id="27" dur="1" fill="hold">
                                          <p:stCondLst>
                                            <p:cond delay="499"/>
                                          </p:stCondLst>
                                        </p:cTn>
                                        <p:tgtEl>
                                          <p:spTgt spid="46"/>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4" presetClass="entr" presetSubtype="5" fill="hold" grpId="0" nodeType="click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randombar(vertical)">
                                      <p:cBhvr>
                                        <p:cTn id="32"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4" grpId="1" animBg="1"/>
      <p:bldP spid="41" grpId="0"/>
      <p:bldP spid="46" grpId="0" animBg="1"/>
      <p:bldP spid="46" grpId="1" animBg="1"/>
      <p:bldP spid="4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a:extLst>
              <a:ext uri="{FF2B5EF4-FFF2-40B4-BE49-F238E27FC236}">
                <a16:creationId xmlns:a16="http://schemas.microsoft.com/office/drawing/2014/main" id="{51CC365D-B7E1-FC86-FAF0-EBC99EA5982C}"/>
              </a:ext>
            </a:extLst>
          </p:cNvPr>
          <p:cNvSpPr>
            <a:spLocks noChangeArrowheads="1"/>
          </p:cNvSpPr>
          <p:nvPr/>
        </p:nvSpPr>
        <p:spPr bwMode="auto">
          <a:xfrm>
            <a:off x="4489450" y="571500"/>
            <a:ext cx="3938588" cy="814388"/>
          </a:xfrm>
          <a:prstGeom prst="roundRect">
            <a:avLst>
              <a:gd name="adj" fmla="val 50000"/>
            </a:avLst>
          </a:pr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Times New Roman" panose="02020603050405020304" pitchFamily="18" charset="0"/>
              <a:cs typeface="Times New Roman" panose="02020603050405020304" pitchFamily="18" charset="0"/>
            </a:endParaRPr>
          </a:p>
        </p:txBody>
      </p:sp>
      <p:sp>
        <p:nvSpPr>
          <p:cNvPr id="3" name="Straight Connector 6">
            <a:extLst>
              <a:ext uri="{FF2B5EF4-FFF2-40B4-BE49-F238E27FC236}">
                <a16:creationId xmlns:a16="http://schemas.microsoft.com/office/drawing/2014/main" id="{E9257733-4341-944C-CA6E-2F924B878745}"/>
              </a:ext>
            </a:extLst>
          </p:cNvPr>
          <p:cNvSpPr>
            <a:spLocks noChangeShapeType="1"/>
          </p:cNvSpPr>
          <p:nvPr/>
        </p:nvSpPr>
        <p:spPr bwMode="auto">
          <a:xfrm flipV="1">
            <a:off x="3925889" y="1135064"/>
            <a:ext cx="739775" cy="1146175"/>
          </a:xfrm>
          <a:prstGeom prst="line">
            <a:avLst/>
          </a:prstGeom>
          <a:noFill/>
          <a:ln w="38100">
            <a:solidFill>
              <a:srgbClr val="FF8A00"/>
            </a:solidFill>
            <a:prstDash val="sysDot"/>
            <a:miter lim="800000"/>
            <a:headEnd/>
            <a:tailEnd/>
          </a:ln>
          <a:extLst>
            <a:ext uri="{909E8E84-426E-40DD-AFC4-6F175D3DCCD1}">
              <a14:hiddenFill xmlns:a14="http://schemas.microsoft.com/office/drawing/2010/main">
                <a:noFill/>
              </a14:hiddenFill>
            </a:ext>
          </a:extLst>
        </p:spPr>
        <p:txBody>
          <a:bodyPr lIns="45718" tIns="45718" rIns="45718" bIns="45718"/>
          <a:lstStyle/>
          <a:p>
            <a:endParaRPr lang="en-US"/>
          </a:p>
        </p:txBody>
      </p:sp>
      <p:sp>
        <p:nvSpPr>
          <p:cNvPr id="4" name="Oval 7">
            <a:extLst>
              <a:ext uri="{FF2B5EF4-FFF2-40B4-BE49-F238E27FC236}">
                <a16:creationId xmlns:a16="http://schemas.microsoft.com/office/drawing/2014/main" id="{B5E0C3F0-5154-E472-EFFE-ADC426C5EEA0}"/>
              </a:ext>
            </a:extLst>
          </p:cNvPr>
          <p:cNvSpPr/>
          <p:nvPr/>
        </p:nvSpPr>
        <p:spPr>
          <a:xfrm>
            <a:off x="4452939" y="455614"/>
            <a:ext cx="985837" cy="985837"/>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45719" rIns="45719" anchor="ctr"/>
          <a:lstStyle/>
          <a:p>
            <a:pPr algn="ctr">
              <a:defRPr>
                <a:solidFill>
                  <a:srgbClr val="FFFFFF"/>
                </a:solidFill>
              </a:defRPr>
            </a:pPr>
            <a:endParaRPr>
              <a:solidFill>
                <a:srgbClr val="FFFFFF"/>
              </a:solidFill>
              <a:latin typeface="Times New Roman" panose="02020603050405020304" pitchFamily="18" charset="0"/>
              <a:cs typeface="Times New Roman" panose="02020603050405020304" pitchFamily="18" charset="0"/>
            </a:endParaRPr>
          </a:p>
        </p:txBody>
      </p:sp>
      <p:sp>
        <p:nvSpPr>
          <p:cNvPr id="5" name="Oval 8">
            <a:extLst>
              <a:ext uri="{FF2B5EF4-FFF2-40B4-BE49-F238E27FC236}">
                <a16:creationId xmlns:a16="http://schemas.microsoft.com/office/drawing/2014/main" id="{9BC8974D-C433-7278-E331-13E46A55C670}"/>
              </a:ext>
            </a:extLst>
          </p:cNvPr>
          <p:cNvSpPr>
            <a:spLocks noChangeArrowheads="1"/>
          </p:cNvSpPr>
          <p:nvPr/>
        </p:nvSpPr>
        <p:spPr bwMode="auto">
          <a:xfrm>
            <a:off x="4535488" y="561976"/>
            <a:ext cx="811212" cy="811213"/>
          </a:xfrm>
          <a:prstGeom prst="ellipse">
            <a:avLst/>
          </a:prstGeom>
          <a:solidFill>
            <a:srgbClr val="FFC203"/>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Times New Roman" panose="02020603050405020304" pitchFamily="18" charset="0"/>
              <a:cs typeface="Times New Roman" panose="02020603050405020304" pitchFamily="18" charset="0"/>
            </a:endParaRPr>
          </a:p>
        </p:txBody>
      </p:sp>
      <p:sp>
        <p:nvSpPr>
          <p:cNvPr id="6" name="Straight Connector 47">
            <a:extLst>
              <a:ext uri="{FF2B5EF4-FFF2-40B4-BE49-F238E27FC236}">
                <a16:creationId xmlns:a16="http://schemas.microsoft.com/office/drawing/2014/main" id="{1565EF7B-249C-F91D-B962-74343C0D5FDA}"/>
              </a:ext>
            </a:extLst>
          </p:cNvPr>
          <p:cNvSpPr>
            <a:spLocks noChangeShapeType="1"/>
          </p:cNvSpPr>
          <p:nvPr/>
        </p:nvSpPr>
        <p:spPr bwMode="auto">
          <a:xfrm flipV="1">
            <a:off x="4130676" y="2232026"/>
            <a:ext cx="822325" cy="657225"/>
          </a:xfrm>
          <a:prstGeom prst="line">
            <a:avLst/>
          </a:prstGeom>
          <a:noFill/>
          <a:ln w="38100">
            <a:solidFill>
              <a:srgbClr val="FF32A9"/>
            </a:solidFill>
            <a:prstDash val="sysDot"/>
            <a:miter lim="800000"/>
            <a:headEnd/>
            <a:tailEnd/>
          </a:ln>
          <a:extLst>
            <a:ext uri="{909E8E84-426E-40DD-AFC4-6F175D3DCCD1}">
              <a14:hiddenFill xmlns:a14="http://schemas.microsoft.com/office/drawing/2010/main">
                <a:noFill/>
              </a14:hiddenFill>
            </a:ext>
          </a:extLst>
        </p:spPr>
        <p:txBody>
          <a:bodyPr lIns="45718" tIns="45718" rIns="45718" bIns="45718"/>
          <a:lstStyle/>
          <a:p>
            <a:endParaRPr lang="en-US"/>
          </a:p>
        </p:txBody>
      </p:sp>
      <p:sp>
        <p:nvSpPr>
          <p:cNvPr id="7" name="Straight Connector 61">
            <a:extLst>
              <a:ext uri="{FF2B5EF4-FFF2-40B4-BE49-F238E27FC236}">
                <a16:creationId xmlns:a16="http://schemas.microsoft.com/office/drawing/2014/main" id="{C22B47D9-1FE7-357B-52A8-DA5982E50478}"/>
              </a:ext>
            </a:extLst>
          </p:cNvPr>
          <p:cNvSpPr>
            <a:spLocks noChangeShapeType="1"/>
          </p:cNvSpPr>
          <p:nvPr/>
        </p:nvSpPr>
        <p:spPr bwMode="auto">
          <a:xfrm flipV="1">
            <a:off x="4287838" y="3306764"/>
            <a:ext cx="830262" cy="28575"/>
          </a:xfrm>
          <a:prstGeom prst="line">
            <a:avLst/>
          </a:prstGeom>
          <a:noFill/>
          <a:ln w="38100">
            <a:solidFill>
              <a:srgbClr val="6428AA"/>
            </a:solidFill>
            <a:prstDash val="sysDot"/>
            <a:miter lim="800000"/>
            <a:headEnd/>
            <a:tailEnd/>
          </a:ln>
          <a:extLst>
            <a:ext uri="{909E8E84-426E-40DD-AFC4-6F175D3DCCD1}">
              <a14:hiddenFill xmlns:a14="http://schemas.microsoft.com/office/drawing/2010/main">
                <a:noFill/>
              </a14:hiddenFill>
            </a:ext>
          </a:extLst>
        </p:spPr>
        <p:txBody>
          <a:bodyPr lIns="45718" tIns="45718" rIns="45718" bIns="45718"/>
          <a:lstStyle/>
          <a:p>
            <a:endParaRPr lang="en-US"/>
          </a:p>
        </p:txBody>
      </p:sp>
      <p:sp>
        <p:nvSpPr>
          <p:cNvPr id="8" name="Straight Connector 75">
            <a:extLst>
              <a:ext uri="{FF2B5EF4-FFF2-40B4-BE49-F238E27FC236}">
                <a16:creationId xmlns:a16="http://schemas.microsoft.com/office/drawing/2014/main" id="{608C080E-A33E-AD0E-DB23-2D506DB93E8D}"/>
              </a:ext>
            </a:extLst>
          </p:cNvPr>
          <p:cNvSpPr>
            <a:spLocks noChangeShapeType="1"/>
          </p:cNvSpPr>
          <p:nvPr/>
        </p:nvSpPr>
        <p:spPr bwMode="auto">
          <a:xfrm>
            <a:off x="4159251" y="3835401"/>
            <a:ext cx="847725" cy="430213"/>
          </a:xfrm>
          <a:prstGeom prst="line">
            <a:avLst/>
          </a:prstGeom>
          <a:noFill/>
          <a:ln w="38100">
            <a:solidFill>
              <a:srgbClr val="4FACFE"/>
            </a:solidFill>
            <a:prstDash val="sysDot"/>
            <a:miter lim="800000"/>
            <a:headEnd/>
            <a:tailEnd/>
          </a:ln>
          <a:extLst>
            <a:ext uri="{909E8E84-426E-40DD-AFC4-6F175D3DCCD1}">
              <a14:hiddenFill xmlns:a14="http://schemas.microsoft.com/office/drawing/2010/main">
                <a:noFill/>
              </a14:hiddenFill>
            </a:ext>
          </a:extLst>
        </p:spPr>
        <p:txBody>
          <a:bodyPr lIns="45718" tIns="45718" rIns="45718" bIns="45718"/>
          <a:lstStyle/>
          <a:p>
            <a:endParaRPr lang="en-US"/>
          </a:p>
        </p:txBody>
      </p:sp>
      <p:sp>
        <p:nvSpPr>
          <p:cNvPr id="9" name="Rounded Rectangle">
            <a:extLst>
              <a:ext uri="{FF2B5EF4-FFF2-40B4-BE49-F238E27FC236}">
                <a16:creationId xmlns:a16="http://schemas.microsoft.com/office/drawing/2014/main" id="{06E9BD02-1DEE-4BE7-DF4D-A944F49024B0}"/>
              </a:ext>
            </a:extLst>
          </p:cNvPr>
          <p:cNvSpPr>
            <a:spLocks noChangeArrowheads="1"/>
          </p:cNvSpPr>
          <p:nvPr/>
        </p:nvSpPr>
        <p:spPr bwMode="auto">
          <a:xfrm>
            <a:off x="4989514" y="1631950"/>
            <a:ext cx="4230687" cy="814388"/>
          </a:xfrm>
          <a:prstGeom prst="roundRect">
            <a:avLst>
              <a:gd name="adj" fmla="val 50000"/>
            </a:avLst>
          </a:prstGeom>
          <a:solidFill>
            <a:srgbClr val="FF0040"/>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Times New Roman" panose="02020603050405020304" pitchFamily="18" charset="0"/>
              <a:cs typeface="Times New Roman" panose="02020603050405020304" pitchFamily="18" charset="0"/>
            </a:endParaRPr>
          </a:p>
        </p:txBody>
      </p:sp>
      <p:sp>
        <p:nvSpPr>
          <p:cNvPr id="10" name="Oval 7">
            <a:extLst>
              <a:ext uri="{FF2B5EF4-FFF2-40B4-BE49-F238E27FC236}">
                <a16:creationId xmlns:a16="http://schemas.microsoft.com/office/drawing/2014/main" id="{E184F80F-2EB6-CF7E-CD2A-952A52889ABA}"/>
              </a:ext>
            </a:extLst>
          </p:cNvPr>
          <p:cNvSpPr/>
          <p:nvPr/>
        </p:nvSpPr>
        <p:spPr>
          <a:xfrm>
            <a:off x="4495801" y="1535114"/>
            <a:ext cx="1039813" cy="985837"/>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45719" rIns="45719" anchor="ctr"/>
          <a:lstStyle/>
          <a:p>
            <a:pPr algn="ctr">
              <a:defRPr>
                <a:solidFill>
                  <a:srgbClr val="FFFFFF"/>
                </a:solidFill>
              </a:defRPr>
            </a:pPr>
            <a:endParaRPr>
              <a:solidFill>
                <a:srgbClr val="FFFFFF"/>
              </a:solidFill>
              <a:latin typeface="Times New Roman" panose="02020603050405020304" pitchFamily="18" charset="0"/>
              <a:cs typeface="Times New Roman" panose="02020603050405020304" pitchFamily="18" charset="0"/>
            </a:endParaRPr>
          </a:p>
        </p:txBody>
      </p:sp>
      <p:sp>
        <p:nvSpPr>
          <p:cNvPr id="11" name="Oval 8">
            <a:extLst>
              <a:ext uri="{FF2B5EF4-FFF2-40B4-BE49-F238E27FC236}">
                <a16:creationId xmlns:a16="http://schemas.microsoft.com/office/drawing/2014/main" id="{F6FB4A43-AC98-3E60-3045-FFE530B3E08D}"/>
              </a:ext>
            </a:extLst>
          </p:cNvPr>
          <p:cNvSpPr>
            <a:spLocks noChangeArrowheads="1"/>
          </p:cNvSpPr>
          <p:nvPr/>
        </p:nvSpPr>
        <p:spPr bwMode="auto">
          <a:xfrm>
            <a:off x="4572001" y="1622426"/>
            <a:ext cx="854075" cy="811213"/>
          </a:xfrm>
          <a:prstGeom prst="ellipse">
            <a:avLst/>
          </a:prstGeom>
          <a:solidFill>
            <a:srgbClr val="FF0066"/>
          </a:solidFill>
          <a:ln>
            <a:noFill/>
          </a:ln>
          <a:extLst>
            <a:ext uri="{91240B29-F687-4F45-9708-019B960494DF}">
              <a14:hiddenLine xmlns:a14="http://schemas.microsoft.com/office/drawing/2010/main" w="9525">
                <a:solidFill>
                  <a:srgbClr val="000000"/>
                </a:solidFill>
                <a:round/>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Times New Roman" panose="02020603050405020304" pitchFamily="18" charset="0"/>
              <a:cs typeface="Times New Roman" panose="02020603050405020304" pitchFamily="18" charset="0"/>
            </a:endParaRPr>
          </a:p>
        </p:txBody>
      </p:sp>
      <p:sp>
        <p:nvSpPr>
          <p:cNvPr id="12" name="Rounded Rectangle">
            <a:extLst>
              <a:ext uri="{FF2B5EF4-FFF2-40B4-BE49-F238E27FC236}">
                <a16:creationId xmlns:a16="http://schemas.microsoft.com/office/drawing/2014/main" id="{AEAE48A8-48A4-D6A6-69F2-B41383DB81CA}"/>
              </a:ext>
            </a:extLst>
          </p:cNvPr>
          <p:cNvSpPr>
            <a:spLocks noChangeArrowheads="1"/>
          </p:cNvSpPr>
          <p:nvPr/>
        </p:nvSpPr>
        <p:spPr bwMode="auto">
          <a:xfrm>
            <a:off x="5133976" y="2763839"/>
            <a:ext cx="4619625" cy="814387"/>
          </a:xfrm>
          <a:prstGeom prst="roundRect">
            <a:avLst>
              <a:gd name="adj" fmla="val 50000"/>
            </a:avLst>
          </a:prstGeom>
          <a:solidFill>
            <a:srgbClr val="8000C2"/>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Times New Roman" panose="02020603050405020304" pitchFamily="18" charset="0"/>
              <a:cs typeface="Times New Roman" panose="02020603050405020304" pitchFamily="18" charset="0"/>
            </a:endParaRPr>
          </a:p>
        </p:txBody>
      </p:sp>
      <p:sp>
        <p:nvSpPr>
          <p:cNvPr id="13" name="Oval 7">
            <a:extLst>
              <a:ext uri="{FF2B5EF4-FFF2-40B4-BE49-F238E27FC236}">
                <a16:creationId xmlns:a16="http://schemas.microsoft.com/office/drawing/2014/main" id="{457B3ACF-0BF0-FB37-08F6-19F683FFC38B}"/>
              </a:ext>
            </a:extLst>
          </p:cNvPr>
          <p:cNvSpPr/>
          <p:nvPr/>
        </p:nvSpPr>
        <p:spPr>
          <a:xfrm>
            <a:off x="5075239" y="2667000"/>
            <a:ext cx="1068387" cy="985838"/>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45719" rIns="45719" anchor="ctr"/>
          <a:lstStyle/>
          <a:p>
            <a:pPr algn="ctr">
              <a:defRPr>
                <a:solidFill>
                  <a:srgbClr val="FFFFFF"/>
                </a:solidFill>
              </a:defRPr>
            </a:pPr>
            <a:endParaRPr>
              <a:solidFill>
                <a:srgbClr val="FFFFFF"/>
              </a:solidFill>
              <a:latin typeface="Times New Roman" panose="02020603050405020304" pitchFamily="18" charset="0"/>
              <a:cs typeface="Times New Roman" panose="02020603050405020304" pitchFamily="18" charset="0"/>
            </a:endParaRPr>
          </a:p>
        </p:txBody>
      </p:sp>
      <p:sp>
        <p:nvSpPr>
          <p:cNvPr id="14" name="Oval 8">
            <a:extLst>
              <a:ext uri="{FF2B5EF4-FFF2-40B4-BE49-F238E27FC236}">
                <a16:creationId xmlns:a16="http://schemas.microsoft.com/office/drawing/2014/main" id="{E5D46C6D-F8D5-5B49-14B1-A74AC9B17C6A}"/>
              </a:ext>
            </a:extLst>
          </p:cNvPr>
          <p:cNvSpPr>
            <a:spLocks noChangeArrowheads="1"/>
          </p:cNvSpPr>
          <p:nvPr/>
        </p:nvSpPr>
        <p:spPr bwMode="auto">
          <a:xfrm>
            <a:off x="5159375" y="2754313"/>
            <a:ext cx="877888" cy="811212"/>
          </a:xfrm>
          <a:prstGeom prst="ellipse">
            <a:avLst/>
          </a:prstGeom>
          <a:solidFill>
            <a:srgbClr val="AD02E6"/>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Times New Roman" panose="02020603050405020304" pitchFamily="18" charset="0"/>
              <a:cs typeface="Times New Roman" panose="02020603050405020304" pitchFamily="18" charset="0"/>
            </a:endParaRPr>
          </a:p>
        </p:txBody>
      </p:sp>
      <p:sp>
        <p:nvSpPr>
          <p:cNvPr id="15" name="Rounded Rectangle">
            <a:extLst>
              <a:ext uri="{FF2B5EF4-FFF2-40B4-BE49-F238E27FC236}">
                <a16:creationId xmlns:a16="http://schemas.microsoft.com/office/drawing/2014/main" id="{C90EFF32-F1C4-DFC9-0DFA-C0B11A799844}"/>
              </a:ext>
            </a:extLst>
          </p:cNvPr>
          <p:cNvSpPr>
            <a:spLocks noChangeArrowheads="1"/>
          </p:cNvSpPr>
          <p:nvPr/>
        </p:nvSpPr>
        <p:spPr bwMode="auto">
          <a:xfrm>
            <a:off x="4959351" y="3971925"/>
            <a:ext cx="4240213" cy="814388"/>
          </a:xfrm>
          <a:prstGeom prst="roundRect">
            <a:avLst>
              <a:gd name="adj" fmla="val 50000"/>
            </a:avLst>
          </a:prstGeom>
          <a:solidFill>
            <a:srgbClr val="4FACFE"/>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Times New Roman" panose="02020603050405020304" pitchFamily="18" charset="0"/>
              <a:cs typeface="Times New Roman" panose="02020603050405020304" pitchFamily="18" charset="0"/>
            </a:endParaRPr>
          </a:p>
        </p:txBody>
      </p:sp>
      <p:sp>
        <p:nvSpPr>
          <p:cNvPr id="16" name="Oval 7">
            <a:extLst>
              <a:ext uri="{FF2B5EF4-FFF2-40B4-BE49-F238E27FC236}">
                <a16:creationId xmlns:a16="http://schemas.microsoft.com/office/drawing/2014/main" id="{A8AE753A-8644-227D-1577-B74FE25B8965}"/>
              </a:ext>
            </a:extLst>
          </p:cNvPr>
          <p:cNvSpPr/>
          <p:nvPr/>
        </p:nvSpPr>
        <p:spPr>
          <a:xfrm>
            <a:off x="4922839" y="3889376"/>
            <a:ext cx="985837" cy="987425"/>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45719" rIns="45719" anchor="ctr"/>
          <a:lstStyle/>
          <a:p>
            <a:pPr algn="ctr">
              <a:defRPr>
                <a:solidFill>
                  <a:srgbClr val="FFFFFF"/>
                </a:solidFill>
              </a:defRPr>
            </a:pPr>
            <a:endParaRPr>
              <a:solidFill>
                <a:srgbClr val="FFFFFF"/>
              </a:solidFill>
              <a:latin typeface="Times New Roman" panose="02020603050405020304" pitchFamily="18" charset="0"/>
              <a:cs typeface="Times New Roman" panose="02020603050405020304" pitchFamily="18" charset="0"/>
            </a:endParaRPr>
          </a:p>
        </p:txBody>
      </p:sp>
      <p:sp>
        <p:nvSpPr>
          <p:cNvPr id="17" name="Oval 8">
            <a:extLst>
              <a:ext uri="{FF2B5EF4-FFF2-40B4-BE49-F238E27FC236}">
                <a16:creationId xmlns:a16="http://schemas.microsoft.com/office/drawing/2014/main" id="{425CA69E-8A0F-78BC-6DEF-586A121E7ABE}"/>
              </a:ext>
            </a:extLst>
          </p:cNvPr>
          <p:cNvSpPr>
            <a:spLocks noChangeArrowheads="1"/>
          </p:cNvSpPr>
          <p:nvPr/>
        </p:nvSpPr>
        <p:spPr bwMode="auto">
          <a:xfrm>
            <a:off x="5006976" y="3962401"/>
            <a:ext cx="811213" cy="811213"/>
          </a:xfrm>
          <a:prstGeom prst="ellipse">
            <a:avLst/>
          </a:prstGeom>
          <a:gradFill rotWithShape="0">
            <a:gsLst>
              <a:gs pos="0">
                <a:srgbClr val="4FACFE"/>
              </a:gs>
              <a:gs pos="2486">
                <a:srgbClr val="4FACFE"/>
              </a:gs>
              <a:gs pos="58102">
                <a:srgbClr val="28CFFE"/>
              </a:gs>
              <a:gs pos="100000">
                <a:srgbClr val="00F2FE"/>
              </a:gs>
            </a:gsLst>
            <a:lin ang="10800000"/>
          </a:gra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Times New Roman" panose="02020603050405020304" pitchFamily="18" charset="0"/>
              <a:cs typeface="Times New Roman" panose="02020603050405020304" pitchFamily="18" charset="0"/>
            </a:endParaRPr>
          </a:p>
        </p:txBody>
      </p:sp>
      <p:sp>
        <p:nvSpPr>
          <p:cNvPr id="18" name="Oval 3">
            <a:extLst>
              <a:ext uri="{FF2B5EF4-FFF2-40B4-BE49-F238E27FC236}">
                <a16:creationId xmlns:a16="http://schemas.microsoft.com/office/drawing/2014/main" id="{7AD446F2-FD38-2728-1692-5ED500A48DA6}"/>
              </a:ext>
            </a:extLst>
          </p:cNvPr>
          <p:cNvSpPr/>
          <p:nvPr/>
        </p:nvSpPr>
        <p:spPr>
          <a:xfrm>
            <a:off x="2079626" y="2153264"/>
            <a:ext cx="2383378" cy="2383378"/>
          </a:xfrm>
          <a:prstGeom prst="ellipse">
            <a:avLst/>
          </a:prstGeom>
          <a:ln/>
        </p:spPr>
        <p:style>
          <a:lnRef idx="0">
            <a:schemeClr val="accent2"/>
          </a:lnRef>
          <a:fillRef idx="3">
            <a:schemeClr val="accent2"/>
          </a:fillRef>
          <a:effectRef idx="3">
            <a:schemeClr val="accent2"/>
          </a:effectRef>
          <a:fontRef idx="minor">
            <a:schemeClr val="lt1"/>
          </a:fontRef>
        </p:style>
        <p:txBody>
          <a:bodyPr lIns="45719" rIns="45719" anchor="ctr"/>
          <a:lstStyle/>
          <a:p>
            <a:pPr algn="ctr">
              <a:defRPr>
                <a:solidFill>
                  <a:srgbClr val="FFFFFF"/>
                </a:solidFill>
              </a:defRPr>
            </a:pPr>
            <a:endParaRPr>
              <a:solidFill>
                <a:srgbClr val="FFFFFF"/>
              </a:solidFill>
              <a:latin typeface="Times New Roman" panose="02020603050405020304" pitchFamily="18" charset="0"/>
              <a:cs typeface="Times New Roman" panose="02020603050405020304" pitchFamily="18" charset="0"/>
            </a:endParaRPr>
          </a:p>
        </p:txBody>
      </p:sp>
      <p:sp>
        <p:nvSpPr>
          <p:cNvPr id="19" name="Oval 4">
            <a:extLst>
              <a:ext uri="{FF2B5EF4-FFF2-40B4-BE49-F238E27FC236}">
                <a16:creationId xmlns:a16="http://schemas.microsoft.com/office/drawing/2014/main" id="{F4CD1665-235F-E8BE-F783-ACBF82B1DD4F}"/>
              </a:ext>
            </a:extLst>
          </p:cNvPr>
          <p:cNvSpPr/>
          <p:nvPr/>
        </p:nvSpPr>
        <p:spPr>
          <a:xfrm>
            <a:off x="2313644" y="2355437"/>
            <a:ext cx="1932040" cy="1984264"/>
          </a:xfrm>
          <a:prstGeom prst="ellipse">
            <a:avLst/>
          </a:prstGeom>
          <a:ln/>
        </p:spPr>
        <p:style>
          <a:lnRef idx="0">
            <a:schemeClr val="accent5"/>
          </a:lnRef>
          <a:fillRef idx="3">
            <a:schemeClr val="accent5"/>
          </a:fillRef>
          <a:effectRef idx="3">
            <a:schemeClr val="accent5"/>
          </a:effectRef>
          <a:fontRef idx="minor">
            <a:schemeClr val="lt1"/>
          </a:fontRef>
        </p:style>
        <p:txBody>
          <a:bodyPr spcFirstLastPara="1" lIns="45719" rIns="45719" numCol="1" anchor="ctr">
            <a:prstTxWarp prst="textArchUp">
              <a:avLst/>
            </a:prstTxWarp>
          </a:bodyPr>
          <a:lstStyle/>
          <a:p>
            <a:pPr algn="ctr">
              <a:defRPr>
                <a:solidFill>
                  <a:srgbClr val="FFFFFF"/>
                </a:solidFill>
              </a:defRPr>
            </a:pPr>
            <a:r>
              <a:rPr lang="en-US" sz="2800" b="1" spc="-300">
                <a:ln w="13462">
                  <a:noFill/>
                  <a:prstDash val="solid"/>
                </a:ln>
                <a:solidFill>
                  <a:srgbClr val="FF0000"/>
                </a:solidFill>
                <a:latin typeface="Times New Roman" panose="02020603050405020304" pitchFamily="18" charset="0"/>
                <a:cs typeface="Times New Roman" panose="02020603050405020304" pitchFamily="18" charset="0"/>
              </a:rPr>
              <a:t>B À I   3</a:t>
            </a:r>
          </a:p>
        </p:txBody>
      </p:sp>
      <p:sp>
        <p:nvSpPr>
          <p:cNvPr id="20" name="TextBox 52">
            <a:extLst>
              <a:ext uri="{FF2B5EF4-FFF2-40B4-BE49-F238E27FC236}">
                <a16:creationId xmlns:a16="http://schemas.microsoft.com/office/drawing/2014/main" id="{E543698B-F73F-2EE7-1F75-EA35B9143AB3}"/>
              </a:ext>
            </a:extLst>
          </p:cNvPr>
          <p:cNvSpPr txBox="1">
            <a:spLocks noChangeArrowheads="1"/>
          </p:cNvSpPr>
          <p:nvPr/>
        </p:nvSpPr>
        <p:spPr bwMode="auto">
          <a:xfrm>
            <a:off x="5751514" y="874714"/>
            <a:ext cx="17621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100">
                <a:solidFill>
                  <a:srgbClr val="FFFFFF"/>
                </a:solidFill>
                <a:latin typeface="Times New Roman" panose="02020603050405020304" pitchFamily="18" charset="0"/>
                <a:cs typeface="Times New Roman" panose="02020603050405020304" pitchFamily="18" charset="0"/>
              </a:rPr>
              <a:t>KHỞI ĐỘNG     </a:t>
            </a:r>
          </a:p>
        </p:txBody>
      </p:sp>
      <p:sp>
        <p:nvSpPr>
          <p:cNvPr id="21" name="TextBox 52">
            <a:extLst>
              <a:ext uri="{FF2B5EF4-FFF2-40B4-BE49-F238E27FC236}">
                <a16:creationId xmlns:a16="http://schemas.microsoft.com/office/drawing/2014/main" id="{4B1BAD52-33E0-A36C-E6CB-119B8C03A450}"/>
              </a:ext>
            </a:extLst>
          </p:cNvPr>
          <p:cNvSpPr txBox="1">
            <a:spLocks noChangeArrowheads="1"/>
          </p:cNvSpPr>
          <p:nvPr/>
        </p:nvSpPr>
        <p:spPr bwMode="auto">
          <a:xfrm>
            <a:off x="6113464" y="693738"/>
            <a:ext cx="120173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200">
                <a:solidFill>
                  <a:srgbClr val="FFFFFF"/>
                </a:solidFill>
                <a:latin typeface="Times New Roman" panose="02020603050405020304" pitchFamily="18" charset="0"/>
                <a:cs typeface="Times New Roman" panose="02020603050405020304" pitchFamily="18" charset="0"/>
              </a:rPr>
              <a:t>HOẠT ĐỘNG      </a:t>
            </a:r>
          </a:p>
        </p:txBody>
      </p:sp>
      <p:sp>
        <p:nvSpPr>
          <p:cNvPr id="22" name="TextBox 52">
            <a:extLst>
              <a:ext uri="{FF2B5EF4-FFF2-40B4-BE49-F238E27FC236}">
                <a16:creationId xmlns:a16="http://schemas.microsoft.com/office/drawing/2014/main" id="{BCC59DE4-A636-1C3C-FCEF-BFE06773209A}"/>
              </a:ext>
            </a:extLst>
          </p:cNvPr>
          <p:cNvSpPr txBox="1">
            <a:spLocks noChangeArrowheads="1"/>
          </p:cNvSpPr>
          <p:nvPr/>
        </p:nvSpPr>
        <p:spPr bwMode="auto">
          <a:xfrm>
            <a:off x="5429251" y="1952625"/>
            <a:ext cx="37131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000">
                <a:solidFill>
                  <a:srgbClr val="FFFFFF"/>
                </a:solidFill>
                <a:latin typeface="Times New Roman" panose="02020603050405020304" pitchFamily="18" charset="0"/>
                <a:cs typeface="Times New Roman" panose="02020603050405020304" pitchFamily="18" charset="0"/>
              </a:rPr>
              <a:t>HÌNH THÀNH KIẾN THỨC MỚI     </a:t>
            </a:r>
          </a:p>
        </p:txBody>
      </p:sp>
      <p:sp>
        <p:nvSpPr>
          <p:cNvPr id="23" name="TextBox 52">
            <a:extLst>
              <a:ext uri="{FF2B5EF4-FFF2-40B4-BE49-F238E27FC236}">
                <a16:creationId xmlns:a16="http://schemas.microsoft.com/office/drawing/2014/main" id="{FD2A7F47-9598-2445-67CC-52906F2A931C}"/>
              </a:ext>
            </a:extLst>
          </p:cNvPr>
          <p:cNvSpPr txBox="1">
            <a:spLocks noChangeArrowheads="1"/>
          </p:cNvSpPr>
          <p:nvPr/>
        </p:nvSpPr>
        <p:spPr bwMode="auto">
          <a:xfrm>
            <a:off x="6248401" y="1676401"/>
            <a:ext cx="12668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200">
                <a:solidFill>
                  <a:srgbClr val="FFFFFF"/>
                </a:solidFill>
                <a:latin typeface="Times New Roman" panose="02020603050405020304" pitchFamily="18" charset="0"/>
                <a:cs typeface="Times New Roman" panose="02020603050405020304" pitchFamily="18" charset="0"/>
              </a:rPr>
              <a:t>     HOẠT ĐỘNG</a:t>
            </a:r>
          </a:p>
        </p:txBody>
      </p:sp>
      <p:sp>
        <p:nvSpPr>
          <p:cNvPr id="24" name="TextBox 52">
            <a:extLst>
              <a:ext uri="{FF2B5EF4-FFF2-40B4-BE49-F238E27FC236}">
                <a16:creationId xmlns:a16="http://schemas.microsoft.com/office/drawing/2014/main" id="{611971A8-F114-847A-C5E1-9BDDED97E968}"/>
              </a:ext>
            </a:extLst>
          </p:cNvPr>
          <p:cNvSpPr txBox="1">
            <a:spLocks noChangeArrowheads="1"/>
          </p:cNvSpPr>
          <p:nvPr/>
        </p:nvSpPr>
        <p:spPr bwMode="auto">
          <a:xfrm>
            <a:off x="6320494" y="3089706"/>
            <a:ext cx="3280706" cy="415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100">
                <a:solidFill>
                  <a:srgbClr val="FFFFFF"/>
                </a:solidFill>
                <a:latin typeface="Times New Roman" panose="02020603050405020304" pitchFamily="18" charset="0"/>
                <a:cs typeface="Times New Roman" panose="02020603050405020304" pitchFamily="18" charset="0"/>
              </a:rPr>
              <a:t>LUYỆN TẬP  THỰC HÀNH     </a:t>
            </a:r>
          </a:p>
        </p:txBody>
      </p:sp>
      <p:sp>
        <p:nvSpPr>
          <p:cNvPr id="25" name="TextBox 52">
            <a:extLst>
              <a:ext uri="{FF2B5EF4-FFF2-40B4-BE49-F238E27FC236}">
                <a16:creationId xmlns:a16="http://schemas.microsoft.com/office/drawing/2014/main" id="{EF1E41FF-6118-1E2F-8E01-D3BB3CE9690F}"/>
              </a:ext>
            </a:extLst>
          </p:cNvPr>
          <p:cNvSpPr txBox="1">
            <a:spLocks noChangeArrowheads="1"/>
          </p:cNvSpPr>
          <p:nvPr/>
        </p:nvSpPr>
        <p:spPr bwMode="auto">
          <a:xfrm>
            <a:off x="6927850" y="2898776"/>
            <a:ext cx="13017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200">
                <a:solidFill>
                  <a:srgbClr val="FFFFFF"/>
                </a:solidFill>
                <a:latin typeface="Times New Roman" panose="02020603050405020304" pitchFamily="18" charset="0"/>
                <a:cs typeface="Times New Roman" panose="02020603050405020304" pitchFamily="18" charset="0"/>
              </a:rPr>
              <a:t>HOẠT ĐỘNG     </a:t>
            </a:r>
          </a:p>
        </p:txBody>
      </p:sp>
      <p:sp>
        <p:nvSpPr>
          <p:cNvPr id="26" name="TextBox 52">
            <a:extLst>
              <a:ext uri="{FF2B5EF4-FFF2-40B4-BE49-F238E27FC236}">
                <a16:creationId xmlns:a16="http://schemas.microsoft.com/office/drawing/2014/main" id="{62756DE4-EBD4-D905-FBBE-CD5E8FB31B27}"/>
              </a:ext>
            </a:extLst>
          </p:cNvPr>
          <p:cNvSpPr txBox="1">
            <a:spLocks noChangeArrowheads="1"/>
          </p:cNvSpPr>
          <p:nvPr/>
        </p:nvSpPr>
        <p:spPr bwMode="auto">
          <a:xfrm>
            <a:off x="6211889" y="4281489"/>
            <a:ext cx="1811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100">
                <a:solidFill>
                  <a:srgbClr val="FFFFFF"/>
                </a:solidFill>
                <a:latin typeface="Times New Roman" panose="02020603050405020304" pitchFamily="18" charset="0"/>
                <a:cs typeface="Times New Roman" panose="02020603050405020304" pitchFamily="18" charset="0"/>
              </a:rPr>
              <a:t>VẬN DỤNG    </a:t>
            </a:r>
          </a:p>
        </p:txBody>
      </p:sp>
      <p:sp>
        <p:nvSpPr>
          <p:cNvPr id="27" name="TextBox 52">
            <a:extLst>
              <a:ext uri="{FF2B5EF4-FFF2-40B4-BE49-F238E27FC236}">
                <a16:creationId xmlns:a16="http://schemas.microsoft.com/office/drawing/2014/main" id="{C5335E1A-3BC0-69B5-2785-70B6AF733E7F}"/>
              </a:ext>
            </a:extLst>
          </p:cNvPr>
          <p:cNvSpPr txBox="1">
            <a:spLocks noChangeArrowheads="1"/>
          </p:cNvSpPr>
          <p:nvPr/>
        </p:nvSpPr>
        <p:spPr bwMode="auto">
          <a:xfrm>
            <a:off x="6464300" y="4094163"/>
            <a:ext cx="12017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200">
                <a:solidFill>
                  <a:srgbClr val="FFFFFF"/>
                </a:solidFill>
                <a:latin typeface="Times New Roman" panose="02020603050405020304" pitchFamily="18" charset="0"/>
                <a:cs typeface="Times New Roman" panose="02020603050405020304" pitchFamily="18" charset="0"/>
              </a:rPr>
              <a:t>HOẠT ĐỘNG     </a:t>
            </a:r>
          </a:p>
        </p:txBody>
      </p:sp>
      <p:sp>
        <p:nvSpPr>
          <p:cNvPr id="28" name="TextBox 52">
            <a:extLst>
              <a:ext uri="{FF2B5EF4-FFF2-40B4-BE49-F238E27FC236}">
                <a16:creationId xmlns:a16="http://schemas.microsoft.com/office/drawing/2014/main" id="{C70969CB-94B0-BC38-A19A-93A0B66F0F32}"/>
              </a:ext>
            </a:extLst>
          </p:cNvPr>
          <p:cNvSpPr txBox="1">
            <a:spLocks noChangeArrowheads="1"/>
          </p:cNvSpPr>
          <p:nvPr/>
        </p:nvSpPr>
        <p:spPr bwMode="auto">
          <a:xfrm>
            <a:off x="6797676" y="5508625"/>
            <a:ext cx="1127125"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100">
                <a:solidFill>
                  <a:srgbClr val="FFFFFF"/>
                </a:solidFill>
                <a:latin typeface="Times New Roman" panose="02020603050405020304" pitchFamily="18" charset="0"/>
                <a:cs typeface="Times New Roman" panose="02020603050405020304" pitchFamily="18" charset="0"/>
              </a:rPr>
              <a:t>OPTION     </a:t>
            </a:r>
          </a:p>
        </p:txBody>
      </p:sp>
      <p:sp>
        <p:nvSpPr>
          <p:cNvPr id="29" name="TextBox 52">
            <a:extLst>
              <a:ext uri="{FF2B5EF4-FFF2-40B4-BE49-F238E27FC236}">
                <a16:creationId xmlns:a16="http://schemas.microsoft.com/office/drawing/2014/main" id="{DE773C16-49B4-00B4-F9E1-40AD99128761}"/>
              </a:ext>
            </a:extLst>
          </p:cNvPr>
          <p:cNvSpPr txBox="1">
            <a:spLocks noChangeArrowheads="1"/>
          </p:cNvSpPr>
          <p:nvPr/>
        </p:nvSpPr>
        <p:spPr bwMode="auto">
          <a:xfrm>
            <a:off x="6586539" y="5487989"/>
            <a:ext cx="12017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200">
                <a:solidFill>
                  <a:srgbClr val="FFFFFF"/>
                </a:solidFill>
                <a:latin typeface="Times New Roman" panose="02020603050405020304" pitchFamily="18" charset="0"/>
                <a:cs typeface="Times New Roman" panose="02020603050405020304" pitchFamily="18" charset="0"/>
              </a:rPr>
              <a:t>HOẠT ĐỘNG     </a:t>
            </a:r>
          </a:p>
        </p:txBody>
      </p:sp>
      <p:sp>
        <p:nvSpPr>
          <p:cNvPr id="30" name="Freeform 110">
            <a:extLst>
              <a:ext uri="{FF2B5EF4-FFF2-40B4-BE49-F238E27FC236}">
                <a16:creationId xmlns:a16="http://schemas.microsoft.com/office/drawing/2014/main" id="{FAC96E4C-4C3E-CAB7-4E8F-68171A81D744}"/>
              </a:ext>
            </a:extLst>
          </p:cNvPr>
          <p:cNvSpPr>
            <a:spLocks/>
          </p:cNvSpPr>
          <p:nvPr/>
        </p:nvSpPr>
        <p:spPr bwMode="auto">
          <a:xfrm>
            <a:off x="5735638" y="5346701"/>
            <a:ext cx="430212" cy="481013"/>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6538" y="0"/>
                </a:moveTo>
                <a:cubicBezTo>
                  <a:pt x="5492" y="0"/>
                  <a:pt x="4650" y="756"/>
                  <a:pt x="4650" y="1693"/>
                </a:cubicBezTo>
                <a:cubicBezTo>
                  <a:pt x="4650" y="2630"/>
                  <a:pt x="5492" y="3386"/>
                  <a:pt x="6538" y="3386"/>
                </a:cubicBezTo>
                <a:cubicBezTo>
                  <a:pt x="7583" y="3386"/>
                  <a:pt x="8425" y="2630"/>
                  <a:pt x="8425" y="1693"/>
                </a:cubicBezTo>
                <a:cubicBezTo>
                  <a:pt x="8425" y="756"/>
                  <a:pt x="7583" y="0"/>
                  <a:pt x="6538" y="0"/>
                </a:cubicBezTo>
                <a:close/>
                <a:moveTo>
                  <a:pt x="17944" y="1907"/>
                </a:moveTo>
                <a:cubicBezTo>
                  <a:pt x="16731" y="1907"/>
                  <a:pt x="15738" y="2779"/>
                  <a:pt x="15738" y="3867"/>
                </a:cubicBezTo>
                <a:cubicBezTo>
                  <a:pt x="15738" y="4955"/>
                  <a:pt x="16731" y="5846"/>
                  <a:pt x="17944" y="5846"/>
                </a:cubicBezTo>
                <a:cubicBezTo>
                  <a:pt x="19157" y="5846"/>
                  <a:pt x="20130" y="4955"/>
                  <a:pt x="20130" y="3867"/>
                </a:cubicBezTo>
                <a:cubicBezTo>
                  <a:pt x="20130" y="2779"/>
                  <a:pt x="19157" y="1907"/>
                  <a:pt x="17944" y="1907"/>
                </a:cubicBezTo>
                <a:close/>
                <a:moveTo>
                  <a:pt x="1351" y="2228"/>
                </a:moveTo>
                <a:cubicBezTo>
                  <a:pt x="847" y="2228"/>
                  <a:pt x="457" y="2595"/>
                  <a:pt x="457" y="3048"/>
                </a:cubicBezTo>
                <a:cubicBezTo>
                  <a:pt x="457" y="3500"/>
                  <a:pt x="847" y="3867"/>
                  <a:pt x="1351" y="3867"/>
                </a:cubicBezTo>
                <a:cubicBezTo>
                  <a:pt x="1855" y="3867"/>
                  <a:pt x="2265" y="3500"/>
                  <a:pt x="2265" y="3048"/>
                </a:cubicBezTo>
                <a:cubicBezTo>
                  <a:pt x="2265" y="2595"/>
                  <a:pt x="1855" y="2228"/>
                  <a:pt x="1351" y="2228"/>
                </a:cubicBezTo>
                <a:close/>
                <a:moveTo>
                  <a:pt x="12320" y="5650"/>
                </a:moveTo>
                <a:cubicBezTo>
                  <a:pt x="9800" y="5650"/>
                  <a:pt x="7750" y="7470"/>
                  <a:pt x="7750" y="9731"/>
                </a:cubicBezTo>
                <a:cubicBezTo>
                  <a:pt x="7750" y="9821"/>
                  <a:pt x="7750" y="9920"/>
                  <a:pt x="7750" y="10016"/>
                </a:cubicBezTo>
                <a:cubicBezTo>
                  <a:pt x="10007" y="9031"/>
                  <a:pt x="12732" y="9863"/>
                  <a:pt x="13830" y="11887"/>
                </a:cubicBezTo>
                <a:cubicBezTo>
                  <a:pt x="14091" y="12367"/>
                  <a:pt x="14231" y="12887"/>
                  <a:pt x="14268" y="13420"/>
                </a:cubicBezTo>
                <a:cubicBezTo>
                  <a:pt x="16539" y="12441"/>
                  <a:pt x="17505" y="10004"/>
                  <a:pt x="16414" y="7966"/>
                </a:cubicBezTo>
                <a:cubicBezTo>
                  <a:pt x="15656" y="6552"/>
                  <a:pt x="14069" y="5654"/>
                  <a:pt x="12320" y="5650"/>
                </a:cubicBezTo>
                <a:close/>
                <a:moveTo>
                  <a:pt x="3636" y="5774"/>
                </a:moveTo>
                <a:cubicBezTo>
                  <a:pt x="2124" y="5774"/>
                  <a:pt x="914" y="6877"/>
                  <a:pt x="914" y="8234"/>
                </a:cubicBezTo>
                <a:cubicBezTo>
                  <a:pt x="914" y="9590"/>
                  <a:pt x="2124" y="10693"/>
                  <a:pt x="3636" y="10693"/>
                </a:cubicBezTo>
                <a:cubicBezTo>
                  <a:pt x="5149" y="10693"/>
                  <a:pt x="6379" y="9590"/>
                  <a:pt x="6379" y="8234"/>
                </a:cubicBezTo>
                <a:cubicBezTo>
                  <a:pt x="6379" y="6877"/>
                  <a:pt x="5149" y="5774"/>
                  <a:pt x="3636" y="5774"/>
                </a:cubicBezTo>
                <a:close/>
                <a:moveTo>
                  <a:pt x="4093" y="6737"/>
                </a:moveTo>
                <a:cubicBezTo>
                  <a:pt x="4766" y="6737"/>
                  <a:pt x="5325" y="7221"/>
                  <a:pt x="5325" y="7824"/>
                </a:cubicBezTo>
                <a:cubicBezTo>
                  <a:pt x="5325" y="7974"/>
                  <a:pt x="5176" y="8109"/>
                  <a:pt x="5008" y="8109"/>
                </a:cubicBezTo>
                <a:cubicBezTo>
                  <a:pt x="4840" y="8109"/>
                  <a:pt x="4709" y="7975"/>
                  <a:pt x="4709" y="7824"/>
                </a:cubicBezTo>
                <a:cubicBezTo>
                  <a:pt x="4709" y="7522"/>
                  <a:pt x="4430" y="7289"/>
                  <a:pt x="4093" y="7289"/>
                </a:cubicBezTo>
                <a:cubicBezTo>
                  <a:pt x="3925" y="7289"/>
                  <a:pt x="3795" y="7155"/>
                  <a:pt x="3795" y="7004"/>
                </a:cubicBezTo>
                <a:cubicBezTo>
                  <a:pt x="3795" y="6853"/>
                  <a:pt x="3925" y="6737"/>
                  <a:pt x="4093" y="6737"/>
                </a:cubicBezTo>
                <a:close/>
                <a:moveTo>
                  <a:pt x="12916" y="6737"/>
                </a:moveTo>
                <a:cubicBezTo>
                  <a:pt x="14429" y="6737"/>
                  <a:pt x="15658" y="7840"/>
                  <a:pt x="15659" y="9196"/>
                </a:cubicBezTo>
                <a:cubicBezTo>
                  <a:pt x="15659" y="9347"/>
                  <a:pt x="15528" y="9463"/>
                  <a:pt x="15360" y="9463"/>
                </a:cubicBezTo>
                <a:cubicBezTo>
                  <a:pt x="15192" y="9463"/>
                  <a:pt x="15042" y="9347"/>
                  <a:pt x="15042" y="9196"/>
                </a:cubicBezTo>
                <a:cubicBezTo>
                  <a:pt x="15042" y="8141"/>
                  <a:pt x="14092" y="7289"/>
                  <a:pt x="12916" y="7289"/>
                </a:cubicBezTo>
                <a:cubicBezTo>
                  <a:pt x="12748" y="7289"/>
                  <a:pt x="12618" y="7155"/>
                  <a:pt x="12618" y="7004"/>
                </a:cubicBezTo>
                <a:cubicBezTo>
                  <a:pt x="12618" y="6853"/>
                  <a:pt x="12748" y="6737"/>
                  <a:pt x="12916" y="6737"/>
                </a:cubicBezTo>
                <a:close/>
                <a:moveTo>
                  <a:pt x="9737" y="10141"/>
                </a:moveTo>
                <a:cubicBezTo>
                  <a:pt x="7553" y="10141"/>
                  <a:pt x="5763" y="11728"/>
                  <a:pt x="5763" y="13687"/>
                </a:cubicBezTo>
                <a:cubicBezTo>
                  <a:pt x="5763" y="15646"/>
                  <a:pt x="7553" y="17234"/>
                  <a:pt x="9737" y="17234"/>
                </a:cubicBezTo>
                <a:cubicBezTo>
                  <a:pt x="11921" y="17234"/>
                  <a:pt x="13691" y="15646"/>
                  <a:pt x="13691" y="13687"/>
                </a:cubicBezTo>
                <a:cubicBezTo>
                  <a:pt x="13691" y="11728"/>
                  <a:pt x="11921" y="10141"/>
                  <a:pt x="9737" y="10141"/>
                </a:cubicBezTo>
                <a:close/>
                <a:moveTo>
                  <a:pt x="10333" y="11246"/>
                </a:moveTo>
                <a:cubicBezTo>
                  <a:pt x="11509" y="11246"/>
                  <a:pt x="12459" y="12098"/>
                  <a:pt x="12459" y="13152"/>
                </a:cubicBezTo>
                <a:cubicBezTo>
                  <a:pt x="12459" y="13303"/>
                  <a:pt x="12329" y="13420"/>
                  <a:pt x="12161" y="13420"/>
                </a:cubicBezTo>
                <a:cubicBezTo>
                  <a:pt x="11993" y="13420"/>
                  <a:pt x="11863" y="13303"/>
                  <a:pt x="11863" y="13152"/>
                </a:cubicBezTo>
                <a:cubicBezTo>
                  <a:pt x="11863" y="12399"/>
                  <a:pt x="11173" y="11780"/>
                  <a:pt x="10333" y="11780"/>
                </a:cubicBezTo>
                <a:cubicBezTo>
                  <a:pt x="10165" y="11780"/>
                  <a:pt x="10035" y="11664"/>
                  <a:pt x="10035" y="11513"/>
                </a:cubicBezTo>
                <a:cubicBezTo>
                  <a:pt x="10035" y="11362"/>
                  <a:pt x="10165" y="11246"/>
                  <a:pt x="10333" y="11246"/>
                </a:cubicBezTo>
                <a:close/>
                <a:moveTo>
                  <a:pt x="19613" y="12867"/>
                </a:moveTo>
                <a:cubicBezTo>
                  <a:pt x="19109" y="12867"/>
                  <a:pt x="18699" y="13235"/>
                  <a:pt x="18699" y="13687"/>
                </a:cubicBezTo>
                <a:cubicBezTo>
                  <a:pt x="18699" y="14139"/>
                  <a:pt x="19109" y="14507"/>
                  <a:pt x="19613" y="14507"/>
                </a:cubicBezTo>
                <a:cubicBezTo>
                  <a:pt x="20117" y="14507"/>
                  <a:pt x="20527" y="14139"/>
                  <a:pt x="20527" y="13687"/>
                </a:cubicBezTo>
                <a:cubicBezTo>
                  <a:pt x="20527" y="13235"/>
                  <a:pt x="20117" y="12867"/>
                  <a:pt x="19613" y="12867"/>
                </a:cubicBezTo>
                <a:close/>
                <a:moveTo>
                  <a:pt x="2424" y="15879"/>
                </a:moveTo>
                <a:cubicBezTo>
                  <a:pt x="1080" y="15879"/>
                  <a:pt x="0" y="16848"/>
                  <a:pt x="0" y="18053"/>
                </a:cubicBezTo>
                <a:cubicBezTo>
                  <a:pt x="0" y="19259"/>
                  <a:pt x="1080" y="20246"/>
                  <a:pt x="2424" y="20246"/>
                </a:cubicBezTo>
                <a:cubicBezTo>
                  <a:pt x="3768" y="20246"/>
                  <a:pt x="4868" y="19259"/>
                  <a:pt x="4868" y="18053"/>
                </a:cubicBezTo>
                <a:cubicBezTo>
                  <a:pt x="4868" y="16848"/>
                  <a:pt x="3768" y="15879"/>
                  <a:pt x="2424" y="15879"/>
                </a:cubicBezTo>
                <a:close/>
                <a:moveTo>
                  <a:pt x="18560" y="16147"/>
                </a:moveTo>
                <a:cubicBezTo>
                  <a:pt x="16879" y="16147"/>
                  <a:pt x="15500" y="17366"/>
                  <a:pt x="15500" y="18873"/>
                </a:cubicBezTo>
                <a:cubicBezTo>
                  <a:pt x="15500" y="20380"/>
                  <a:pt x="16879" y="21600"/>
                  <a:pt x="18560" y="21600"/>
                </a:cubicBezTo>
                <a:cubicBezTo>
                  <a:pt x="20240" y="21600"/>
                  <a:pt x="21600" y="20380"/>
                  <a:pt x="21600" y="18873"/>
                </a:cubicBezTo>
                <a:cubicBezTo>
                  <a:pt x="21600" y="17366"/>
                  <a:pt x="20240" y="16147"/>
                  <a:pt x="18560" y="16147"/>
                </a:cubicBezTo>
                <a:close/>
                <a:moveTo>
                  <a:pt x="18997" y="17198"/>
                </a:moveTo>
                <a:cubicBezTo>
                  <a:pt x="19781" y="17200"/>
                  <a:pt x="20426" y="17760"/>
                  <a:pt x="20428" y="18463"/>
                </a:cubicBezTo>
                <a:cubicBezTo>
                  <a:pt x="20426" y="18639"/>
                  <a:pt x="20266" y="18783"/>
                  <a:pt x="20070" y="18784"/>
                </a:cubicBezTo>
                <a:cubicBezTo>
                  <a:pt x="19874" y="18783"/>
                  <a:pt x="19714" y="18639"/>
                  <a:pt x="19712" y="18463"/>
                </a:cubicBezTo>
                <a:cubicBezTo>
                  <a:pt x="19712" y="18112"/>
                  <a:pt x="19388" y="17840"/>
                  <a:pt x="18997" y="17840"/>
                </a:cubicBezTo>
                <a:cubicBezTo>
                  <a:pt x="18800" y="17840"/>
                  <a:pt x="18659" y="17695"/>
                  <a:pt x="18659" y="17519"/>
                </a:cubicBezTo>
                <a:cubicBezTo>
                  <a:pt x="18659" y="17342"/>
                  <a:pt x="18800" y="17198"/>
                  <a:pt x="18997" y="17198"/>
                </a:cubicBezTo>
                <a:close/>
                <a:moveTo>
                  <a:pt x="7452" y="18873"/>
                </a:moveTo>
                <a:cubicBezTo>
                  <a:pt x="6948" y="18873"/>
                  <a:pt x="6538" y="19241"/>
                  <a:pt x="6538" y="19693"/>
                </a:cubicBezTo>
                <a:cubicBezTo>
                  <a:pt x="6538" y="20145"/>
                  <a:pt x="6948" y="20513"/>
                  <a:pt x="7452" y="20513"/>
                </a:cubicBezTo>
                <a:cubicBezTo>
                  <a:pt x="7956" y="20513"/>
                  <a:pt x="8366" y="20145"/>
                  <a:pt x="8366" y="19693"/>
                </a:cubicBezTo>
                <a:cubicBezTo>
                  <a:pt x="8366" y="19241"/>
                  <a:pt x="7956" y="18873"/>
                  <a:pt x="7452" y="18873"/>
                </a:cubicBezTo>
                <a:close/>
              </a:path>
            </a:pathLst>
          </a:custGeom>
          <a:solidFill>
            <a:srgbClr val="FFFFFF"/>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p>
            <a:endParaRPr lang="en-US"/>
          </a:p>
        </p:txBody>
      </p:sp>
      <p:sp>
        <p:nvSpPr>
          <p:cNvPr id="31" name="TextBox 30">
            <a:extLst>
              <a:ext uri="{FF2B5EF4-FFF2-40B4-BE49-F238E27FC236}">
                <a16:creationId xmlns:a16="http://schemas.microsoft.com/office/drawing/2014/main" id="{70436BCE-5438-FF5B-D61B-693ABF2FD03C}"/>
              </a:ext>
            </a:extLst>
          </p:cNvPr>
          <p:cNvSpPr txBox="1"/>
          <p:nvPr/>
        </p:nvSpPr>
        <p:spPr>
          <a:xfrm>
            <a:off x="2438400" y="2352675"/>
            <a:ext cx="1723232" cy="1903074"/>
          </a:xfrm>
          <a:prstGeom prst="rect">
            <a:avLst/>
          </a:prstGeom>
          <a:noFill/>
        </p:spPr>
        <p:txBody>
          <a:bodyPr spcFirstLastPara="1">
            <a:prstTxWarp prst="textArchDown">
              <a:avLst>
                <a:gd name="adj" fmla="val 20727282"/>
              </a:avLst>
            </a:prstTxWarp>
            <a:spAutoFit/>
          </a:bodyPr>
          <a:lstStyle/>
          <a:p>
            <a:pPr algn="ctr">
              <a:defRPr>
                <a:solidFill>
                  <a:srgbClr val="FFFFFF"/>
                </a:solidFill>
              </a:defRPr>
            </a:pPr>
            <a:r>
              <a:rPr lang="en-US" sz="2000" b="1">
                <a:solidFill>
                  <a:srgbClr val="FF0000"/>
                </a:solidFill>
                <a:latin typeface="Times New Roman" panose="02020603050405020304" pitchFamily="18" charset="0"/>
                <a:cs typeface="Times New Roman" panose="02020603050405020304" pitchFamily="18" charset="0"/>
              </a:rPr>
              <a:t>LŨY THỪA CỦA MỘT SỐ HỮU TỈ</a:t>
            </a:r>
          </a:p>
        </p:txBody>
      </p:sp>
      <p:pic>
        <p:nvPicPr>
          <p:cNvPr id="32" name="Picture 79">
            <a:extLst>
              <a:ext uri="{FF2B5EF4-FFF2-40B4-BE49-F238E27FC236}">
                <a16:creationId xmlns:a16="http://schemas.microsoft.com/office/drawing/2014/main" id="{F9A1C03C-B2B9-FBB5-3056-6D405C39AB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1363" y="571500"/>
            <a:ext cx="8001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80">
            <a:extLst>
              <a:ext uri="{FF2B5EF4-FFF2-40B4-BE49-F238E27FC236}">
                <a16:creationId xmlns:a16="http://schemas.microsoft.com/office/drawing/2014/main" id="{A5DF72B4-B569-E1A2-F5C2-C84120D3FB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524000"/>
            <a:ext cx="985838" cy="98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81">
            <a:extLst>
              <a:ext uri="{FF2B5EF4-FFF2-40B4-BE49-F238E27FC236}">
                <a16:creationId xmlns:a16="http://schemas.microsoft.com/office/drawing/2014/main" id="{66B95680-1C67-CF17-9598-E1C5AF5D4D7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51438" y="2738438"/>
            <a:ext cx="86995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82">
            <a:extLst>
              <a:ext uri="{FF2B5EF4-FFF2-40B4-BE49-F238E27FC236}">
                <a16:creationId xmlns:a16="http://schemas.microsoft.com/office/drawing/2014/main" id="{63E126D2-4CF5-2830-3383-512ABA5AC05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75238" y="3987801"/>
            <a:ext cx="584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84">
            <a:extLst>
              <a:ext uri="{FF2B5EF4-FFF2-40B4-BE49-F238E27FC236}">
                <a16:creationId xmlns:a16="http://schemas.microsoft.com/office/drawing/2014/main" id="{F490E429-DF90-78F5-011E-F922F8B0954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46388" y="2822576"/>
            <a:ext cx="1039812"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Straight Connector 90">
            <a:extLst>
              <a:ext uri="{FF2B5EF4-FFF2-40B4-BE49-F238E27FC236}">
                <a16:creationId xmlns:a16="http://schemas.microsoft.com/office/drawing/2014/main" id="{95EF1539-87E3-8AA6-556F-6BF591E63F24}"/>
              </a:ext>
            </a:extLst>
          </p:cNvPr>
          <p:cNvSpPr>
            <a:spLocks noChangeShapeType="1"/>
          </p:cNvSpPr>
          <p:nvPr/>
        </p:nvSpPr>
        <p:spPr bwMode="auto">
          <a:xfrm>
            <a:off x="3613150" y="4391025"/>
            <a:ext cx="882650" cy="1003300"/>
          </a:xfrm>
          <a:prstGeom prst="line">
            <a:avLst/>
          </a:prstGeom>
          <a:noFill/>
          <a:ln w="38100">
            <a:solidFill>
              <a:srgbClr val="419789"/>
            </a:solidFill>
            <a:prstDash val="sysDot"/>
            <a:miter lim="800000"/>
            <a:headEnd/>
            <a:tailEnd/>
          </a:ln>
          <a:extLst>
            <a:ext uri="{909E8E84-426E-40DD-AFC4-6F175D3DCCD1}">
              <a14:hiddenFill xmlns:a14="http://schemas.microsoft.com/office/drawing/2010/main">
                <a:noFill/>
              </a14:hiddenFill>
            </a:ext>
          </a:extLst>
        </p:spPr>
        <p:txBody>
          <a:bodyPr lIns="45718" tIns="45718" rIns="45718" bIns="45718"/>
          <a:lstStyle/>
          <a:p>
            <a:endParaRPr lang="en-US"/>
          </a:p>
        </p:txBody>
      </p:sp>
      <p:sp>
        <p:nvSpPr>
          <p:cNvPr id="38" name="Rounded Rectangle">
            <a:extLst>
              <a:ext uri="{FF2B5EF4-FFF2-40B4-BE49-F238E27FC236}">
                <a16:creationId xmlns:a16="http://schemas.microsoft.com/office/drawing/2014/main" id="{2321EACB-61F1-1FA6-5E77-AEDD71706D8C}"/>
              </a:ext>
            </a:extLst>
          </p:cNvPr>
          <p:cNvSpPr>
            <a:spLocks noChangeArrowheads="1"/>
          </p:cNvSpPr>
          <p:nvPr/>
        </p:nvSpPr>
        <p:spPr bwMode="auto">
          <a:xfrm>
            <a:off x="4584700" y="5191125"/>
            <a:ext cx="3843338" cy="814388"/>
          </a:xfrm>
          <a:prstGeom prst="roundRect">
            <a:avLst>
              <a:gd name="adj" fmla="val 50000"/>
            </a:avLst>
          </a:prstGeom>
          <a:solidFill>
            <a:srgbClr val="0CB100"/>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Calibri" panose="020F0502020204030204" pitchFamily="34" charset="0"/>
            </a:endParaRPr>
          </a:p>
        </p:txBody>
      </p:sp>
      <p:sp>
        <p:nvSpPr>
          <p:cNvPr id="39" name="Oval 7">
            <a:extLst>
              <a:ext uri="{FF2B5EF4-FFF2-40B4-BE49-F238E27FC236}">
                <a16:creationId xmlns:a16="http://schemas.microsoft.com/office/drawing/2014/main" id="{2CA9976A-DA99-A2FE-ED13-BCF97B366B67}"/>
              </a:ext>
            </a:extLst>
          </p:cNvPr>
          <p:cNvSpPr/>
          <p:nvPr/>
        </p:nvSpPr>
        <p:spPr>
          <a:xfrm>
            <a:off x="4495800" y="5145089"/>
            <a:ext cx="985838" cy="985837"/>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45719" rIns="45719" anchor="ctr"/>
          <a:lstStyle/>
          <a:p>
            <a:pPr algn="ctr">
              <a:defRPr>
                <a:solidFill>
                  <a:srgbClr val="FFFFFF"/>
                </a:solidFill>
              </a:defRPr>
            </a:pPr>
            <a:endParaRPr>
              <a:solidFill>
                <a:srgbClr val="FFFFFF"/>
              </a:solidFill>
            </a:endParaRPr>
          </a:p>
        </p:txBody>
      </p:sp>
      <p:sp>
        <p:nvSpPr>
          <p:cNvPr id="40" name="Oval 8">
            <a:extLst>
              <a:ext uri="{FF2B5EF4-FFF2-40B4-BE49-F238E27FC236}">
                <a16:creationId xmlns:a16="http://schemas.microsoft.com/office/drawing/2014/main" id="{DE8C217F-A521-0225-FD35-2A70D38CEC19}"/>
              </a:ext>
            </a:extLst>
          </p:cNvPr>
          <p:cNvSpPr>
            <a:spLocks noChangeArrowheads="1"/>
          </p:cNvSpPr>
          <p:nvPr/>
        </p:nvSpPr>
        <p:spPr bwMode="auto">
          <a:xfrm>
            <a:off x="4584701" y="5235576"/>
            <a:ext cx="811213" cy="811213"/>
          </a:xfrm>
          <a:prstGeom prst="ellipse">
            <a:avLst/>
          </a:prstGeom>
          <a:gradFill rotWithShape="0">
            <a:gsLst>
              <a:gs pos="0">
                <a:srgbClr val="0CB100"/>
              </a:gs>
              <a:gs pos="46822">
                <a:srgbClr val="67CE02"/>
              </a:gs>
              <a:gs pos="99075">
                <a:srgbClr val="C3EA03"/>
              </a:gs>
              <a:gs pos="100000">
                <a:srgbClr val="C3EA03"/>
              </a:gs>
            </a:gsLst>
            <a:lin ang="10800000"/>
          </a:gra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Calibri" panose="020F0502020204030204" pitchFamily="34" charset="0"/>
            </a:endParaRPr>
          </a:p>
        </p:txBody>
      </p:sp>
      <p:sp>
        <p:nvSpPr>
          <p:cNvPr id="41" name="TextBox 52">
            <a:extLst>
              <a:ext uri="{FF2B5EF4-FFF2-40B4-BE49-F238E27FC236}">
                <a16:creationId xmlns:a16="http://schemas.microsoft.com/office/drawing/2014/main" id="{6DAA160F-846D-BADD-C6B5-58D619C030FD}"/>
              </a:ext>
            </a:extLst>
          </p:cNvPr>
          <p:cNvSpPr txBox="1">
            <a:spLocks noChangeArrowheads="1"/>
          </p:cNvSpPr>
          <p:nvPr/>
        </p:nvSpPr>
        <p:spPr bwMode="auto">
          <a:xfrm>
            <a:off x="5486400" y="5508625"/>
            <a:ext cx="2865438"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100">
                <a:solidFill>
                  <a:srgbClr val="FFFFFF"/>
                </a:solidFill>
                <a:latin typeface="Times New Roman" panose="02020603050405020304" pitchFamily="18" charset="0"/>
                <a:cs typeface="Times New Roman" panose="02020603050405020304" pitchFamily="18" charset="0"/>
              </a:rPr>
              <a:t>HƯỚNG DẪN VỀ NHÀ     </a:t>
            </a:r>
          </a:p>
        </p:txBody>
      </p:sp>
      <p:sp>
        <p:nvSpPr>
          <p:cNvPr id="42" name="TextBox 52">
            <a:extLst>
              <a:ext uri="{FF2B5EF4-FFF2-40B4-BE49-F238E27FC236}">
                <a16:creationId xmlns:a16="http://schemas.microsoft.com/office/drawing/2014/main" id="{25B33345-D07F-FD46-57AB-33D5BB6DF1DE}"/>
              </a:ext>
            </a:extLst>
          </p:cNvPr>
          <p:cNvSpPr txBox="1">
            <a:spLocks noChangeArrowheads="1"/>
          </p:cNvSpPr>
          <p:nvPr/>
        </p:nvSpPr>
        <p:spPr bwMode="auto">
          <a:xfrm>
            <a:off x="6265864" y="5321301"/>
            <a:ext cx="12017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200">
                <a:solidFill>
                  <a:srgbClr val="FFFFFF"/>
                </a:solidFill>
                <a:latin typeface="Times New Roman" panose="02020603050405020304" pitchFamily="18" charset="0"/>
                <a:cs typeface="Times New Roman" panose="02020603050405020304" pitchFamily="18" charset="0"/>
              </a:rPr>
              <a:t>HOẠT ĐỘNG     </a:t>
            </a:r>
          </a:p>
        </p:txBody>
      </p:sp>
      <p:pic>
        <p:nvPicPr>
          <p:cNvPr id="43" name="Picture 42">
            <a:extLst>
              <a:ext uri="{FF2B5EF4-FFF2-40B4-BE49-F238E27FC236}">
                <a16:creationId xmlns:a16="http://schemas.microsoft.com/office/drawing/2014/main" id="{811DEAF7-1914-C019-25E9-7BFAB352E64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29151" y="5391150"/>
            <a:ext cx="7397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1721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iterate>
                                    <p:tmAbs val="0"/>
                                  </p:iterate>
                                  <p:childTnLst>
                                    <p:set>
                                      <p:cBhvr>
                                        <p:cTn id="6" fill="hold"/>
                                        <p:tgtEl>
                                          <p:spTgt spid="18"/>
                                        </p:tgtEl>
                                        <p:attrNameLst>
                                          <p:attrName>style.visibility</p:attrName>
                                        </p:attrNameLst>
                                      </p:cBhvr>
                                      <p:to>
                                        <p:strVal val="visible"/>
                                      </p:to>
                                    </p:set>
                                    <p:animEffect transition="in" filter="box(out)">
                                      <p:cBhvr>
                                        <p:cTn id="7" dur="700"/>
                                        <p:tgtEl>
                                          <p:spTgt spid="18"/>
                                        </p:tgtEl>
                                      </p:cBhvr>
                                    </p:animEffect>
                                  </p:childTnLst>
                                </p:cTn>
                              </p:par>
                            </p:childTnLst>
                          </p:cTn>
                        </p:par>
                        <p:par>
                          <p:cTn id="8" fill="hold">
                            <p:stCondLst>
                              <p:cond delay="700"/>
                            </p:stCondLst>
                            <p:childTnLst>
                              <p:par>
                                <p:cTn id="9" presetID="4" presetClass="entr" presetSubtype="32" fill="hold" nodeType="afterEffect">
                                  <p:stCondLst>
                                    <p:cond delay="0"/>
                                  </p:stCondLst>
                                  <p:iterate>
                                    <p:tmAbs val="0"/>
                                  </p:iterate>
                                  <p:childTnLst>
                                    <p:set>
                                      <p:cBhvr>
                                        <p:cTn id="10" fill="hold"/>
                                        <p:tgtEl>
                                          <p:spTgt spid="19"/>
                                        </p:tgtEl>
                                        <p:attrNameLst>
                                          <p:attrName>style.visibility</p:attrName>
                                        </p:attrNameLst>
                                      </p:cBhvr>
                                      <p:to>
                                        <p:strVal val="visible"/>
                                      </p:to>
                                    </p:set>
                                    <p:animEffect transition="in" filter="box(out)">
                                      <p:cBhvr>
                                        <p:cTn id="11" dur="700"/>
                                        <p:tgtEl>
                                          <p:spTgt spid="19"/>
                                        </p:tgtEl>
                                      </p:cBhvr>
                                    </p:animEffect>
                                  </p:childTnLst>
                                </p:cTn>
                              </p:par>
                            </p:childTnLst>
                          </p:cTn>
                        </p:par>
                        <p:par>
                          <p:cTn id="12" fill="hold">
                            <p:stCondLst>
                              <p:cond delay="1400"/>
                            </p:stCondLst>
                            <p:childTnLst>
                              <p:par>
                                <p:cTn id="13" presetID="14" presetClass="entr" presetSubtype="10" fill="hold"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randombar(horizontal)">
                                      <p:cBhvr>
                                        <p:cTn id="15" dur="500"/>
                                        <p:tgtEl>
                                          <p:spTgt spid="36"/>
                                        </p:tgtEl>
                                      </p:cBhvr>
                                    </p:animEffect>
                                  </p:childTnLst>
                                </p:cTn>
                              </p:par>
                            </p:childTnLst>
                          </p:cTn>
                        </p:par>
                        <p:par>
                          <p:cTn id="16" fill="hold">
                            <p:stCondLst>
                              <p:cond delay="1900"/>
                            </p:stCondLst>
                            <p:childTnLst>
                              <p:par>
                                <p:cTn id="17" presetID="14" presetClass="entr" presetSubtype="10" fill="hold"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500"/>
                                        <p:tgtEl>
                                          <p:spTgt spid="31"/>
                                        </p:tgtEl>
                                      </p:cBhvr>
                                    </p:animEffect>
                                  </p:childTnLst>
                                </p:cTn>
                              </p:par>
                            </p:childTnLst>
                          </p:cTn>
                        </p:par>
                        <p:par>
                          <p:cTn id="20" fill="hold">
                            <p:stCondLst>
                              <p:cond delay="2400"/>
                            </p:stCondLst>
                            <p:childTnLst>
                              <p:par>
                                <p:cTn id="21" presetID="4" presetClass="entr" presetSubtype="32" fill="hold" nodeType="afterEffect">
                                  <p:stCondLst>
                                    <p:cond delay="0"/>
                                  </p:stCondLst>
                                  <p:iterate>
                                    <p:tmAbs val="0"/>
                                  </p:iterate>
                                  <p:childTnLst>
                                    <p:set>
                                      <p:cBhvr>
                                        <p:cTn id="22" fill="hold"/>
                                        <p:tgtEl>
                                          <p:spTgt spid="3"/>
                                        </p:tgtEl>
                                        <p:attrNameLst>
                                          <p:attrName>style.visibility</p:attrName>
                                        </p:attrNameLst>
                                      </p:cBhvr>
                                      <p:to>
                                        <p:strVal val="visible"/>
                                      </p:to>
                                    </p:set>
                                    <p:animEffect transition="in" filter="box(out)">
                                      <p:cBhvr>
                                        <p:cTn id="23" dur="700"/>
                                        <p:tgtEl>
                                          <p:spTgt spid="3"/>
                                        </p:tgtEl>
                                      </p:cBhvr>
                                    </p:animEffect>
                                  </p:childTnLst>
                                </p:cTn>
                              </p:par>
                            </p:childTnLst>
                          </p:cTn>
                        </p:par>
                        <p:par>
                          <p:cTn id="24" fill="hold">
                            <p:stCondLst>
                              <p:cond delay="3100"/>
                            </p:stCondLst>
                            <p:childTnLst>
                              <p:par>
                                <p:cTn id="25" presetID="4" presetClass="entr" presetSubtype="32" fill="hold" grpId="0" nodeType="afterEffect">
                                  <p:stCondLst>
                                    <p:cond delay="0"/>
                                  </p:stCondLst>
                                  <p:iterate>
                                    <p:tmAbs val="0"/>
                                  </p:iterate>
                                  <p:childTnLst>
                                    <p:set>
                                      <p:cBhvr>
                                        <p:cTn id="26" fill="hold"/>
                                        <p:tgtEl>
                                          <p:spTgt spid="4"/>
                                        </p:tgtEl>
                                        <p:attrNameLst>
                                          <p:attrName>style.visibility</p:attrName>
                                        </p:attrNameLst>
                                      </p:cBhvr>
                                      <p:to>
                                        <p:strVal val="visible"/>
                                      </p:to>
                                    </p:set>
                                    <p:animEffect transition="in" filter="box(out)">
                                      <p:cBhvr>
                                        <p:cTn id="27" dur="700"/>
                                        <p:tgtEl>
                                          <p:spTgt spid="4"/>
                                        </p:tgtEl>
                                      </p:cBhvr>
                                    </p:animEffect>
                                  </p:childTnLst>
                                </p:cTn>
                              </p:par>
                            </p:childTnLst>
                          </p:cTn>
                        </p:par>
                        <p:par>
                          <p:cTn id="28" fill="hold">
                            <p:stCondLst>
                              <p:cond delay="3800"/>
                            </p:stCondLst>
                            <p:childTnLst>
                              <p:par>
                                <p:cTn id="29" presetID="4" presetClass="entr" presetSubtype="32" fill="hold" grpId="0" nodeType="afterEffect">
                                  <p:stCondLst>
                                    <p:cond delay="0"/>
                                  </p:stCondLst>
                                  <p:iterate>
                                    <p:tmAbs val="0"/>
                                  </p:iterate>
                                  <p:childTnLst>
                                    <p:set>
                                      <p:cBhvr>
                                        <p:cTn id="30" fill="hold"/>
                                        <p:tgtEl>
                                          <p:spTgt spid="5"/>
                                        </p:tgtEl>
                                        <p:attrNameLst>
                                          <p:attrName>style.visibility</p:attrName>
                                        </p:attrNameLst>
                                      </p:cBhvr>
                                      <p:to>
                                        <p:strVal val="visible"/>
                                      </p:to>
                                    </p:set>
                                    <p:animEffect transition="in" filter="box(out)">
                                      <p:cBhvr>
                                        <p:cTn id="31" dur="700"/>
                                        <p:tgtEl>
                                          <p:spTgt spid="5"/>
                                        </p:tgtEl>
                                      </p:cBhvr>
                                    </p:animEffect>
                                  </p:childTnLst>
                                </p:cTn>
                              </p:par>
                            </p:childTnLst>
                          </p:cTn>
                        </p:par>
                        <p:par>
                          <p:cTn id="32" fill="hold">
                            <p:stCondLst>
                              <p:cond delay="4500"/>
                            </p:stCondLst>
                            <p:childTnLst>
                              <p:par>
                                <p:cTn id="33" presetID="14" presetClass="entr" presetSubtype="10" fill="hold" nodeType="after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randombar(horizontal)">
                                      <p:cBhvr>
                                        <p:cTn id="35" dur="600"/>
                                        <p:tgtEl>
                                          <p:spTgt spid="32"/>
                                        </p:tgtEl>
                                      </p:cBhvr>
                                    </p:animEffect>
                                  </p:childTnLst>
                                </p:cTn>
                              </p:par>
                            </p:childTnLst>
                          </p:cTn>
                        </p:par>
                        <p:par>
                          <p:cTn id="36" fill="hold">
                            <p:stCondLst>
                              <p:cond delay="5100"/>
                            </p:stCondLst>
                            <p:childTnLst>
                              <p:par>
                                <p:cTn id="37" presetID="4" presetClass="entr" presetSubtype="32" fill="hold" grpId="0" nodeType="afterEffect">
                                  <p:stCondLst>
                                    <p:cond delay="0"/>
                                  </p:stCondLst>
                                  <p:iterate>
                                    <p:tmAbs val="0"/>
                                  </p:iterate>
                                  <p:childTnLst>
                                    <p:set>
                                      <p:cBhvr>
                                        <p:cTn id="38" fill="hold"/>
                                        <p:tgtEl>
                                          <p:spTgt spid="2"/>
                                        </p:tgtEl>
                                        <p:attrNameLst>
                                          <p:attrName>style.visibility</p:attrName>
                                        </p:attrNameLst>
                                      </p:cBhvr>
                                      <p:to>
                                        <p:strVal val="visible"/>
                                      </p:to>
                                    </p:set>
                                    <p:animEffect transition="in" filter="box(out)">
                                      <p:cBhvr>
                                        <p:cTn id="39" dur="700"/>
                                        <p:tgtEl>
                                          <p:spTgt spid="2"/>
                                        </p:tgtEl>
                                      </p:cBhvr>
                                    </p:animEffect>
                                  </p:childTnLst>
                                </p:cTn>
                              </p:par>
                            </p:childTnLst>
                          </p:cTn>
                        </p:par>
                        <p:par>
                          <p:cTn id="40" fill="hold">
                            <p:stCondLst>
                              <p:cond delay="5800"/>
                            </p:stCondLst>
                            <p:childTnLst>
                              <p:par>
                                <p:cTn id="41" presetID="4" presetClass="entr" presetSubtype="32" fill="hold" grpId="0" nodeType="afterEffect">
                                  <p:stCondLst>
                                    <p:cond delay="0"/>
                                  </p:stCondLst>
                                  <p:iterate>
                                    <p:tmAbs val="0"/>
                                  </p:iterate>
                                  <p:childTnLst>
                                    <p:set>
                                      <p:cBhvr>
                                        <p:cTn id="42" fill="hold"/>
                                        <p:tgtEl>
                                          <p:spTgt spid="21"/>
                                        </p:tgtEl>
                                        <p:attrNameLst>
                                          <p:attrName>style.visibility</p:attrName>
                                        </p:attrNameLst>
                                      </p:cBhvr>
                                      <p:to>
                                        <p:strVal val="visible"/>
                                      </p:to>
                                    </p:set>
                                    <p:animEffect transition="in" filter="box(out)">
                                      <p:cBhvr>
                                        <p:cTn id="43" dur="700"/>
                                        <p:tgtEl>
                                          <p:spTgt spid="21"/>
                                        </p:tgtEl>
                                      </p:cBhvr>
                                    </p:animEffect>
                                  </p:childTnLst>
                                </p:cTn>
                              </p:par>
                            </p:childTnLst>
                          </p:cTn>
                        </p:par>
                        <p:par>
                          <p:cTn id="44" fill="hold">
                            <p:stCondLst>
                              <p:cond delay="6500"/>
                            </p:stCondLst>
                            <p:childTnLst>
                              <p:par>
                                <p:cTn id="45" presetID="4" presetClass="entr" presetSubtype="32" fill="hold" grpId="0" nodeType="afterEffect">
                                  <p:stCondLst>
                                    <p:cond delay="0"/>
                                  </p:stCondLst>
                                  <p:iterate>
                                    <p:tmAbs val="0"/>
                                  </p:iterate>
                                  <p:childTnLst>
                                    <p:set>
                                      <p:cBhvr>
                                        <p:cTn id="46" fill="hold"/>
                                        <p:tgtEl>
                                          <p:spTgt spid="20"/>
                                        </p:tgtEl>
                                        <p:attrNameLst>
                                          <p:attrName>style.visibility</p:attrName>
                                        </p:attrNameLst>
                                      </p:cBhvr>
                                      <p:to>
                                        <p:strVal val="visible"/>
                                      </p:to>
                                    </p:set>
                                    <p:animEffect transition="in" filter="box(out)">
                                      <p:cBhvr>
                                        <p:cTn id="47" dur="700"/>
                                        <p:tgtEl>
                                          <p:spTgt spid="20"/>
                                        </p:tgtEl>
                                      </p:cBhvr>
                                    </p:animEffect>
                                  </p:childTnLst>
                                </p:cTn>
                              </p:par>
                            </p:childTnLst>
                          </p:cTn>
                        </p:par>
                        <p:par>
                          <p:cTn id="48" fill="hold">
                            <p:stCondLst>
                              <p:cond delay="7200"/>
                            </p:stCondLst>
                            <p:childTnLst>
                              <p:par>
                                <p:cTn id="49" presetID="4" presetClass="entr" presetSubtype="32" fill="hold" nodeType="afterEffect">
                                  <p:stCondLst>
                                    <p:cond delay="0"/>
                                  </p:stCondLst>
                                  <p:iterate>
                                    <p:tmAbs val="0"/>
                                  </p:iterate>
                                  <p:childTnLst>
                                    <p:set>
                                      <p:cBhvr>
                                        <p:cTn id="50" fill="hold"/>
                                        <p:tgtEl>
                                          <p:spTgt spid="6"/>
                                        </p:tgtEl>
                                        <p:attrNameLst>
                                          <p:attrName>style.visibility</p:attrName>
                                        </p:attrNameLst>
                                      </p:cBhvr>
                                      <p:to>
                                        <p:strVal val="visible"/>
                                      </p:to>
                                    </p:set>
                                    <p:animEffect transition="in" filter="box(out)">
                                      <p:cBhvr>
                                        <p:cTn id="51" dur="700"/>
                                        <p:tgtEl>
                                          <p:spTgt spid="6"/>
                                        </p:tgtEl>
                                      </p:cBhvr>
                                    </p:animEffect>
                                  </p:childTnLst>
                                </p:cTn>
                              </p:par>
                            </p:childTnLst>
                          </p:cTn>
                        </p:par>
                        <p:par>
                          <p:cTn id="52" fill="hold">
                            <p:stCondLst>
                              <p:cond delay="7900"/>
                            </p:stCondLst>
                            <p:childTnLst>
                              <p:par>
                                <p:cTn id="53" presetID="4" presetClass="entr" presetSubtype="32" fill="hold" grpId="0" nodeType="afterEffect">
                                  <p:stCondLst>
                                    <p:cond delay="0"/>
                                  </p:stCondLst>
                                  <p:iterate>
                                    <p:tmAbs val="0"/>
                                  </p:iterate>
                                  <p:childTnLst>
                                    <p:set>
                                      <p:cBhvr>
                                        <p:cTn id="54" fill="hold"/>
                                        <p:tgtEl>
                                          <p:spTgt spid="10"/>
                                        </p:tgtEl>
                                        <p:attrNameLst>
                                          <p:attrName>style.visibility</p:attrName>
                                        </p:attrNameLst>
                                      </p:cBhvr>
                                      <p:to>
                                        <p:strVal val="visible"/>
                                      </p:to>
                                    </p:set>
                                    <p:animEffect transition="in" filter="box(out)">
                                      <p:cBhvr>
                                        <p:cTn id="55" dur="700"/>
                                        <p:tgtEl>
                                          <p:spTgt spid="10"/>
                                        </p:tgtEl>
                                      </p:cBhvr>
                                    </p:animEffect>
                                  </p:childTnLst>
                                </p:cTn>
                              </p:par>
                            </p:childTnLst>
                          </p:cTn>
                        </p:par>
                        <p:par>
                          <p:cTn id="56" fill="hold">
                            <p:stCondLst>
                              <p:cond delay="8600"/>
                            </p:stCondLst>
                            <p:childTnLst>
                              <p:par>
                                <p:cTn id="57" presetID="4" presetClass="entr" presetSubtype="32" fill="hold" grpId="0" nodeType="afterEffect">
                                  <p:stCondLst>
                                    <p:cond delay="0"/>
                                  </p:stCondLst>
                                  <p:iterate>
                                    <p:tmAbs val="0"/>
                                  </p:iterate>
                                  <p:childTnLst>
                                    <p:set>
                                      <p:cBhvr>
                                        <p:cTn id="58" fill="hold"/>
                                        <p:tgtEl>
                                          <p:spTgt spid="11"/>
                                        </p:tgtEl>
                                        <p:attrNameLst>
                                          <p:attrName>style.visibility</p:attrName>
                                        </p:attrNameLst>
                                      </p:cBhvr>
                                      <p:to>
                                        <p:strVal val="visible"/>
                                      </p:to>
                                    </p:set>
                                    <p:animEffect transition="in" filter="box(out)">
                                      <p:cBhvr>
                                        <p:cTn id="59" dur="700"/>
                                        <p:tgtEl>
                                          <p:spTgt spid="11"/>
                                        </p:tgtEl>
                                      </p:cBhvr>
                                    </p:animEffect>
                                  </p:childTnLst>
                                </p:cTn>
                              </p:par>
                            </p:childTnLst>
                          </p:cTn>
                        </p:par>
                        <p:par>
                          <p:cTn id="60" fill="hold">
                            <p:stCondLst>
                              <p:cond delay="9300"/>
                            </p:stCondLst>
                            <p:childTnLst>
                              <p:par>
                                <p:cTn id="61" presetID="14" presetClass="entr" presetSubtype="10" fill="hold"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randombar(horizontal)">
                                      <p:cBhvr>
                                        <p:cTn id="63" dur="700"/>
                                        <p:tgtEl>
                                          <p:spTgt spid="33"/>
                                        </p:tgtEl>
                                      </p:cBhvr>
                                    </p:animEffect>
                                  </p:childTnLst>
                                </p:cTn>
                              </p:par>
                            </p:childTnLst>
                          </p:cTn>
                        </p:par>
                        <p:par>
                          <p:cTn id="64" fill="hold">
                            <p:stCondLst>
                              <p:cond delay="10000"/>
                            </p:stCondLst>
                            <p:childTnLst>
                              <p:par>
                                <p:cTn id="65" presetID="4" presetClass="entr" presetSubtype="32" fill="hold" grpId="0" nodeType="afterEffect">
                                  <p:stCondLst>
                                    <p:cond delay="0"/>
                                  </p:stCondLst>
                                  <p:iterate>
                                    <p:tmAbs val="0"/>
                                  </p:iterate>
                                  <p:childTnLst>
                                    <p:set>
                                      <p:cBhvr>
                                        <p:cTn id="66" fill="hold"/>
                                        <p:tgtEl>
                                          <p:spTgt spid="9"/>
                                        </p:tgtEl>
                                        <p:attrNameLst>
                                          <p:attrName>style.visibility</p:attrName>
                                        </p:attrNameLst>
                                      </p:cBhvr>
                                      <p:to>
                                        <p:strVal val="visible"/>
                                      </p:to>
                                    </p:set>
                                    <p:animEffect transition="in" filter="box(out)">
                                      <p:cBhvr>
                                        <p:cTn id="67" dur="700"/>
                                        <p:tgtEl>
                                          <p:spTgt spid="9"/>
                                        </p:tgtEl>
                                      </p:cBhvr>
                                    </p:animEffect>
                                  </p:childTnLst>
                                </p:cTn>
                              </p:par>
                            </p:childTnLst>
                          </p:cTn>
                        </p:par>
                        <p:par>
                          <p:cTn id="68" fill="hold">
                            <p:stCondLst>
                              <p:cond delay="10700"/>
                            </p:stCondLst>
                            <p:childTnLst>
                              <p:par>
                                <p:cTn id="69" presetID="4" presetClass="entr" presetSubtype="32" fill="hold" grpId="0" nodeType="afterEffect">
                                  <p:stCondLst>
                                    <p:cond delay="0"/>
                                  </p:stCondLst>
                                  <p:iterate>
                                    <p:tmAbs val="0"/>
                                  </p:iterate>
                                  <p:childTnLst>
                                    <p:set>
                                      <p:cBhvr>
                                        <p:cTn id="70" fill="hold"/>
                                        <p:tgtEl>
                                          <p:spTgt spid="23"/>
                                        </p:tgtEl>
                                        <p:attrNameLst>
                                          <p:attrName>style.visibility</p:attrName>
                                        </p:attrNameLst>
                                      </p:cBhvr>
                                      <p:to>
                                        <p:strVal val="visible"/>
                                      </p:to>
                                    </p:set>
                                    <p:animEffect transition="in" filter="box(out)">
                                      <p:cBhvr>
                                        <p:cTn id="71" dur="700"/>
                                        <p:tgtEl>
                                          <p:spTgt spid="23"/>
                                        </p:tgtEl>
                                      </p:cBhvr>
                                    </p:animEffect>
                                  </p:childTnLst>
                                </p:cTn>
                              </p:par>
                            </p:childTnLst>
                          </p:cTn>
                        </p:par>
                        <p:par>
                          <p:cTn id="72" fill="hold">
                            <p:stCondLst>
                              <p:cond delay="11400"/>
                            </p:stCondLst>
                            <p:childTnLst>
                              <p:par>
                                <p:cTn id="73" presetID="4" presetClass="entr" presetSubtype="32" fill="hold" grpId="0" nodeType="afterEffect">
                                  <p:stCondLst>
                                    <p:cond delay="0"/>
                                  </p:stCondLst>
                                  <p:iterate>
                                    <p:tmAbs val="0"/>
                                  </p:iterate>
                                  <p:childTnLst>
                                    <p:set>
                                      <p:cBhvr>
                                        <p:cTn id="74" fill="hold"/>
                                        <p:tgtEl>
                                          <p:spTgt spid="22"/>
                                        </p:tgtEl>
                                        <p:attrNameLst>
                                          <p:attrName>style.visibility</p:attrName>
                                        </p:attrNameLst>
                                      </p:cBhvr>
                                      <p:to>
                                        <p:strVal val="visible"/>
                                      </p:to>
                                    </p:set>
                                    <p:animEffect transition="in" filter="box(out)">
                                      <p:cBhvr>
                                        <p:cTn id="75" dur="700"/>
                                        <p:tgtEl>
                                          <p:spTgt spid="22"/>
                                        </p:tgtEl>
                                      </p:cBhvr>
                                    </p:animEffect>
                                  </p:childTnLst>
                                </p:cTn>
                              </p:par>
                            </p:childTnLst>
                          </p:cTn>
                        </p:par>
                        <p:par>
                          <p:cTn id="76" fill="hold">
                            <p:stCondLst>
                              <p:cond delay="12100"/>
                            </p:stCondLst>
                            <p:childTnLst>
                              <p:par>
                                <p:cTn id="77" presetID="4" presetClass="entr" presetSubtype="32" fill="hold" nodeType="afterEffect">
                                  <p:stCondLst>
                                    <p:cond delay="0"/>
                                  </p:stCondLst>
                                  <p:iterate>
                                    <p:tmAbs val="0"/>
                                  </p:iterate>
                                  <p:childTnLst>
                                    <p:set>
                                      <p:cBhvr>
                                        <p:cTn id="78" fill="hold"/>
                                        <p:tgtEl>
                                          <p:spTgt spid="7"/>
                                        </p:tgtEl>
                                        <p:attrNameLst>
                                          <p:attrName>style.visibility</p:attrName>
                                        </p:attrNameLst>
                                      </p:cBhvr>
                                      <p:to>
                                        <p:strVal val="visible"/>
                                      </p:to>
                                    </p:set>
                                    <p:animEffect transition="in" filter="box(out)">
                                      <p:cBhvr>
                                        <p:cTn id="79" dur="700"/>
                                        <p:tgtEl>
                                          <p:spTgt spid="7"/>
                                        </p:tgtEl>
                                      </p:cBhvr>
                                    </p:animEffect>
                                  </p:childTnLst>
                                </p:cTn>
                              </p:par>
                            </p:childTnLst>
                          </p:cTn>
                        </p:par>
                        <p:par>
                          <p:cTn id="80" fill="hold">
                            <p:stCondLst>
                              <p:cond delay="12800"/>
                            </p:stCondLst>
                            <p:childTnLst>
                              <p:par>
                                <p:cTn id="81" presetID="4" presetClass="entr" presetSubtype="32" fill="hold" grpId="0" nodeType="afterEffect">
                                  <p:stCondLst>
                                    <p:cond delay="0"/>
                                  </p:stCondLst>
                                  <p:iterate>
                                    <p:tmAbs val="0"/>
                                  </p:iterate>
                                  <p:childTnLst>
                                    <p:set>
                                      <p:cBhvr>
                                        <p:cTn id="82" fill="hold"/>
                                        <p:tgtEl>
                                          <p:spTgt spid="13"/>
                                        </p:tgtEl>
                                        <p:attrNameLst>
                                          <p:attrName>style.visibility</p:attrName>
                                        </p:attrNameLst>
                                      </p:cBhvr>
                                      <p:to>
                                        <p:strVal val="visible"/>
                                      </p:to>
                                    </p:set>
                                    <p:animEffect transition="in" filter="box(out)">
                                      <p:cBhvr>
                                        <p:cTn id="83" dur="700"/>
                                        <p:tgtEl>
                                          <p:spTgt spid="13"/>
                                        </p:tgtEl>
                                      </p:cBhvr>
                                    </p:animEffect>
                                  </p:childTnLst>
                                </p:cTn>
                              </p:par>
                            </p:childTnLst>
                          </p:cTn>
                        </p:par>
                        <p:par>
                          <p:cTn id="84" fill="hold">
                            <p:stCondLst>
                              <p:cond delay="13500"/>
                            </p:stCondLst>
                            <p:childTnLst>
                              <p:par>
                                <p:cTn id="85" presetID="14" presetClass="entr" presetSubtype="10" fill="hold" nodeType="afterEffect">
                                  <p:stCondLst>
                                    <p:cond delay="0"/>
                                  </p:stCondLst>
                                  <p:childTnLst>
                                    <p:set>
                                      <p:cBhvr>
                                        <p:cTn id="86" dur="1" fill="hold">
                                          <p:stCondLst>
                                            <p:cond delay="0"/>
                                          </p:stCondLst>
                                        </p:cTn>
                                        <p:tgtEl>
                                          <p:spTgt spid="34"/>
                                        </p:tgtEl>
                                        <p:attrNameLst>
                                          <p:attrName>style.visibility</p:attrName>
                                        </p:attrNameLst>
                                      </p:cBhvr>
                                      <p:to>
                                        <p:strVal val="visible"/>
                                      </p:to>
                                    </p:set>
                                    <p:animEffect transition="in" filter="randombar(horizontal)">
                                      <p:cBhvr>
                                        <p:cTn id="87" dur="600"/>
                                        <p:tgtEl>
                                          <p:spTgt spid="34"/>
                                        </p:tgtEl>
                                      </p:cBhvr>
                                    </p:animEffect>
                                  </p:childTnLst>
                                </p:cTn>
                              </p:par>
                            </p:childTnLst>
                          </p:cTn>
                        </p:par>
                        <p:par>
                          <p:cTn id="88" fill="hold">
                            <p:stCondLst>
                              <p:cond delay="14100"/>
                            </p:stCondLst>
                            <p:childTnLst>
                              <p:par>
                                <p:cTn id="89" presetID="4" presetClass="entr" presetSubtype="32" fill="hold" grpId="0" nodeType="afterEffect">
                                  <p:stCondLst>
                                    <p:cond delay="0"/>
                                  </p:stCondLst>
                                  <p:iterate>
                                    <p:tmAbs val="0"/>
                                  </p:iterate>
                                  <p:childTnLst>
                                    <p:set>
                                      <p:cBhvr>
                                        <p:cTn id="90" fill="hold"/>
                                        <p:tgtEl>
                                          <p:spTgt spid="14"/>
                                        </p:tgtEl>
                                        <p:attrNameLst>
                                          <p:attrName>style.visibility</p:attrName>
                                        </p:attrNameLst>
                                      </p:cBhvr>
                                      <p:to>
                                        <p:strVal val="visible"/>
                                      </p:to>
                                    </p:set>
                                    <p:animEffect transition="in" filter="box(out)">
                                      <p:cBhvr>
                                        <p:cTn id="91" dur="700"/>
                                        <p:tgtEl>
                                          <p:spTgt spid="14"/>
                                        </p:tgtEl>
                                      </p:cBhvr>
                                    </p:animEffect>
                                  </p:childTnLst>
                                </p:cTn>
                              </p:par>
                            </p:childTnLst>
                          </p:cTn>
                        </p:par>
                        <p:par>
                          <p:cTn id="92" fill="hold">
                            <p:stCondLst>
                              <p:cond delay="14800"/>
                            </p:stCondLst>
                            <p:childTnLst>
                              <p:par>
                                <p:cTn id="93" presetID="4" presetClass="entr" presetSubtype="32" fill="hold" grpId="0" nodeType="afterEffect">
                                  <p:stCondLst>
                                    <p:cond delay="0"/>
                                  </p:stCondLst>
                                  <p:iterate>
                                    <p:tmAbs val="0"/>
                                  </p:iterate>
                                  <p:childTnLst>
                                    <p:set>
                                      <p:cBhvr>
                                        <p:cTn id="94" fill="hold"/>
                                        <p:tgtEl>
                                          <p:spTgt spid="12"/>
                                        </p:tgtEl>
                                        <p:attrNameLst>
                                          <p:attrName>style.visibility</p:attrName>
                                        </p:attrNameLst>
                                      </p:cBhvr>
                                      <p:to>
                                        <p:strVal val="visible"/>
                                      </p:to>
                                    </p:set>
                                    <p:animEffect transition="in" filter="box(out)">
                                      <p:cBhvr>
                                        <p:cTn id="95" dur="700"/>
                                        <p:tgtEl>
                                          <p:spTgt spid="12"/>
                                        </p:tgtEl>
                                      </p:cBhvr>
                                    </p:animEffect>
                                  </p:childTnLst>
                                </p:cTn>
                              </p:par>
                            </p:childTnLst>
                          </p:cTn>
                        </p:par>
                        <p:par>
                          <p:cTn id="96" fill="hold">
                            <p:stCondLst>
                              <p:cond delay="15500"/>
                            </p:stCondLst>
                            <p:childTnLst>
                              <p:par>
                                <p:cTn id="97" presetID="4" presetClass="entr" presetSubtype="32" fill="hold" grpId="0" nodeType="afterEffect">
                                  <p:stCondLst>
                                    <p:cond delay="0"/>
                                  </p:stCondLst>
                                  <p:iterate>
                                    <p:tmAbs val="0"/>
                                  </p:iterate>
                                  <p:childTnLst>
                                    <p:set>
                                      <p:cBhvr>
                                        <p:cTn id="98" fill="hold"/>
                                        <p:tgtEl>
                                          <p:spTgt spid="25"/>
                                        </p:tgtEl>
                                        <p:attrNameLst>
                                          <p:attrName>style.visibility</p:attrName>
                                        </p:attrNameLst>
                                      </p:cBhvr>
                                      <p:to>
                                        <p:strVal val="visible"/>
                                      </p:to>
                                    </p:set>
                                    <p:animEffect transition="in" filter="box(out)">
                                      <p:cBhvr>
                                        <p:cTn id="99" dur="700"/>
                                        <p:tgtEl>
                                          <p:spTgt spid="25"/>
                                        </p:tgtEl>
                                      </p:cBhvr>
                                    </p:animEffect>
                                  </p:childTnLst>
                                </p:cTn>
                              </p:par>
                            </p:childTnLst>
                          </p:cTn>
                        </p:par>
                        <p:par>
                          <p:cTn id="100" fill="hold">
                            <p:stCondLst>
                              <p:cond delay="16200"/>
                            </p:stCondLst>
                            <p:childTnLst>
                              <p:par>
                                <p:cTn id="101" presetID="4" presetClass="entr" presetSubtype="32" fill="hold" grpId="0" nodeType="afterEffect">
                                  <p:stCondLst>
                                    <p:cond delay="0"/>
                                  </p:stCondLst>
                                  <p:iterate>
                                    <p:tmAbs val="0"/>
                                  </p:iterate>
                                  <p:childTnLst>
                                    <p:set>
                                      <p:cBhvr>
                                        <p:cTn id="102" fill="hold"/>
                                        <p:tgtEl>
                                          <p:spTgt spid="24"/>
                                        </p:tgtEl>
                                        <p:attrNameLst>
                                          <p:attrName>style.visibility</p:attrName>
                                        </p:attrNameLst>
                                      </p:cBhvr>
                                      <p:to>
                                        <p:strVal val="visible"/>
                                      </p:to>
                                    </p:set>
                                    <p:animEffect transition="in" filter="box(out)">
                                      <p:cBhvr>
                                        <p:cTn id="103" dur="700"/>
                                        <p:tgtEl>
                                          <p:spTgt spid="24"/>
                                        </p:tgtEl>
                                      </p:cBhvr>
                                    </p:animEffect>
                                  </p:childTnLst>
                                </p:cTn>
                              </p:par>
                            </p:childTnLst>
                          </p:cTn>
                        </p:par>
                        <p:par>
                          <p:cTn id="104" fill="hold">
                            <p:stCondLst>
                              <p:cond delay="16900"/>
                            </p:stCondLst>
                            <p:childTnLst>
                              <p:par>
                                <p:cTn id="105" presetID="4" presetClass="entr" presetSubtype="32" fill="hold" nodeType="afterEffect">
                                  <p:stCondLst>
                                    <p:cond delay="0"/>
                                  </p:stCondLst>
                                  <p:iterate>
                                    <p:tmAbs val="0"/>
                                  </p:iterate>
                                  <p:childTnLst>
                                    <p:set>
                                      <p:cBhvr>
                                        <p:cTn id="106" fill="hold"/>
                                        <p:tgtEl>
                                          <p:spTgt spid="8"/>
                                        </p:tgtEl>
                                        <p:attrNameLst>
                                          <p:attrName>style.visibility</p:attrName>
                                        </p:attrNameLst>
                                      </p:cBhvr>
                                      <p:to>
                                        <p:strVal val="visible"/>
                                      </p:to>
                                    </p:set>
                                    <p:animEffect transition="in" filter="box(out)">
                                      <p:cBhvr>
                                        <p:cTn id="107" dur="700"/>
                                        <p:tgtEl>
                                          <p:spTgt spid="8"/>
                                        </p:tgtEl>
                                      </p:cBhvr>
                                    </p:animEffect>
                                  </p:childTnLst>
                                </p:cTn>
                              </p:par>
                            </p:childTnLst>
                          </p:cTn>
                        </p:par>
                        <p:par>
                          <p:cTn id="108" fill="hold">
                            <p:stCondLst>
                              <p:cond delay="17600"/>
                            </p:stCondLst>
                            <p:childTnLst>
                              <p:par>
                                <p:cTn id="109" presetID="4" presetClass="entr" presetSubtype="32" fill="hold" grpId="0" nodeType="afterEffect">
                                  <p:stCondLst>
                                    <p:cond delay="0"/>
                                  </p:stCondLst>
                                  <p:iterate>
                                    <p:tmAbs val="0"/>
                                  </p:iterate>
                                  <p:childTnLst>
                                    <p:set>
                                      <p:cBhvr>
                                        <p:cTn id="110" fill="hold"/>
                                        <p:tgtEl>
                                          <p:spTgt spid="16"/>
                                        </p:tgtEl>
                                        <p:attrNameLst>
                                          <p:attrName>style.visibility</p:attrName>
                                        </p:attrNameLst>
                                      </p:cBhvr>
                                      <p:to>
                                        <p:strVal val="visible"/>
                                      </p:to>
                                    </p:set>
                                    <p:animEffect transition="in" filter="box(out)">
                                      <p:cBhvr>
                                        <p:cTn id="111" dur="700"/>
                                        <p:tgtEl>
                                          <p:spTgt spid="16"/>
                                        </p:tgtEl>
                                      </p:cBhvr>
                                    </p:animEffect>
                                  </p:childTnLst>
                                </p:cTn>
                              </p:par>
                            </p:childTnLst>
                          </p:cTn>
                        </p:par>
                        <p:par>
                          <p:cTn id="112" fill="hold">
                            <p:stCondLst>
                              <p:cond delay="18300"/>
                            </p:stCondLst>
                            <p:childTnLst>
                              <p:par>
                                <p:cTn id="113" presetID="4" presetClass="entr" presetSubtype="32" fill="hold" grpId="0" nodeType="afterEffect">
                                  <p:stCondLst>
                                    <p:cond delay="0"/>
                                  </p:stCondLst>
                                  <p:iterate>
                                    <p:tmAbs val="0"/>
                                  </p:iterate>
                                  <p:childTnLst>
                                    <p:set>
                                      <p:cBhvr>
                                        <p:cTn id="114" fill="hold"/>
                                        <p:tgtEl>
                                          <p:spTgt spid="17"/>
                                        </p:tgtEl>
                                        <p:attrNameLst>
                                          <p:attrName>style.visibility</p:attrName>
                                        </p:attrNameLst>
                                      </p:cBhvr>
                                      <p:to>
                                        <p:strVal val="visible"/>
                                      </p:to>
                                    </p:set>
                                    <p:animEffect transition="in" filter="box(out)">
                                      <p:cBhvr>
                                        <p:cTn id="115" dur="700"/>
                                        <p:tgtEl>
                                          <p:spTgt spid="17"/>
                                        </p:tgtEl>
                                      </p:cBhvr>
                                    </p:animEffect>
                                  </p:childTnLst>
                                </p:cTn>
                              </p:par>
                            </p:childTnLst>
                          </p:cTn>
                        </p:par>
                        <p:par>
                          <p:cTn id="116" fill="hold">
                            <p:stCondLst>
                              <p:cond delay="19000"/>
                            </p:stCondLst>
                            <p:childTnLst>
                              <p:par>
                                <p:cTn id="117" presetID="14" presetClass="entr" presetSubtype="10" fill="hold" nodeType="afterEffect">
                                  <p:stCondLst>
                                    <p:cond delay="0"/>
                                  </p:stCondLst>
                                  <p:childTnLst>
                                    <p:set>
                                      <p:cBhvr>
                                        <p:cTn id="118" dur="1" fill="hold">
                                          <p:stCondLst>
                                            <p:cond delay="0"/>
                                          </p:stCondLst>
                                        </p:cTn>
                                        <p:tgtEl>
                                          <p:spTgt spid="35"/>
                                        </p:tgtEl>
                                        <p:attrNameLst>
                                          <p:attrName>style.visibility</p:attrName>
                                        </p:attrNameLst>
                                      </p:cBhvr>
                                      <p:to>
                                        <p:strVal val="visible"/>
                                      </p:to>
                                    </p:set>
                                    <p:animEffect transition="in" filter="randombar(horizontal)">
                                      <p:cBhvr>
                                        <p:cTn id="119" dur="700"/>
                                        <p:tgtEl>
                                          <p:spTgt spid="35"/>
                                        </p:tgtEl>
                                      </p:cBhvr>
                                    </p:animEffect>
                                  </p:childTnLst>
                                </p:cTn>
                              </p:par>
                            </p:childTnLst>
                          </p:cTn>
                        </p:par>
                        <p:par>
                          <p:cTn id="120" fill="hold">
                            <p:stCondLst>
                              <p:cond delay="19700"/>
                            </p:stCondLst>
                            <p:childTnLst>
                              <p:par>
                                <p:cTn id="121" presetID="4" presetClass="entr" presetSubtype="32" fill="hold" grpId="0" nodeType="afterEffect">
                                  <p:stCondLst>
                                    <p:cond delay="0"/>
                                  </p:stCondLst>
                                  <p:iterate>
                                    <p:tmAbs val="0"/>
                                  </p:iterate>
                                  <p:childTnLst>
                                    <p:set>
                                      <p:cBhvr>
                                        <p:cTn id="122" fill="hold"/>
                                        <p:tgtEl>
                                          <p:spTgt spid="15"/>
                                        </p:tgtEl>
                                        <p:attrNameLst>
                                          <p:attrName>style.visibility</p:attrName>
                                        </p:attrNameLst>
                                      </p:cBhvr>
                                      <p:to>
                                        <p:strVal val="visible"/>
                                      </p:to>
                                    </p:set>
                                    <p:animEffect transition="in" filter="box(out)">
                                      <p:cBhvr>
                                        <p:cTn id="123" dur="700"/>
                                        <p:tgtEl>
                                          <p:spTgt spid="15"/>
                                        </p:tgtEl>
                                      </p:cBhvr>
                                    </p:animEffect>
                                  </p:childTnLst>
                                </p:cTn>
                              </p:par>
                            </p:childTnLst>
                          </p:cTn>
                        </p:par>
                        <p:par>
                          <p:cTn id="124" fill="hold">
                            <p:stCondLst>
                              <p:cond delay="20400"/>
                            </p:stCondLst>
                            <p:childTnLst>
                              <p:par>
                                <p:cTn id="125" presetID="4" presetClass="entr" presetSubtype="32" fill="hold" grpId="0" nodeType="afterEffect">
                                  <p:stCondLst>
                                    <p:cond delay="0"/>
                                  </p:stCondLst>
                                  <p:iterate>
                                    <p:tmAbs val="0"/>
                                  </p:iterate>
                                  <p:childTnLst>
                                    <p:set>
                                      <p:cBhvr>
                                        <p:cTn id="126" fill="hold"/>
                                        <p:tgtEl>
                                          <p:spTgt spid="27"/>
                                        </p:tgtEl>
                                        <p:attrNameLst>
                                          <p:attrName>style.visibility</p:attrName>
                                        </p:attrNameLst>
                                      </p:cBhvr>
                                      <p:to>
                                        <p:strVal val="visible"/>
                                      </p:to>
                                    </p:set>
                                    <p:animEffect transition="in" filter="box(out)">
                                      <p:cBhvr>
                                        <p:cTn id="127" dur="700"/>
                                        <p:tgtEl>
                                          <p:spTgt spid="27"/>
                                        </p:tgtEl>
                                      </p:cBhvr>
                                    </p:animEffect>
                                  </p:childTnLst>
                                </p:cTn>
                              </p:par>
                            </p:childTnLst>
                          </p:cTn>
                        </p:par>
                        <p:par>
                          <p:cTn id="128" fill="hold">
                            <p:stCondLst>
                              <p:cond delay="21100"/>
                            </p:stCondLst>
                            <p:childTnLst>
                              <p:par>
                                <p:cTn id="129" presetID="4" presetClass="entr" presetSubtype="32" fill="hold" grpId="0" nodeType="afterEffect">
                                  <p:stCondLst>
                                    <p:cond delay="0"/>
                                  </p:stCondLst>
                                  <p:iterate>
                                    <p:tmAbs val="0"/>
                                  </p:iterate>
                                  <p:childTnLst>
                                    <p:set>
                                      <p:cBhvr>
                                        <p:cTn id="130" fill="hold"/>
                                        <p:tgtEl>
                                          <p:spTgt spid="26"/>
                                        </p:tgtEl>
                                        <p:attrNameLst>
                                          <p:attrName>style.visibility</p:attrName>
                                        </p:attrNameLst>
                                      </p:cBhvr>
                                      <p:to>
                                        <p:strVal val="visible"/>
                                      </p:to>
                                    </p:set>
                                    <p:animEffect transition="in" filter="box(out)">
                                      <p:cBhvr>
                                        <p:cTn id="131" dur="700"/>
                                        <p:tgtEl>
                                          <p:spTgt spid="26"/>
                                        </p:tgtEl>
                                      </p:cBhvr>
                                    </p:animEffect>
                                  </p:childTnLst>
                                </p:cTn>
                              </p:par>
                            </p:childTnLst>
                          </p:cTn>
                        </p:par>
                        <p:par>
                          <p:cTn id="132" fill="hold">
                            <p:stCondLst>
                              <p:cond delay="21800"/>
                            </p:stCondLst>
                            <p:childTnLst>
                              <p:par>
                                <p:cTn id="133" presetID="4" presetClass="entr" presetSubtype="32" fill="hold" grpId="0" nodeType="afterEffect">
                                  <p:stCondLst>
                                    <p:cond delay="0"/>
                                  </p:stCondLst>
                                  <p:iterate>
                                    <p:tmAbs val="0"/>
                                  </p:iterate>
                                  <p:childTnLst>
                                    <p:set>
                                      <p:cBhvr>
                                        <p:cTn id="134" fill="hold"/>
                                        <p:tgtEl>
                                          <p:spTgt spid="29"/>
                                        </p:tgtEl>
                                        <p:attrNameLst>
                                          <p:attrName>style.visibility</p:attrName>
                                        </p:attrNameLst>
                                      </p:cBhvr>
                                      <p:to>
                                        <p:strVal val="visible"/>
                                      </p:to>
                                    </p:set>
                                    <p:animEffect transition="in" filter="box(out)">
                                      <p:cBhvr>
                                        <p:cTn id="135" dur="700"/>
                                        <p:tgtEl>
                                          <p:spTgt spid="29"/>
                                        </p:tgtEl>
                                      </p:cBhvr>
                                    </p:animEffect>
                                  </p:childTnLst>
                                </p:cTn>
                              </p:par>
                            </p:childTnLst>
                          </p:cTn>
                        </p:par>
                        <p:par>
                          <p:cTn id="136" fill="hold">
                            <p:stCondLst>
                              <p:cond delay="22500"/>
                            </p:stCondLst>
                            <p:childTnLst>
                              <p:par>
                                <p:cTn id="137" presetID="4" presetClass="entr" presetSubtype="32" fill="hold" grpId="0" nodeType="afterEffect">
                                  <p:stCondLst>
                                    <p:cond delay="0"/>
                                  </p:stCondLst>
                                  <p:iterate>
                                    <p:tmAbs val="0"/>
                                  </p:iterate>
                                  <p:childTnLst>
                                    <p:set>
                                      <p:cBhvr>
                                        <p:cTn id="138" fill="hold"/>
                                        <p:tgtEl>
                                          <p:spTgt spid="28"/>
                                        </p:tgtEl>
                                        <p:attrNameLst>
                                          <p:attrName>style.visibility</p:attrName>
                                        </p:attrNameLst>
                                      </p:cBhvr>
                                      <p:to>
                                        <p:strVal val="visible"/>
                                      </p:to>
                                    </p:set>
                                    <p:animEffect transition="in" filter="box(out)">
                                      <p:cBhvr>
                                        <p:cTn id="139" dur="700"/>
                                        <p:tgtEl>
                                          <p:spTgt spid="28"/>
                                        </p:tgtEl>
                                      </p:cBhvr>
                                    </p:animEffect>
                                  </p:childTnLst>
                                </p:cTn>
                              </p:par>
                            </p:childTnLst>
                          </p:cTn>
                        </p:par>
                        <p:par>
                          <p:cTn id="140" fill="hold">
                            <p:stCondLst>
                              <p:cond delay="23200"/>
                            </p:stCondLst>
                            <p:childTnLst>
                              <p:par>
                                <p:cTn id="141" presetID="23" presetClass="entr" presetSubtype="16" fill="hold" nodeType="afterEffect">
                                  <p:stCondLst>
                                    <p:cond delay="0"/>
                                  </p:stCondLst>
                                  <p:iterate>
                                    <p:tmAbs val="0"/>
                                  </p:iterate>
                                  <p:childTnLst>
                                    <p:set>
                                      <p:cBhvr>
                                        <p:cTn id="142" fill="hold"/>
                                        <p:tgtEl>
                                          <p:spTgt spid="30"/>
                                        </p:tgtEl>
                                        <p:attrNameLst>
                                          <p:attrName>style.visibility</p:attrName>
                                        </p:attrNameLst>
                                      </p:cBhvr>
                                      <p:to>
                                        <p:strVal val="visible"/>
                                      </p:to>
                                    </p:set>
                                    <p:anim calcmode="lin" valueType="num">
                                      <p:cBhvr>
                                        <p:cTn id="143" dur="600" fill="hold"/>
                                        <p:tgtEl>
                                          <p:spTgt spid="30"/>
                                        </p:tgtEl>
                                        <p:attrNameLst>
                                          <p:attrName>ppt_w</p:attrName>
                                        </p:attrNameLst>
                                      </p:cBhvr>
                                      <p:tavLst>
                                        <p:tav tm="0">
                                          <p:val>
                                            <p:fltVal val="0"/>
                                          </p:val>
                                        </p:tav>
                                        <p:tav tm="100000">
                                          <p:val>
                                            <p:strVal val="#ppt_w"/>
                                          </p:val>
                                        </p:tav>
                                      </p:tavLst>
                                    </p:anim>
                                    <p:anim calcmode="lin" valueType="num">
                                      <p:cBhvr>
                                        <p:cTn id="144" dur="600" fill="hold"/>
                                        <p:tgtEl>
                                          <p:spTgt spid="30"/>
                                        </p:tgtEl>
                                        <p:attrNameLst>
                                          <p:attrName>ppt_h</p:attrName>
                                        </p:attrNameLst>
                                      </p:cBhvr>
                                      <p:tavLst>
                                        <p:tav tm="0">
                                          <p:val>
                                            <p:fltVal val="0"/>
                                          </p:val>
                                        </p:tav>
                                        <p:tav tm="100000">
                                          <p:val>
                                            <p:strVal val="#ppt_h"/>
                                          </p:val>
                                        </p:tav>
                                      </p:tavLst>
                                    </p:anim>
                                  </p:childTnLst>
                                </p:cTn>
                              </p:par>
                            </p:childTnLst>
                          </p:cTn>
                        </p:par>
                        <p:par>
                          <p:cTn id="145" fill="hold">
                            <p:stCondLst>
                              <p:cond delay="23800"/>
                            </p:stCondLst>
                            <p:childTnLst>
                              <p:par>
                                <p:cTn id="146" presetID="4" presetClass="entr" presetSubtype="32" fill="hold" nodeType="afterEffect">
                                  <p:stCondLst>
                                    <p:cond delay="0"/>
                                  </p:stCondLst>
                                  <p:iterate>
                                    <p:tmAbs val="0"/>
                                  </p:iterate>
                                  <p:childTnLst>
                                    <p:set>
                                      <p:cBhvr>
                                        <p:cTn id="147" fill="hold"/>
                                        <p:tgtEl>
                                          <p:spTgt spid="37"/>
                                        </p:tgtEl>
                                        <p:attrNameLst>
                                          <p:attrName>style.visibility</p:attrName>
                                        </p:attrNameLst>
                                      </p:cBhvr>
                                      <p:to>
                                        <p:strVal val="visible"/>
                                      </p:to>
                                    </p:set>
                                    <p:animEffect transition="in" filter="box(out)">
                                      <p:cBhvr>
                                        <p:cTn id="148" dur="600"/>
                                        <p:tgtEl>
                                          <p:spTgt spid="37"/>
                                        </p:tgtEl>
                                      </p:cBhvr>
                                    </p:animEffect>
                                  </p:childTnLst>
                                </p:cTn>
                              </p:par>
                            </p:childTnLst>
                          </p:cTn>
                        </p:par>
                        <p:par>
                          <p:cTn id="149" fill="hold">
                            <p:stCondLst>
                              <p:cond delay="24400"/>
                            </p:stCondLst>
                            <p:childTnLst>
                              <p:par>
                                <p:cTn id="150" presetID="4" presetClass="entr" presetSubtype="32" fill="hold" grpId="0" nodeType="afterEffect">
                                  <p:stCondLst>
                                    <p:cond delay="0"/>
                                  </p:stCondLst>
                                  <p:iterate>
                                    <p:tmAbs val="0"/>
                                  </p:iterate>
                                  <p:childTnLst>
                                    <p:set>
                                      <p:cBhvr>
                                        <p:cTn id="151" fill="hold"/>
                                        <p:tgtEl>
                                          <p:spTgt spid="39"/>
                                        </p:tgtEl>
                                        <p:attrNameLst>
                                          <p:attrName>style.visibility</p:attrName>
                                        </p:attrNameLst>
                                      </p:cBhvr>
                                      <p:to>
                                        <p:strVal val="visible"/>
                                      </p:to>
                                    </p:set>
                                    <p:animEffect transition="in" filter="box(out)">
                                      <p:cBhvr>
                                        <p:cTn id="152" dur="700"/>
                                        <p:tgtEl>
                                          <p:spTgt spid="39"/>
                                        </p:tgtEl>
                                      </p:cBhvr>
                                    </p:animEffect>
                                  </p:childTnLst>
                                </p:cTn>
                              </p:par>
                            </p:childTnLst>
                          </p:cTn>
                        </p:par>
                        <p:par>
                          <p:cTn id="153" fill="hold">
                            <p:stCondLst>
                              <p:cond delay="25100"/>
                            </p:stCondLst>
                            <p:childTnLst>
                              <p:par>
                                <p:cTn id="154" presetID="4" presetClass="entr" presetSubtype="32" fill="hold" grpId="0" nodeType="afterEffect">
                                  <p:stCondLst>
                                    <p:cond delay="0"/>
                                  </p:stCondLst>
                                  <p:iterate>
                                    <p:tmAbs val="0"/>
                                  </p:iterate>
                                  <p:childTnLst>
                                    <p:set>
                                      <p:cBhvr>
                                        <p:cTn id="155" fill="hold"/>
                                        <p:tgtEl>
                                          <p:spTgt spid="40"/>
                                        </p:tgtEl>
                                        <p:attrNameLst>
                                          <p:attrName>style.visibility</p:attrName>
                                        </p:attrNameLst>
                                      </p:cBhvr>
                                      <p:to>
                                        <p:strVal val="visible"/>
                                      </p:to>
                                    </p:set>
                                    <p:animEffect transition="in" filter="box(out)">
                                      <p:cBhvr>
                                        <p:cTn id="156" dur="700"/>
                                        <p:tgtEl>
                                          <p:spTgt spid="40"/>
                                        </p:tgtEl>
                                      </p:cBhvr>
                                    </p:animEffect>
                                  </p:childTnLst>
                                </p:cTn>
                              </p:par>
                            </p:childTnLst>
                          </p:cTn>
                        </p:par>
                        <p:par>
                          <p:cTn id="157" fill="hold">
                            <p:stCondLst>
                              <p:cond delay="25800"/>
                            </p:stCondLst>
                            <p:childTnLst>
                              <p:par>
                                <p:cTn id="158" presetID="14" presetClass="entr" presetSubtype="10" fill="hold" nodeType="afterEffect">
                                  <p:stCondLst>
                                    <p:cond delay="0"/>
                                  </p:stCondLst>
                                  <p:childTnLst>
                                    <p:set>
                                      <p:cBhvr>
                                        <p:cTn id="159" dur="1" fill="hold">
                                          <p:stCondLst>
                                            <p:cond delay="0"/>
                                          </p:stCondLst>
                                        </p:cTn>
                                        <p:tgtEl>
                                          <p:spTgt spid="43"/>
                                        </p:tgtEl>
                                        <p:attrNameLst>
                                          <p:attrName>style.visibility</p:attrName>
                                        </p:attrNameLst>
                                      </p:cBhvr>
                                      <p:to>
                                        <p:strVal val="visible"/>
                                      </p:to>
                                    </p:set>
                                    <p:animEffect transition="in" filter="randombar(horizontal)">
                                      <p:cBhvr>
                                        <p:cTn id="160" dur="700"/>
                                        <p:tgtEl>
                                          <p:spTgt spid="43"/>
                                        </p:tgtEl>
                                      </p:cBhvr>
                                    </p:animEffect>
                                  </p:childTnLst>
                                </p:cTn>
                              </p:par>
                            </p:childTnLst>
                          </p:cTn>
                        </p:par>
                        <p:par>
                          <p:cTn id="161" fill="hold">
                            <p:stCondLst>
                              <p:cond delay="26500"/>
                            </p:stCondLst>
                            <p:childTnLst>
                              <p:par>
                                <p:cTn id="162" presetID="4" presetClass="entr" presetSubtype="32" fill="hold" grpId="0" nodeType="afterEffect">
                                  <p:stCondLst>
                                    <p:cond delay="0"/>
                                  </p:stCondLst>
                                  <p:iterate>
                                    <p:tmAbs val="0"/>
                                  </p:iterate>
                                  <p:childTnLst>
                                    <p:set>
                                      <p:cBhvr>
                                        <p:cTn id="163" fill="hold"/>
                                        <p:tgtEl>
                                          <p:spTgt spid="38"/>
                                        </p:tgtEl>
                                        <p:attrNameLst>
                                          <p:attrName>style.visibility</p:attrName>
                                        </p:attrNameLst>
                                      </p:cBhvr>
                                      <p:to>
                                        <p:strVal val="visible"/>
                                      </p:to>
                                    </p:set>
                                    <p:animEffect transition="in" filter="box(out)">
                                      <p:cBhvr>
                                        <p:cTn id="164" dur="700"/>
                                        <p:tgtEl>
                                          <p:spTgt spid="38"/>
                                        </p:tgtEl>
                                      </p:cBhvr>
                                    </p:animEffect>
                                  </p:childTnLst>
                                </p:cTn>
                              </p:par>
                            </p:childTnLst>
                          </p:cTn>
                        </p:par>
                        <p:par>
                          <p:cTn id="165" fill="hold">
                            <p:stCondLst>
                              <p:cond delay="27200"/>
                            </p:stCondLst>
                            <p:childTnLst>
                              <p:par>
                                <p:cTn id="166" presetID="4" presetClass="entr" presetSubtype="32" fill="hold" grpId="0" nodeType="afterEffect">
                                  <p:stCondLst>
                                    <p:cond delay="0"/>
                                  </p:stCondLst>
                                  <p:iterate>
                                    <p:tmAbs val="0"/>
                                  </p:iterate>
                                  <p:childTnLst>
                                    <p:set>
                                      <p:cBhvr>
                                        <p:cTn id="167" fill="hold"/>
                                        <p:tgtEl>
                                          <p:spTgt spid="42"/>
                                        </p:tgtEl>
                                        <p:attrNameLst>
                                          <p:attrName>style.visibility</p:attrName>
                                        </p:attrNameLst>
                                      </p:cBhvr>
                                      <p:to>
                                        <p:strVal val="visible"/>
                                      </p:to>
                                    </p:set>
                                    <p:animEffect transition="in" filter="box(out)">
                                      <p:cBhvr>
                                        <p:cTn id="168" dur="700"/>
                                        <p:tgtEl>
                                          <p:spTgt spid="42"/>
                                        </p:tgtEl>
                                      </p:cBhvr>
                                    </p:animEffect>
                                  </p:childTnLst>
                                </p:cTn>
                              </p:par>
                            </p:childTnLst>
                          </p:cTn>
                        </p:par>
                        <p:par>
                          <p:cTn id="169" fill="hold">
                            <p:stCondLst>
                              <p:cond delay="27900"/>
                            </p:stCondLst>
                            <p:childTnLst>
                              <p:par>
                                <p:cTn id="170" presetID="4" presetClass="entr" presetSubtype="32" fill="hold" grpId="0" nodeType="afterEffect">
                                  <p:stCondLst>
                                    <p:cond delay="0"/>
                                  </p:stCondLst>
                                  <p:iterate>
                                    <p:tmAbs val="0"/>
                                  </p:iterate>
                                  <p:childTnLst>
                                    <p:set>
                                      <p:cBhvr>
                                        <p:cTn id="171" fill="hold"/>
                                        <p:tgtEl>
                                          <p:spTgt spid="41"/>
                                        </p:tgtEl>
                                        <p:attrNameLst>
                                          <p:attrName>style.visibility</p:attrName>
                                        </p:attrNameLst>
                                      </p:cBhvr>
                                      <p:to>
                                        <p:strVal val="visible"/>
                                      </p:to>
                                    </p:set>
                                    <p:animEffect transition="in" filter="box(out)">
                                      <p:cBhvr>
                                        <p:cTn id="172" dur="7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advAuto="0"/>
      <p:bldP spid="4" grpId="0" animBg="1" advAuto="0"/>
      <p:bldP spid="5" grpId="0" animBg="1" advAuto="0"/>
      <p:bldP spid="9" grpId="0" animBg="1" advAuto="0"/>
      <p:bldP spid="10" grpId="0" animBg="1" advAuto="0"/>
      <p:bldP spid="11" grpId="0" animBg="1" advAuto="0"/>
      <p:bldP spid="12" grpId="0" animBg="1" advAuto="0"/>
      <p:bldP spid="13" grpId="0" animBg="1" advAuto="0"/>
      <p:bldP spid="14" grpId="0" animBg="1" advAuto="0"/>
      <p:bldP spid="15" grpId="0" animBg="1" advAuto="0"/>
      <p:bldP spid="16" grpId="0" animBg="1" advAuto="0"/>
      <p:bldP spid="17" grpId="0" animBg="1" advAuto="0"/>
      <p:bldP spid="20" grpId="0" animBg="1" advAuto="0"/>
      <p:bldP spid="21" grpId="0" animBg="1" advAuto="0"/>
      <p:bldP spid="22" grpId="0" animBg="1" advAuto="0"/>
      <p:bldP spid="23" grpId="0" animBg="1" advAuto="0"/>
      <p:bldP spid="24" grpId="0" animBg="1" advAuto="0"/>
      <p:bldP spid="25" grpId="0" animBg="1" advAuto="0"/>
      <p:bldP spid="26" grpId="0" animBg="1" advAuto="0"/>
      <p:bldP spid="27" grpId="0" animBg="1" advAuto="0"/>
      <p:bldP spid="28" grpId="0" animBg="1" advAuto="0"/>
      <p:bldP spid="29" grpId="0" animBg="1" advAuto="0"/>
      <p:bldP spid="38" grpId="0" animBg="1" advAuto="0"/>
      <p:bldP spid="39" grpId="0" animBg="1" advAuto="0"/>
      <p:bldP spid="40" grpId="0" animBg="1" advAuto="0"/>
      <p:bldP spid="41" grpId="0" animBg="1" advAuto="0"/>
      <p:bldP spid="42" grpId="0" animBg="1" advAuto="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1022"/>
            <a:ext cx="12192000" cy="6858000"/>
          </a:xfrm>
          <a:prstGeom prst="rect">
            <a:avLst/>
          </a:prstGeom>
        </p:spPr>
      </p:pic>
      <p:sp>
        <p:nvSpPr>
          <p:cNvPr id="5" name="Hexagon 4">
            <a:hlinkClick r:id="rId4" action="ppaction://hlinksldjump"/>
          </p:cNvPr>
          <p:cNvSpPr/>
          <p:nvPr/>
        </p:nvSpPr>
        <p:spPr>
          <a:xfrm>
            <a:off x="6781800" y="2667000"/>
            <a:ext cx="1828800" cy="533400"/>
          </a:xfrm>
          <a:prstGeom prst="hexagon">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defRPr/>
            </a:pPr>
            <a:r>
              <a:rPr lang="en-US" b="1">
                <a:solidFill>
                  <a:srgbClr val="FF0000"/>
                </a:solidFill>
                <a:latin typeface="Times New Roman" panose="02020603050405020304" pitchFamily="18" charset="0"/>
                <a:cs typeface="Times New Roman" panose="02020603050405020304" pitchFamily="18" charset="0"/>
              </a:rPr>
              <a:t>CHƠI </a:t>
            </a:r>
            <a:endParaRPr lang="vi-VN" b="1">
              <a:solidFill>
                <a:srgbClr val="FF0000"/>
              </a:solidFill>
              <a:latin typeface="Times New Roman" panose="02020603050405020304" pitchFamily="18" charset="0"/>
              <a:cs typeface="Times New Roman" panose="02020603050405020304" pitchFamily="18" charset="0"/>
            </a:endParaRPr>
          </a:p>
        </p:txBody>
      </p:sp>
      <p:sp>
        <p:nvSpPr>
          <p:cNvPr id="6" name="Hexagon 5">
            <a:hlinkClick r:id="rId5" action="ppaction://hlinksldjump"/>
          </p:cNvPr>
          <p:cNvSpPr/>
          <p:nvPr/>
        </p:nvSpPr>
        <p:spPr>
          <a:xfrm>
            <a:off x="8839200" y="2667000"/>
            <a:ext cx="1828800" cy="533400"/>
          </a:xfrm>
          <a:prstGeom prst="hexagon">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defRPr/>
            </a:pPr>
            <a:r>
              <a:rPr lang="en-US" b="1">
                <a:solidFill>
                  <a:srgbClr val="FF0000"/>
                </a:solidFill>
                <a:latin typeface="Times New Roman" panose="02020603050405020304" pitchFamily="18" charset="0"/>
                <a:cs typeface="Times New Roman" panose="02020603050405020304" pitchFamily="18" charset="0"/>
              </a:rPr>
              <a:t>THOÁT</a:t>
            </a:r>
            <a:endParaRPr lang="vi-VN"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230962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lumMod val="75000"/>
            <a:alpha val="26000"/>
          </a:schemeClr>
        </a:solidFill>
        <a:effectLst/>
      </p:bgPr>
    </p:bg>
    <p:spTree>
      <p:nvGrpSpPr>
        <p:cNvPr id="1" name=""/>
        <p:cNvGrpSpPr/>
        <p:nvPr/>
      </p:nvGrpSpPr>
      <p:grpSpPr>
        <a:xfrm>
          <a:off x="0" y="0"/>
          <a:ext cx="0" cy="0"/>
          <a:chOff x="0" y="0"/>
          <a:chExt cx="0" cy="0"/>
        </a:xfrm>
      </p:grpSpPr>
      <p:pic>
        <p:nvPicPr>
          <p:cNvPr id="1026" name="Picture 2" descr="Tài bơi lặn siêu phàm của danh tướng Yết Kiêu đến từ đâu?">
            <a:extLst>
              <a:ext uri="{FF2B5EF4-FFF2-40B4-BE49-F238E27FC236}">
                <a16:creationId xmlns:a16="http://schemas.microsoft.com/office/drawing/2014/main" id="{047400F4-FB05-0C2B-1291-FC6FC7284273}"/>
              </a:ext>
            </a:extLst>
          </p:cNvPr>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990600" y="381000"/>
            <a:ext cx="10515600" cy="1325563"/>
          </a:xfrm>
        </p:spPr>
        <p:txBody>
          <a:bodyPr/>
          <a:lstStyle/>
          <a:p>
            <a:pPr algn="ctr"/>
            <a:r>
              <a:rPr lang="en-US" b="1">
                <a:solidFill>
                  <a:srgbClr val="FF0000"/>
                </a:solidFill>
                <a:latin typeface="Times New Roman" panose="02020603050405020304" pitchFamily="18" charset="0"/>
                <a:cs typeface="Times New Roman" panose="02020603050405020304" pitchFamily="18" charset="0"/>
              </a:rPr>
              <a:t>GIỚI THIỆU</a:t>
            </a:r>
            <a:endParaRPr lang="vi-VN" b="1">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066800" y="1447801"/>
            <a:ext cx="10591800" cy="4114800"/>
          </a:xfrm>
        </p:spPr>
        <p:txBody>
          <a:bodyPr>
            <a:noAutofit/>
          </a:bodyPr>
          <a:lstStyle/>
          <a:p>
            <a:pPr marL="0" indent="0" algn="just">
              <a:lnSpc>
                <a:spcPct val="150000"/>
              </a:lnSpc>
              <a:spcBef>
                <a:spcPts val="600"/>
              </a:spcBef>
              <a:spcAft>
                <a:spcPts val="600"/>
              </a:spcAft>
              <a:buNone/>
            </a:pPr>
            <a:r>
              <a:rPr lang="vi-VN" b="1">
                <a:solidFill>
                  <a:srgbClr val="002060"/>
                </a:solidFill>
                <a:latin typeface="Times New Roman" panose="02020603050405020304" pitchFamily="18" charset="0"/>
                <a:cs typeface="Times New Roman" panose="02020603050405020304" pitchFamily="18" charset="0"/>
              </a:rPr>
              <a:t>Yết Kiêu</a:t>
            </a:r>
            <a:r>
              <a:rPr lang="vi-VN">
                <a:solidFill>
                  <a:srgbClr val="002060"/>
                </a:solidFill>
                <a:latin typeface="Times New Roman" panose="02020603050405020304" pitchFamily="18" charset="0"/>
                <a:cs typeface="Times New Roman" panose="02020603050405020304" pitchFamily="18" charset="0"/>
              </a:rPr>
              <a:t> (1242-1301; chữ Hán: </a:t>
            </a:r>
            <a:r>
              <a:rPr lang="ja-JP" altLang="en-US">
                <a:solidFill>
                  <a:srgbClr val="002060"/>
                </a:solidFill>
                <a:latin typeface="Times New Roman" panose="02020603050405020304" pitchFamily="18" charset="0"/>
                <a:cs typeface="Times New Roman" panose="02020603050405020304" pitchFamily="18" charset="0"/>
              </a:rPr>
              <a:t>歇驕</a:t>
            </a:r>
            <a:r>
              <a:rPr lang="en-US" altLang="ja-JP">
                <a:solidFill>
                  <a:srgbClr val="002060"/>
                </a:solidFill>
                <a:latin typeface="Times New Roman" panose="02020603050405020304" pitchFamily="18" charset="0"/>
                <a:cs typeface="Times New Roman" panose="02020603050405020304" pitchFamily="18" charset="0"/>
              </a:rPr>
              <a:t>) </a:t>
            </a:r>
            <a:r>
              <a:rPr lang="vi-VN">
                <a:solidFill>
                  <a:srgbClr val="002060"/>
                </a:solidFill>
                <a:latin typeface="Times New Roman" panose="02020603050405020304" pitchFamily="18" charset="0"/>
                <a:cs typeface="Times New Roman" panose="02020603050405020304" pitchFamily="18" charset="0"/>
              </a:rPr>
              <a:t>là anh hùng chống giặc ngoại xâm vào đời nhà Trần,</a:t>
            </a:r>
            <a:r>
              <a:rPr lang="en-US">
                <a:solidFill>
                  <a:srgbClr val="002060"/>
                </a:solidFill>
                <a:latin typeface="Times New Roman" panose="02020603050405020304" pitchFamily="18" charset="0"/>
                <a:cs typeface="Times New Roman" panose="02020603050405020304" pitchFamily="18" charset="0"/>
              </a:rPr>
              <a:t> </a:t>
            </a:r>
            <a:r>
              <a:rPr lang="vi-VN">
                <a:solidFill>
                  <a:srgbClr val="002060"/>
                </a:solidFill>
                <a:latin typeface="Times New Roman" panose="02020603050405020304" pitchFamily="18" charset="0"/>
                <a:cs typeface="Times New Roman" panose="02020603050405020304" pitchFamily="18" charset="0"/>
              </a:rPr>
              <a:t>ông là gia tướng và một trong 5 mãnh tướng dưới trướng Quốc công Tiết Chế Trần Quốc Tuấn, ông là người có công giúp Nhà Trần chống giặc Nguyên Mông vào thế kỷ XIII với biệt tài thủy chiến. Ông là người bơi lặn giỏi, đã sử dụng tài của mình để đục thuyền của quân xâm lược Nguyên Mông.</a:t>
            </a:r>
            <a:endParaRPr lang="en-US">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67397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75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circle(in)">
                                      <p:cBhvr>
                                        <p:cTn id="10" dur="75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lumMod val="75000"/>
            <a:alpha val="26000"/>
          </a:schemeClr>
        </a:solidFill>
        <a:effectLst/>
      </p:bgPr>
    </p:bg>
    <p:spTree>
      <p:nvGrpSpPr>
        <p:cNvPr id="1" name=""/>
        <p:cNvGrpSpPr/>
        <p:nvPr/>
      </p:nvGrpSpPr>
      <p:grpSpPr>
        <a:xfrm>
          <a:off x="0" y="0"/>
          <a:ext cx="0" cy="0"/>
          <a:chOff x="0" y="0"/>
          <a:chExt cx="0" cy="0"/>
        </a:xfrm>
      </p:grpSpPr>
      <p:pic>
        <p:nvPicPr>
          <p:cNvPr id="2050" name="Picture 2" descr="Tài bơi lặn siêu phàm của danh tướng Yết Kiêu đến từ đâu?">
            <a:extLst>
              <a:ext uri="{FF2B5EF4-FFF2-40B4-BE49-F238E27FC236}">
                <a16:creationId xmlns:a16="http://schemas.microsoft.com/office/drawing/2014/main" id="{03E545E0-80B1-E681-3706-53EDDCCA0116}"/>
              </a:ext>
            </a:extLst>
          </p:cNvPr>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81024"/>
            <a:ext cx="12191999" cy="685799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990600" y="609600"/>
            <a:ext cx="10668000" cy="3677417"/>
          </a:xfrm>
          <a:prstGeom prst="rect">
            <a:avLst/>
          </a:prstGeom>
          <a:noFill/>
        </p:spPr>
        <p:txBody>
          <a:bodyPr wrap="square" rtlCol="0">
            <a:spAutoFit/>
          </a:bodyPr>
          <a:lstStyle/>
          <a:p>
            <a:pPr>
              <a:lnSpc>
                <a:spcPct val="150000"/>
              </a:lnSpc>
              <a:spcBef>
                <a:spcPts val="600"/>
              </a:spcBef>
              <a:spcAft>
                <a:spcPts val="600"/>
              </a:spcAft>
              <a:defRPr/>
            </a:pPr>
            <a:r>
              <a:rPr lang="en-US" sz="3600" b="1">
                <a:solidFill>
                  <a:srgbClr val="FF0000"/>
                </a:solidFill>
                <a:latin typeface="Times New Roman" panose="02020603050405020304" pitchFamily="18" charset="0"/>
              </a:rPr>
              <a:t>                                   </a:t>
            </a:r>
            <a:r>
              <a:rPr lang="vi-VN" sz="3600" b="1">
                <a:solidFill>
                  <a:srgbClr val="FF0000"/>
                </a:solidFill>
                <a:latin typeface="Times New Roman" panose="02020603050405020304" pitchFamily="18" charset="0"/>
              </a:rPr>
              <a:t>LUẬT CHƠI</a:t>
            </a:r>
          </a:p>
          <a:p>
            <a:pPr>
              <a:spcBef>
                <a:spcPts val="600"/>
              </a:spcBef>
              <a:spcAft>
                <a:spcPts val="600"/>
              </a:spcAft>
              <a:defRPr/>
            </a:pPr>
            <a:r>
              <a:rPr lang="vi-VN" sz="2800">
                <a:solidFill>
                  <a:srgbClr val="002060"/>
                </a:solidFill>
                <a:latin typeface="Times New Roman" panose="02020603050405020304" pitchFamily="18" charset="0"/>
              </a:rPr>
              <a:t>Hãy giúp Yết Kiêu phá thuyền địch bằng cách lựa chọn các con thuyền và trả lời đúng các câu hỏi được đưa ra.</a:t>
            </a:r>
          </a:p>
          <a:p>
            <a:pPr>
              <a:spcBef>
                <a:spcPts val="600"/>
              </a:spcBef>
              <a:spcAft>
                <a:spcPts val="600"/>
              </a:spcAft>
              <a:defRPr/>
            </a:pPr>
            <a:r>
              <a:rPr lang="vi-VN" sz="2800">
                <a:solidFill>
                  <a:srgbClr val="002060"/>
                </a:solidFill>
                <a:latin typeface="Times New Roman" panose="02020603050405020304" pitchFamily="18" charset="0"/>
              </a:rPr>
              <a:t>Việc trả lời đúng mỗi câu hỏi tương ứng với việc em phá được 1 thuyền địch.</a:t>
            </a:r>
          </a:p>
          <a:p>
            <a:pPr>
              <a:lnSpc>
                <a:spcPct val="150000"/>
              </a:lnSpc>
              <a:spcBef>
                <a:spcPts val="600"/>
              </a:spcBef>
              <a:spcAft>
                <a:spcPts val="600"/>
              </a:spcAft>
              <a:defRPr/>
            </a:pPr>
            <a:r>
              <a:rPr lang="vi-VN" sz="2800">
                <a:solidFill>
                  <a:srgbClr val="002060"/>
                </a:solidFill>
                <a:latin typeface="Times New Roman" panose="02020603050405020304" pitchFamily="18" charset="0"/>
              </a:rPr>
              <a:t>Chúc các em thành công!</a:t>
            </a:r>
          </a:p>
        </p:txBody>
      </p:sp>
    </p:spTree>
    <p:extLst>
      <p:ext uri="{BB962C8B-B14F-4D97-AF65-F5344CB8AC3E}">
        <p14:creationId xmlns:p14="http://schemas.microsoft.com/office/powerpoint/2010/main" val="1277556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pic>
        <p:nvPicPr>
          <p:cNvPr id="5" name="ADMIN"/>
          <p:cNvPicPr>
            <a:picLocks noChangeAspect="1"/>
          </p:cNvPicPr>
          <p:nvPr/>
        </p:nvPicPr>
        <p:blipFill>
          <a:blip r:embed="rId4" cstate="print">
            <a:extLst>
              <a:ext uri="{BEBA8EAE-BF5A-486C-A8C5-ECC9F3942E4B}">
                <a14:imgProps xmlns:a14="http://schemas.microsoft.com/office/drawing/2010/main">
                  <a14:imgLayer r:embed="rId5">
                    <a14:imgEffect>
                      <a14:backgroundRemoval t="4230" b="95431" l="10000" r="90000">
                        <a14:foregroundMark x1="43400" y1="13536" x2="43400" y2="13536"/>
                        <a14:foregroundMark x1="36800" y1="10998" x2="36800" y2="10998"/>
                        <a14:foregroundMark x1="36000" y1="11506" x2="36000" y2="11506"/>
                        <a14:foregroundMark x1="70400" y1="8799" x2="70400" y2="8799"/>
                        <a14:foregroundMark x1="72800" y1="8799" x2="72800" y2="8799"/>
                        <a14:foregroundMark x1="69800" y1="12183" x2="69800" y2="12183"/>
                        <a14:foregroundMark x1="68600" y1="7107" x2="68600" y2="7107"/>
                        <a14:foregroundMark x1="70000" y1="14552" x2="70000" y2="14552"/>
                        <a14:foregroundMark x1="15800" y1="49069" x2="15800" y2="49069"/>
                        <a14:foregroundMark x1="17800" y1="49408" x2="17800" y2="49408"/>
                        <a14:foregroundMark x1="18000" y1="51607" x2="18000" y2="51607"/>
                        <a14:foregroundMark x1="16000" y1="50931" x2="16000" y2="50931"/>
                        <a14:foregroundMark x1="15600" y1="51777" x2="15600" y2="51777"/>
                        <a14:foregroundMark x1="19800" y1="52961" x2="19800" y2="52961"/>
                        <a14:foregroundMark x1="16200" y1="52453" x2="16200" y2="52453"/>
                        <a14:foregroundMark x1="15000" y1="49577" x2="15000" y2="49577"/>
                        <a14:foregroundMark x1="80200" y1="57868" x2="80200" y2="57868"/>
                        <a14:foregroundMark x1="66600" y1="89848" x2="66600" y2="89848"/>
                        <a14:foregroundMark x1="68400" y1="89509" x2="68400" y2="89509"/>
                        <a14:foregroundMark x1="69000" y1="90525" x2="69000" y2="90525"/>
                        <a14:foregroundMark x1="89600" y1="59898" x2="89600" y2="59898"/>
                      </a14:backgroundRemoval>
                    </a14:imgEffect>
                  </a14:imgLayer>
                </a14:imgProps>
              </a:ext>
              <a:ext uri="{28A0092B-C50C-407E-A947-70E740481C1C}">
                <a14:useLocalDpi xmlns:a14="http://schemas.microsoft.com/office/drawing/2010/main" val="0"/>
              </a:ext>
            </a:extLst>
          </a:blip>
          <a:stretch>
            <a:fillRect/>
          </a:stretch>
        </p:blipFill>
        <p:spPr>
          <a:xfrm flipH="1">
            <a:off x="8112215" y="4997507"/>
            <a:ext cx="1586875" cy="1875687"/>
          </a:xfrm>
          <a:prstGeom prst="rect">
            <a:avLst/>
          </a:prstGeom>
        </p:spPr>
      </p:pic>
      <p:pic>
        <p:nvPicPr>
          <p:cNvPr id="6" name="Picture 5"/>
          <p:cNvPicPr>
            <a:picLocks noChangeAspect="1"/>
          </p:cNvPicPr>
          <p:nvPr/>
        </p:nvPicPr>
        <p:blipFill rotWithShape="1">
          <a:blip r:embed="rId6">
            <a:extLst>
              <a:ext uri="{BEBA8EAE-BF5A-486C-A8C5-ECC9F3942E4B}">
                <a14:imgProps xmlns:a14="http://schemas.microsoft.com/office/drawing/2010/main">
                  <a14:imgLayer r:embed="rId7">
                    <a14:imgEffect>
                      <a14:backgroundRemoval t="10000" b="90000" l="0" r="100000">
                        <a14:foregroundMark x1="80156" y1="43281" x2="80156" y2="43281"/>
                      </a14:backgroundRemoval>
                    </a14:imgEffect>
                  </a14:imgLayer>
                </a14:imgProps>
              </a:ext>
              <a:ext uri="{28A0092B-C50C-407E-A947-70E740481C1C}">
                <a14:useLocalDpi xmlns:a14="http://schemas.microsoft.com/office/drawing/2010/main" val="0"/>
              </a:ext>
            </a:extLst>
          </a:blip>
          <a:srcRect t="39642" b="41786"/>
          <a:stretch/>
        </p:blipFill>
        <p:spPr>
          <a:xfrm>
            <a:off x="2057400" y="3770437"/>
            <a:ext cx="9144000" cy="1132114"/>
          </a:xfrm>
          <a:prstGeom prst="rect">
            <a:avLst/>
          </a:prstGeom>
        </p:spPr>
      </p:pic>
      <p:pic>
        <p:nvPicPr>
          <p:cNvPr id="7" name="T1"/>
          <p:cNvPicPr>
            <a:picLocks noChangeAspect="1"/>
          </p:cNvPicPr>
          <p:nvPr/>
        </p:nvPicPr>
        <p:blipFill>
          <a:blip r:embed="rId8" cstate="print">
            <a:extLst>
              <a:ext uri="{BEBA8EAE-BF5A-486C-A8C5-ECC9F3942E4B}">
                <a14:imgProps xmlns:a14="http://schemas.microsoft.com/office/drawing/2010/main">
                  <a14:imgLayer r:embed="rId9">
                    <a14:imgEffect>
                      <a14:backgroundRemoval t="2326" b="99302" l="2054" r="94787">
                        <a14:backgroundMark x1="81359" y1="70930" x2="81359" y2="70930"/>
                        <a14:backgroundMark x1="67457" y1="81163" x2="67457" y2="81163"/>
                        <a14:backgroundMark x1="50395" y1="91395" x2="50395" y2="91395"/>
                        <a14:backgroundMark x1="48341" y1="92093" x2="48341" y2="92093"/>
                        <a14:backgroundMark x1="68720" y1="15349" x2="68720" y2="15349"/>
                        <a14:backgroundMark x1="68720" y1="8605" x2="68720" y2="8605"/>
                        <a14:backgroundMark x1="81517" y1="7907" x2="81517" y2="7907"/>
                        <a14:backgroundMark x1="76935" y1="4884" x2="76935" y2="4884"/>
                        <a14:backgroundMark x1="71880" y1="9302" x2="71880" y2="9302"/>
                        <a14:backgroundMark x1="72196" y1="27209" x2="72196" y2="27209"/>
                        <a14:backgroundMark x1="63981" y1="86279" x2="63981" y2="86279"/>
                        <a14:backgroundMark x1="50711" y1="91628" x2="50711" y2="91628"/>
                      </a14:backgroundRemoval>
                    </a14:imgEffect>
                  </a14:imgLayer>
                </a14:imgProps>
              </a:ext>
              <a:ext uri="{28A0092B-C50C-407E-A947-70E740481C1C}">
                <a14:useLocalDpi xmlns:a14="http://schemas.microsoft.com/office/drawing/2010/main" val="0"/>
              </a:ext>
            </a:extLst>
          </a:blip>
          <a:stretch>
            <a:fillRect/>
          </a:stretch>
        </p:blipFill>
        <p:spPr>
          <a:xfrm rot="526529">
            <a:off x="2222775" y="3514856"/>
            <a:ext cx="1464956" cy="995152"/>
          </a:xfrm>
          <a:prstGeom prst="rect">
            <a:avLst/>
          </a:prstGeom>
        </p:spPr>
      </p:pic>
      <p:pic>
        <p:nvPicPr>
          <p:cNvPr id="8" name="T2"/>
          <p:cNvPicPr>
            <a:picLocks noChangeAspect="1"/>
          </p:cNvPicPr>
          <p:nvPr/>
        </p:nvPicPr>
        <p:blipFill>
          <a:blip r:embed="rId8" cstate="print">
            <a:extLst>
              <a:ext uri="{BEBA8EAE-BF5A-486C-A8C5-ECC9F3942E4B}">
                <a14:imgProps xmlns:a14="http://schemas.microsoft.com/office/drawing/2010/main">
                  <a14:imgLayer r:embed="rId9">
                    <a14:imgEffect>
                      <a14:backgroundRemoval t="2326" b="99302" l="2054" r="94787">
                        <a14:backgroundMark x1="81359" y1="70930" x2="81359" y2="70930"/>
                        <a14:backgroundMark x1="67457" y1="81163" x2="67457" y2="81163"/>
                        <a14:backgroundMark x1="50395" y1="91395" x2="50395" y2="91395"/>
                        <a14:backgroundMark x1="48341" y1="92093" x2="48341" y2="92093"/>
                        <a14:backgroundMark x1="68720" y1="15349" x2="68720" y2="15349"/>
                        <a14:backgroundMark x1="68720" y1="8605" x2="68720" y2="8605"/>
                        <a14:backgroundMark x1="81517" y1="7907" x2="81517" y2="7907"/>
                        <a14:backgroundMark x1="76935" y1="4884" x2="76935" y2="4884"/>
                        <a14:backgroundMark x1="71880" y1="9302" x2="71880" y2="9302"/>
                        <a14:backgroundMark x1="72196" y1="27209" x2="72196" y2="27209"/>
                        <a14:backgroundMark x1="63981" y1="86279" x2="63981" y2="86279"/>
                        <a14:backgroundMark x1="50711" y1="91628" x2="50711" y2="91628"/>
                      </a14:backgroundRemoval>
                    </a14:imgEffect>
                  </a14:imgLayer>
                </a14:imgProps>
              </a:ext>
              <a:ext uri="{28A0092B-C50C-407E-A947-70E740481C1C}">
                <a14:useLocalDpi xmlns:a14="http://schemas.microsoft.com/office/drawing/2010/main" val="0"/>
              </a:ext>
            </a:extLst>
          </a:blip>
          <a:stretch>
            <a:fillRect/>
          </a:stretch>
        </p:blipFill>
        <p:spPr>
          <a:xfrm rot="526529">
            <a:off x="3594549" y="3690113"/>
            <a:ext cx="1464956" cy="995152"/>
          </a:xfrm>
          <a:prstGeom prst="rect">
            <a:avLst/>
          </a:prstGeom>
        </p:spPr>
      </p:pic>
      <p:pic>
        <p:nvPicPr>
          <p:cNvPr id="9" name="T3"/>
          <p:cNvPicPr>
            <a:picLocks noChangeAspect="1"/>
          </p:cNvPicPr>
          <p:nvPr/>
        </p:nvPicPr>
        <p:blipFill>
          <a:blip r:embed="rId8" cstate="print">
            <a:extLst>
              <a:ext uri="{BEBA8EAE-BF5A-486C-A8C5-ECC9F3942E4B}">
                <a14:imgProps xmlns:a14="http://schemas.microsoft.com/office/drawing/2010/main">
                  <a14:imgLayer r:embed="rId9">
                    <a14:imgEffect>
                      <a14:backgroundRemoval t="2326" b="99302" l="2054" r="94787">
                        <a14:backgroundMark x1="81359" y1="70930" x2="81359" y2="70930"/>
                        <a14:backgroundMark x1="67457" y1="81163" x2="67457" y2="81163"/>
                        <a14:backgroundMark x1="50395" y1="91395" x2="50395" y2="91395"/>
                        <a14:backgroundMark x1="48341" y1="92093" x2="48341" y2="92093"/>
                        <a14:backgroundMark x1="68720" y1="15349" x2="68720" y2="15349"/>
                        <a14:backgroundMark x1="68720" y1="8605" x2="68720" y2="8605"/>
                        <a14:backgroundMark x1="81517" y1="7907" x2="81517" y2="7907"/>
                        <a14:backgroundMark x1="76935" y1="4884" x2="76935" y2="4884"/>
                        <a14:backgroundMark x1="71880" y1="9302" x2="71880" y2="9302"/>
                        <a14:backgroundMark x1="72196" y1="27209" x2="72196" y2="27209"/>
                        <a14:backgroundMark x1="63981" y1="86279" x2="63981" y2="86279"/>
                        <a14:backgroundMark x1="50711" y1="91628" x2="50711" y2="91628"/>
                      </a14:backgroundRemoval>
                    </a14:imgEffect>
                  </a14:imgLayer>
                </a14:imgProps>
              </a:ext>
              <a:ext uri="{28A0092B-C50C-407E-A947-70E740481C1C}">
                <a14:useLocalDpi xmlns:a14="http://schemas.microsoft.com/office/drawing/2010/main" val="0"/>
              </a:ext>
            </a:extLst>
          </a:blip>
          <a:stretch>
            <a:fillRect/>
          </a:stretch>
        </p:blipFill>
        <p:spPr>
          <a:xfrm rot="526529">
            <a:off x="5109316" y="3690113"/>
            <a:ext cx="1464956" cy="995152"/>
          </a:xfrm>
          <a:prstGeom prst="rect">
            <a:avLst/>
          </a:prstGeom>
        </p:spPr>
      </p:pic>
      <p:pic>
        <p:nvPicPr>
          <p:cNvPr id="10" name="T4"/>
          <p:cNvPicPr>
            <a:picLocks noChangeAspect="1"/>
          </p:cNvPicPr>
          <p:nvPr/>
        </p:nvPicPr>
        <p:blipFill>
          <a:blip r:embed="rId8" cstate="print">
            <a:extLst>
              <a:ext uri="{BEBA8EAE-BF5A-486C-A8C5-ECC9F3942E4B}">
                <a14:imgProps xmlns:a14="http://schemas.microsoft.com/office/drawing/2010/main">
                  <a14:imgLayer r:embed="rId9">
                    <a14:imgEffect>
                      <a14:backgroundRemoval t="2326" b="99302" l="2054" r="94787">
                        <a14:backgroundMark x1="81359" y1="70930" x2="81359" y2="70930"/>
                        <a14:backgroundMark x1="67457" y1="81163" x2="67457" y2="81163"/>
                        <a14:backgroundMark x1="50395" y1="91395" x2="50395" y2="91395"/>
                        <a14:backgroundMark x1="48341" y1="92093" x2="48341" y2="92093"/>
                        <a14:backgroundMark x1="68720" y1="15349" x2="68720" y2="15349"/>
                        <a14:backgroundMark x1="68720" y1="8605" x2="68720" y2="8605"/>
                        <a14:backgroundMark x1="81517" y1="7907" x2="81517" y2="7907"/>
                        <a14:backgroundMark x1="76935" y1="4884" x2="76935" y2="4884"/>
                        <a14:backgroundMark x1="71880" y1="9302" x2="71880" y2="9302"/>
                        <a14:backgroundMark x1="72196" y1="27209" x2="72196" y2="27209"/>
                        <a14:backgroundMark x1="63981" y1="86279" x2="63981" y2="86279"/>
                        <a14:backgroundMark x1="50711" y1="91628" x2="50711" y2="91628"/>
                      </a14:backgroundRemoval>
                    </a14:imgEffect>
                  </a14:imgLayer>
                </a14:imgProps>
              </a:ext>
              <a:ext uri="{28A0092B-C50C-407E-A947-70E740481C1C}">
                <a14:useLocalDpi xmlns:a14="http://schemas.microsoft.com/office/drawing/2010/main" val="0"/>
              </a:ext>
            </a:extLst>
          </a:blip>
          <a:stretch>
            <a:fillRect/>
          </a:stretch>
        </p:blipFill>
        <p:spPr>
          <a:xfrm rot="526529">
            <a:off x="6657822" y="3876362"/>
            <a:ext cx="1464956" cy="995152"/>
          </a:xfrm>
          <a:prstGeom prst="rect">
            <a:avLst/>
          </a:prstGeom>
        </p:spPr>
      </p:pic>
      <p:pic>
        <p:nvPicPr>
          <p:cNvPr id="11" name="T5"/>
          <p:cNvPicPr>
            <a:picLocks noChangeAspect="1"/>
          </p:cNvPicPr>
          <p:nvPr/>
        </p:nvPicPr>
        <p:blipFill>
          <a:blip r:embed="rId8" cstate="print">
            <a:extLst>
              <a:ext uri="{BEBA8EAE-BF5A-486C-A8C5-ECC9F3942E4B}">
                <a14:imgProps xmlns:a14="http://schemas.microsoft.com/office/drawing/2010/main">
                  <a14:imgLayer r:embed="rId9">
                    <a14:imgEffect>
                      <a14:backgroundRemoval t="2326" b="99302" l="2054" r="94787">
                        <a14:backgroundMark x1="81359" y1="70930" x2="81359" y2="70930"/>
                        <a14:backgroundMark x1="67457" y1="81163" x2="67457" y2="81163"/>
                        <a14:backgroundMark x1="50395" y1="91395" x2="50395" y2="91395"/>
                        <a14:backgroundMark x1="48341" y1="92093" x2="48341" y2="92093"/>
                        <a14:backgroundMark x1="68720" y1="15349" x2="68720" y2="15349"/>
                        <a14:backgroundMark x1="68720" y1="8605" x2="68720" y2="8605"/>
                        <a14:backgroundMark x1="81517" y1="7907" x2="81517" y2="7907"/>
                        <a14:backgroundMark x1="76935" y1="4884" x2="76935" y2="4884"/>
                        <a14:backgroundMark x1="71880" y1="9302" x2="71880" y2="9302"/>
                        <a14:backgroundMark x1="72196" y1="27209" x2="72196" y2="27209"/>
                        <a14:backgroundMark x1="63981" y1="86279" x2="63981" y2="86279"/>
                        <a14:backgroundMark x1="50711" y1="91628" x2="50711" y2="91628"/>
                      </a14:backgroundRemoval>
                    </a14:imgEffect>
                  </a14:imgLayer>
                </a14:imgProps>
              </a:ext>
              <a:ext uri="{28A0092B-C50C-407E-A947-70E740481C1C}">
                <a14:useLocalDpi xmlns:a14="http://schemas.microsoft.com/office/drawing/2010/main" val="0"/>
              </a:ext>
            </a:extLst>
          </a:blip>
          <a:stretch>
            <a:fillRect/>
          </a:stretch>
        </p:blipFill>
        <p:spPr>
          <a:xfrm rot="526529">
            <a:off x="8121464" y="3670439"/>
            <a:ext cx="1464956" cy="995152"/>
          </a:xfrm>
          <a:prstGeom prst="rect">
            <a:avLst/>
          </a:prstGeom>
        </p:spPr>
      </p:pic>
      <p:sp>
        <p:nvSpPr>
          <p:cNvPr id="13" name="Oval 12">
            <a:hlinkClick r:id="rId10" action="ppaction://hlinksldjump"/>
          </p:cNvPr>
          <p:cNvSpPr/>
          <p:nvPr/>
        </p:nvSpPr>
        <p:spPr>
          <a:xfrm>
            <a:off x="2737063" y="330201"/>
            <a:ext cx="546100" cy="519237"/>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r>
              <a:rPr lang="en-US">
                <a:solidFill>
                  <a:prstClr val="white"/>
                </a:solidFill>
                <a:latin typeface="Calibri" panose="020F0502020204030204"/>
              </a:rPr>
              <a:t>1</a:t>
            </a:r>
            <a:endParaRPr lang="vi-VN">
              <a:solidFill>
                <a:prstClr val="white"/>
              </a:solidFill>
              <a:latin typeface="Arial" panose="020B0604020202020204" pitchFamily="34" charset="0"/>
            </a:endParaRPr>
          </a:p>
        </p:txBody>
      </p:sp>
      <p:sp>
        <p:nvSpPr>
          <p:cNvPr id="14" name="Oval 13">
            <a:hlinkClick r:id="rId11" action="ppaction://hlinksldjump"/>
          </p:cNvPr>
          <p:cNvSpPr/>
          <p:nvPr/>
        </p:nvSpPr>
        <p:spPr>
          <a:xfrm>
            <a:off x="4108837" y="330200"/>
            <a:ext cx="546100" cy="519237"/>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r>
              <a:rPr lang="en-US">
                <a:solidFill>
                  <a:prstClr val="white"/>
                </a:solidFill>
                <a:latin typeface="Calibri" panose="020F0502020204030204"/>
              </a:rPr>
              <a:t>2</a:t>
            </a:r>
            <a:endParaRPr lang="vi-VN">
              <a:solidFill>
                <a:prstClr val="white"/>
              </a:solidFill>
              <a:latin typeface="Arial" panose="020B0604020202020204" pitchFamily="34" charset="0"/>
            </a:endParaRPr>
          </a:p>
        </p:txBody>
      </p:sp>
      <p:sp>
        <p:nvSpPr>
          <p:cNvPr id="18" name="Oval 17">
            <a:hlinkClick r:id="rId12" action="ppaction://hlinksldjump"/>
          </p:cNvPr>
          <p:cNvSpPr/>
          <p:nvPr/>
        </p:nvSpPr>
        <p:spPr>
          <a:xfrm>
            <a:off x="5764674" y="330200"/>
            <a:ext cx="546100" cy="519237"/>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r>
              <a:rPr lang="en-US">
                <a:solidFill>
                  <a:prstClr val="white"/>
                </a:solidFill>
                <a:latin typeface="Calibri" panose="020F0502020204030204"/>
              </a:rPr>
              <a:t>3</a:t>
            </a:r>
            <a:endParaRPr lang="vi-VN">
              <a:solidFill>
                <a:prstClr val="white"/>
              </a:solidFill>
              <a:latin typeface="Arial" panose="020B0604020202020204" pitchFamily="34" charset="0"/>
            </a:endParaRPr>
          </a:p>
        </p:txBody>
      </p:sp>
      <p:sp>
        <p:nvSpPr>
          <p:cNvPr id="19" name="Oval 18">
            <a:hlinkClick r:id="rId13" action="ppaction://hlinksldjump"/>
          </p:cNvPr>
          <p:cNvSpPr/>
          <p:nvPr/>
        </p:nvSpPr>
        <p:spPr>
          <a:xfrm>
            <a:off x="7082862" y="330200"/>
            <a:ext cx="546100" cy="519237"/>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r>
              <a:rPr lang="en-US">
                <a:solidFill>
                  <a:prstClr val="white"/>
                </a:solidFill>
                <a:latin typeface="Calibri" panose="020F0502020204030204"/>
              </a:rPr>
              <a:t>4</a:t>
            </a:r>
            <a:endParaRPr lang="vi-VN">
              <a:solidFill>
                <a:prstClr val="white"/>
              </a:solidFill>
              <a:latin typeface="Arial" panose="020B0604020202020204" pitchFamily="34" charset="0"/>
            </a:endParaRPr>
          </a:p>
        </p:txBody>
      </p:sp>
      <p:sp>
        <p:nvSpPr>
          <p:cNvPr id="20" name="Oval 19">
            <a:hlinkClick r:id="rId14" action="ppaction://hlinksldjump"/>
          </p:cNvPr>
          <p:cNvSpPr/>
          <p:nvPr/>
        </p:nvSpPr>
        <p:spPr>
          <a:xfrm>
            <a:off x="8674100" y="330200"/>
            <a:ext cx="546100" cy="519237"/>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r>
              <a:rPr lang="en-US">
                <a:solidFill>
                  <a:prstClr val="white"/>
                </a:solidFill>
                <a:latin typeface="Calibri" panose="020F0502020204030204"/>
              </a:rPr>
              <a:t>5</a:t>
            </a:r>
            <a:endParaRPr lang="vi-VN">
              <a:solidFill>
                <a:prstClr val="white"/>
              </a:solidFill>
              <a:latin typeface="Arial" panose="020B0604020202020204" pitchFamily="34" charset="0"/>
            </a:endParaRPr>
          </a:p>
        </p:txBody>
      </p:sp>
      <p:sp>
        <p:nvSpPr>
          <p:cNvPr id="22" name="Explosion 1 21"/>
          <p:cNvSpPr/>
          <p:nvPr/>
        </p:nvSpPr>
        <p:spPr>
          <a:xfrm>
            <a:off x="2457913" y="3959367"/>
            <a:ext cx="770390" cy="682467"/>
          </a:xfrm>
          <a:prstGeom prst="irregularSeal1">
            <a:avLst/>
          </a:prstGeom>
          <a:ln>
            <a:solidFill>
              <a:srgbClr val="FF0000"/>
            </a:solidFill>
          </a:ln>
        </p:spPr>
        <p:style>
          <a:lnRef idx="3">
            <a:schemeClr val="lt1"/>
          </a:lnRef>
          <a:fillRef idx="1">
            <a:schemeClr val="accent4"/>
          </a:fillRef>
          <a:effectRef idx="1">
            <a:schemeClr val="accent4"/>
          </a:effectRef>
          <a:fontRef idx="minor">
            <a:schemeClr val="lt1"/>
          </a:fontRef>
        </p:style>
        <p:txBody>
          <a:bodyPr rtlCol="0" anchor="ctr"/>
          <a:lstStyle/>
          <a:p>
            <a:pPr algn="ctr">
              <a:defRPr/>
            </a:pPr>
            <a:endParaRPr lang="vi-VN">
              <a:solidFill>
                <a:prstClr val="white"/>
              </a:solidFill>
              <a:latin typeface="Arial" panose="020B0604020202020204" pitchFamily="34" charset="0"/>
            </a:endParaRPr>
          </a:p>
        </p:txBody>
      </p:sp>
      <p:sp>
        <p:nvSpPr>
          <p:cNvPr id="23" name="Explosion 1 22"/>
          <p:cNvSpPr/>
          <p:nvPr/>
        </p:nvSpPr>
        <p:spPr>
          <a:xfrm>
            <a:off x="3950525" y="4128575"/>
            <a:ext cx="770390" cy="682467"/>
          </a:xfrm>
          <a:prstGeom prst="irregularSeal1">
            <a:avLst/>
          </a:prstGeom>
          <a:ln>
            <a:solidFill>
              <a:srgbClr val="FF0000"/>
            </a:solidFill>
          </a:ln>
        </p:spPr>
        <p:style>
          <a:lnRef idx="3">
            <a:schemeClr val="lt1"/>
          </a:lnRef>
          <a:fillRef idx="1">
            <a:schemeClr val="accent4"/>
          </a:fillRef>
          <a:effectRef idx="1">
            <a:schemeClr val="accent4"/>
          </a:effectRef>
          <a:fontRef idx="minor">
            <a:schemeClr val="lt1"/>
          </a:fontRef>
        </p:style>
        <p:txBody>
          <a:bodyPr rtlCol="0" anchor="ctr"/>
          <a:lstStyle/>
          <a:p>
            <a:pPr algn="ctr">
              <a:defRPr/>
            </a:pPr>
            <a:endParaRPr lang="vi-VN">
              <a:solidFill>
                <a:prstClr val="white"/>
              </a:solidFill>
              <a:latin typeface="Arial" panose="020B0604020202020204" pitchFamily="34" charset="0"/>
            </a:endParaRPr>
          </a:p>
        </p:txBody>
      </p:sp>
      <p:sp>
        <p:nvSpPr>
          <p:cNvPr id="24" name="Explosion 1 23"/>
          <p:cNvSpPr/>
          <p:nvPr/>
        </p:nvSpPr>
        <p:spPr>
          <a:xfrm>
            <a:off x="5434900" y="4012433"/>
            <a:ext cx="770390" cy="682467"/>
          </a:xfrm>
          <a:prstGeom prst="irregularSeal1">
            <a:avLst/>
          </a:prstGeom>
          <a:ln>
            <a:solidFill>
              <a:srgbClr val="FF0000"/>
            </a:solidFill>
          </a:ln>
        </p:spPr>
        <p:style>
          <a:lnRef idx="3">
            <a:schemeClr val="lt1"/>
          </a:lnRef>
          <a:fillRef idx="1">
            <a:schemeClr val="accent4"/>
          </a:fillRef>
          <a:effectRef idx="1">
            <a:schemeClr val="accent4"/>
          </a:effectRef>
          <a:fontRef idx="minor">
            <a:schemeClr val="lt1"/>
          </a:fontRef>
        </p:style>
        <p:txBody>
          <a:bodyPr rtlCol="0" anchor="ctr"/>
          <a:lstStyle/>
          <a:p>
            <a:pPr algn="ctr">
              <a:defRPr/>
            </a:pPr>
            <a:endParaRPr lang="vi-VN">
              <a:solidFill>
                <a:prstClr val="white"/>
              </a:solidFill>
              <a:latin typeface="Arial" panose="020B0604020202020204" pitchFamily="34" charset="0"/>
            </a:endParaRPr>
          </a:p>
        </p:txBody>
      </p:sp>
      <p:sp>
        <p:nvSpPr>
          <p:cNvPr id="25" name="Explosion 1 24"/>
          <p:cNvSpPr/>
          <p:nvPr/>
        </p:nvSpPr>
        <p:spPr>
          <a:xfrm>
            <a:off x="7055746" y="4319133"/>
            <a:ext cx="770390" cy="682467"/>
          </a:xfrm>
          <a:prstGeom prst="irregularSeal1">
            <a:avLst/>
          </a:prstGeom>
          <a:ln>
            <a:solidFill>
              <a:srgbClr val="FF0000"/>
            </a:solidFill>
          </a:ln>
        </p:spPr>
        <p:style>
          <a:lnRef idx="3">
            <a:schemeClr val="lt1"/>
          </a:lnRef>
          <a:fillRef idx="1">
            <a:schemeClr val="accent4"/>
          </a:fillRef>
          <a:effectRef idx="1">
            <a:schemeClr val="accent4"/>
          </a:effectRef>
          <a:fontRef idx="minor">
            <a:schemeClr val="lt1"/>
          </a:fontRef>
        </p:style>
        <p:txBody>
          <a:bodyPr rtlCol="0" anchor="ctr"/>
          <a:lstStyle/>
          <a:p>
            <a:pPr algn="ctr">
              <a:defRPr/>
            </a:pPr>
            <a:endParaRPr lang="vi-VN">
              <a:solidFill>
                <a:prstClr val="white"/>
              </a:solidFill>
              <a:latin typeface="Arial" panose="020B0604020202020204" pitchFamily="34" charset="0"/>
            </a:endParaRPr>
          </a:p>
        </p:txBody>
      </p:sp>
      <p:sp>
        <p:nvSpPr>
          <p:cNvPr id="26" name="Explosion 1 25"/>
          <p:cNvSpPr/>
          <p:nvPr/>
        </p:nvSpPr>
        <p:spPr>
          <a:xfrm>
            <a:off x="8575310" y="4220085"/>
            <a:ext cx="770390" cy="682467"/>
          </a:xfrm>
          <a:prstGeom prst="irregularSeal1">
            <a:avLst/>
          </a:prstGeom>
          <a:ln>
            <a:solidFill>
              <a:srgbClr val="FF0000"/>
            </a:solidFill>
          </a:ln>
        </p:spPr>
        <p:style>
          <a:lnRef idx="3">
            <a:schemeClr val="lt1"/>
          </a:lnRef>
          <a:fillRef idx="1">
            <a:schemeClr val="accent4"/>
          </a:fillRef>
          <a:effectRef idx="1">
            <a:schemeClr val="accent4"/>
          </a:effectRef>
          <a:fontRef idx="minor">
            <a:schemeClr val="lt1"/>
          </a:fontRef>
        </p:style>
        <p:txBody>
          <a:bodyPr rtlCol="0" anchor="ctr"/>
          <a:lstStyle/>
          <a:p>
            <a:pPr algn="ctr">
              <a:defRPr/>
            </a:pPr>
            <a:endParaRPr lang="vi-VN">
              <a:solidFill>
                <a:prstClr val="white"/>
              </a:solidFill>
              <a:latin typeface="Arial" panose="020B0604020202020204" pitchFamily="34" charset="0"/>
            </a:endParaRPr>
          </a:p>
        </p:txBody>
      </p:sp>
      <p:sp>
        <p:nvSpPr>
          <p:cNvPr id="28" name="Hexagon 27">
            <a:hlinkClick r:id="rId15" action="ppaction://hlinksldjump"/>
          </p:cNvPr>
          <p:cNvSpPr/>
          <p:nvPr/>
        </p:nvSpPr>
        <p:spPr>
          <a:xfrm>
            <a:off x="10069464" y="6324600"/>
            <a:ext cx="1131936" cy="38100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800">
                <a:solidFill>
                  <a:prstClr val="white"/>
                </a:solidFill>
                <a:latin typeface="Calibri" panose="020F0502020204030204"/>
              </a:rPr>
              <a:t>Exit</a:t>
            </a:r>
            <a:endParaRPr lang="vi-VN" sz="5400">
              <a:solidFill>
                <a:prstClr val="white"/>
              </a:solidFill>
              <a:latin typeface="Arial" panose="020B0604020202020204" pitchFamily="34" charset="0"/>
            </a:endParaRPr>
          </a:p>
        </p:txBody>
      </p:sp>
    </p:spTree>
    <p:extLst>
      <p:ext uri="{BB962C8B-B14F-4D97-AF65-F5344CB8AC3E}">
        <p14:creationId xmlns:p14="http://schemas.microsoft.com/office/powerpoint/2010/main" val="2820213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0"/>
                                  </p:stCondLst>
                                  <p:childTnLst>
                                    <p:animEffect transition="out" filter="fade">
                                      <p:cBhvr>
                                        <p:cTn id="6" dur="500" tmFilter="0, 0; .2, .5; .8, .5; 1, 0"/>
                                        <p:tgtEl>
                                          <p:spTgt spid="5"/>
                                        </p:tgtEl>
                                      </p:cBhvr>
                                    </p:animEffect>
                                    <p:animScale>
                                      <p:cBhvr>
                                        <p:cTn id="7" dur="250" autoRev="1" fill="hold"/>
                                        <p:tgtEl>
                                          <p:spTgt spid="5"/>
                                        </p:tgtEl>
                                      </p:cBhvr>
                                      <p:by x="105000" y="105000"/>
                                    </p:animScale>
                                  </p:childTnLst>
                                </p:cTn>
                              </p:par>
                              <p:par>
                                <p:cTn id="8" presetID="32" presetClass="emph" presetSubtype="0" repeatCount="indefinite" fill="hold" nodeType="withEffect">
                                  <p:stCondLst>
                                    <p:cond delay="0"/>
                                  </p:stCondLst>
                                  <p:childTnLst>
                                    <p:animRot by="120000">
                                      <p:cBhvr>
                                        <p:cTn id="9" dur="100" fill="hold">
                                          <p:stCondLst>
                                            <p:cond delay="0"/>
                                          </p:stCondLst>
                                        </p:cTn>
                                        <p:tgtEl>
                                          <p:spTgt spid="7"/>
                                        </p:tgtEl>
                                        <p:attrNameLst>
                                          <p:attrName>r</p:attrName>
                                        </p:attrNameLst>
                                      </p:cBhvr>
                                    </p:animRot>
                                    <p:animRot by="-240000">
                                      <p:cBhvr>
                                        <p:cTn id="10" dur="200" fill="hold">
                                          <p:stCondLst>
                                            <p:cond delay="200"/>
                                          </p:stCondLst>
                                        </p:cTn>
                                        <p:tgtEl>
                                          <p:spTgt spid="7"/>
                                        </p:tgtEl>
                                        <p:attrNameLst>
                                          <p:attrName>r</p:attrName>
                                        </p:attrNameLst>
                                      </p:cBhvr>
                                    </p:animRot>
                                    <p:animRot by="240000">
                                      <p:cBhvr>
                                        <p:cTn id="11" dur="200" fill="hold">
                                          <p:stCondLst>
                                            <p:cond delay="400"/>
                                          </p:stCondLst>
                                        </p:cTn>
                                        <p:tgtEl>
                                          <p:spTgt spid="7"/>
                                        </p:tgtEl>
                                        <p:attrNameLst>
                                          <p:attrName>r</p:attrName>
                                        </p:attrNameLst>
                                      </p:cBhvr>
                                    </p:animRot>
                                    <p:animRot by="-240000">
                                      <p:cBhvr>
                                        <p:cTn id="12" dur="200" fill="hold">
                                          <p:stCondLst>
                                            <p:cond delay="600"/>
                                          </p:stCondLst>
                                        </p:cTn>
                                        <p:tgtEl>
                                          <p:spTgt spid="7"/>
                                        </p:tgtEl>
                                        <p:attrNameLst>
                                          <p:attrName>r</p:attrName>
                                        </p:attrNameLst>
                                      </p:cBhvr>
                                    </p:animRot>
                                    <p:animRot by="120000">
                                      <p:cBhvr>
                                        <p:cTn id="13" dur="200" fill="hold">
                                          <p:stCondLst>
                                            <p:cond delay="800"/>
                                          </p:stCondLst>
                                        </p:cTn>
                                        <p:tgtEl>
                                          <p:spTgt spid="7"/>
                                        </p:tgtEl>
                                        <p:attrNameLst>
                                          <p:attrName>r</p:attrName>
                                        </p:attrNameLst>
                                      </p:cBhvr>
                                    </p:animRot>
                                  </p:childTnLst>
                                </p:cTn>
                              </p:par>
                              <p:par>
                                <p:cTn id="14" presetID="32" presetClass="emph" presetSubtype="0" repeatCount="indefinite" fill="hold" nodeType="withEffect">
                                  <p:stCondLst>
                                    <p:cond delay="0"/>
                                  </p:stCondLst>
                                  <p:childTnLst>
                                    <p:animRot by="120000">
                                      <p:cBhvr>
                                        <p:cTn id="15" dur="100" fill="hold">
                                          <p:stCondLst>
                                            <p:cond delay="0"/>
                                          </p:stCondLst>
                                        </p:cTn>
                                        <p:tgtEl>
                                          <p:spTgt spid="8"/>
                                        </p:tgtEl>
                                        <p:attrNameLst>
                                          <p:attrName>r</p:attrName>
                                        </p:attrNameLst>
                                      </p:cBhvr>
                                    </p:animRot>
                                    <p:animRot by="-240000">
                                      <p:cBhvr>
                                        <p:cTn id="16" dur="200" fill="hold">
                                          <p:stCondLst>
                                            <p:cond delay="200"/>
                                          </p:stCondLst>
                                        </p:cTn>
                                        <p:tgtEl>
                                          <p:spTgt spid="8"/>
                                        </p:tgtEl>
                                        <p:attrNameLst>
                                          <p:attrName>r</p:attrName>
                                        </p:attrNameLst>
                                      </p:cBhvr>
                                    </p:animRot>
                                    <p:animRot by="240000">
                                      <p:cBhvr>
                                        <p:cTn id="17" dur="200" fill="hold">
                                          <p:stCondLst>
                                            <p:cond delay="400"/>
                                          </p:stCondLst>
                                        </p:cTn>
                                        <p:tgtEl>
                                          <p:spTgt spid="8"/>
                                        </p:tgtEl>
                                        <p:attrNameLst>
                                          <p:attrName>r</p:attrName>
                                        </p:attrNameLst>
                                      </p:cBhvr>
                                    </p:animRot>
                                    <p:animRot by="-240000">
                                      <p:cBhvr>
                                        <p:cTn id="18" dur="200" fill="hold">
                                          <p:stCondLst>
                                            <p:cond delay="600"/>
                                          </p:stCondLst>
                                        </p:cTn>
                                        <p:tgtEl>
                                          <p:spTgt spid="8"/>
                                        </p:tgtEl>
                                        <p:attrNameLst>
                                          <p:attrName>r</p:attrName>
                                        </p:attrNameLst>
                                      </p:cBhvr>
                                    </p:animRot>
                                    <p:animRot by="120000">
                                      <p:cBhvr>
                                        <p:cTn id="19" dur="200" fill="hold">
                                          <p:stCondLst>
                                            <p:cond delay="800"/>
                                          </p:stCondLst>
                                        </p:cTn>
                                        <p:tgtEl>
                                          <p:spTgt spid="8"/>
                                        </p:tgtEl>
                                        <p:attrNameLst>
                                          <p:attrName>r</p:attrName>
                                        </p:attrNameLst>
                                      </p:cBhvr>
                                    </p:animRot>
                                  </p:childTnLst>
                                </p:cTn>
                              </p:par>
                              <p:par>
                                <p:cTn id="20" presetID="32" presetClass="emph" presetSubtype="0" repeatCount="indefinite" fill="hold" nodeType="withEffect">
                                  <p:stCondLst>
                                    <p:cond delay="0"/>
                                  </p:stCondLst>
                                  <p:childTnLst>
                                    <p:animRot by="120000">
                                      <p:cBhvr>
                                        <p:cTn id="21" dur="100" fill="hold">
                                          <p:stCondLst>
                                            <p:cond delay="0"/>
                                          </p:stCondLst>
                                        </p:cTn>
                                        <p:tgtEl>
                                          <p:spTgt spid="9"/>
                                        </p:tgtEl>
                                        <p:attrNameLst>
                                          <p:attrName>r</p:attrName>
                                        </p:attrNameLst>
                                      </p:cBhvr>
                                    </p:animRot>
                                    <p:animRot by="-240000">
                                      <p:cBhvr>
                                        <p:cTn id="22" dur="200" fill="hold">
                                          <p:stCondLst>
                                            <p:cond delay="200"/>
                                          </p:stCondLst>
                                        </p:cTn>
                                        <p:tgtEl>
                                          <p:spTgt spid="9"/>
                                        </p:tgtEl>
                                        <p:attrNameLst>
                                          <p:attrName>r</p:attrName>
                                        </p:attrNameLst>
                                      </p:cBhvr>
                                    </p:animRot>
                                    <p:animRot by="240000">
                                      <p:cBhvr>
                                        <p:cTn id="23" dur="200" fill="hold">
                                          <p:stCondLst>
                                            <p:cond delay="400"/>
                                          </p:stCondLst>
                                        </p:cTn>
                                        <p:tgtEl>
                                          <p:spTgt spid="9"/>
                                        </p:tgtEl>
                                        <p:attrNameLst>
                                          <p:attrName>r</p:attrName>
                                        </p:attrNameLst>
                                      </p:cBhvr>
                                    </p:animRot>
                                    <p:animRot by="-240000">
                                      <p:cBhvr>
                                        <p:cTn id="24" dur="200" fill="hold">
                                          <p:stCondLst>
                                            <p:cond delay="600"/>
                                          </p:stCondLst>
                                        </p:cTn>
                                        <p:tgtEl>
                                          <p:spTgt spid="9"/>
                                        </p:tgtEl>
                                        <p:attrNameLst>
                                          <p:attrName>r</p:attrName>
                                        </p:attrNameLst>
                                      </p:cBhvr>
                                    </p:animRot>
                                    <p:animRot by="120000">
                                      <p:cBhvr>
                                        <p:cTn id="25" dur="200" fill="hold">
                                          <p:stCondLst>
                                            <p:cond delay="800"/>
                                          </p:stCondLst>
                                        </p:cTn>
                                        <p:tgtEl>
                                          <p:spTgt spid="9"/>
                                        </p:tgtEl>
                                        <p:attrNameLst>
                                          <p:attrName>r</p:attrName>
                                        </p:attrNameLst>
                                      </p:cBhvr>
                                    </p:animRot>
                                  </p:childTnLst>
                                </p:cTn>
                              </p:par>
                              <p:par>
                                <p:cTn id="26" presetID="32" presetClass="emph" presetSubtype="0" repeatCount="indefinite" fill="hold" nodeType="withEffect">
                                  <p:stCondLst>
                                    <p:cond delay="0"/>
                                  </p:stCondLst>
                                  <p:childTnLst>
                                    <p:animRot by="120000">
                                      <p:cBhvr>
                                        <p:cTn id="27" dur="100" fill="hold">
                                          <p:stCondLst>
                                            <p:cond delay="0"/>
                                          </p:stCondLst>
                                        </p:cTn>
                                        <p:tgtEl>
                                          <p:spTgt spid="10"/>
                                        </p:tgtEl>
                                        <p:attrNameLst>
                                          <p:attrName>r</p:attrName>
                                        </p:attrNameLst>
                                      </p:cBhvr>
                                    </p:animRot>
                                    <p:animRot by="-240000">
                                      <p:cBhvr>
                                        <p:cTn id="28" dur="200" fill="hold">
                                          <p:stCondLst>
                                            <p:cond delay="200"/>
                                          </p:stCondLst>
                                        </p:cTn>
                                        <p:tgtEl>
                                          <p:spTgt spid="10"/>
                                        </p:tgtEl>
                                        <p:attrNameLst>
                                          <p:attrName>r</p:attrName>
                                        </p:attrNameLst>
                                      </p:cBhvr>
                                    </p:animRot>
                                    <p:animRot by="240000">
                                      <p:cBhvr>
                                        <p:cTn id="29" dur="200" fill="hold">
                                          <p:stCondLst>
                                            <p:cond delay="400"/>
                                          </p:stCondLst>
                                        </p:cTn>
                                        <p:tgtEl>
                                          <p:spTgt spid="10"/>
                                        </p:tgtEl>
                                        <p:attrNameLst>
                                          <p:attrName>r</p:attrName>
                                        </p:attrNameLst>
                                      </p:cBhvr>
                                    </p:animRot>
                                    <p:animRot by="-240000">
                                      <p:cBhvr>
                                        <p:cTn id="30" dur="200" fill="hold">
                                          <p:stCondLst>
                                            <p:cond delay="600"/>
                                          </p:stCondLst>
                                        </p:cTn>
                                        <p:tgtEl>
                                          <p:spTgt spid="10"/>
                                        </p:tgtEl>
                                        <p:attrNameLst>
                                          <p:attrName>r</p:attrName>
                                        </p:attrNameLst>
                                      </p:cBhvr>
                                    </p:animRot>
                                    <p:animRot by="120000">
                                      <p:cBhvr>
                                        <p:cTn id="31" dur="200" fill="hold">
                                          <p:stCondLst>
                                            <p:cond delay="800"/>
                                          </p:stCondLst>
                                        </p:cTn>
                                        <p:tgtEl>
                                          <p:spTgt spid="10"/>
                                        </p:tgtEl>
                                        <p:attrNameLst>
                                          <p:attrName>r</p:attrName>
                                        </p:attrNameLst>
                                      </p:cBhvr>
                                    </p:animRo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1"/>
                                        </p:tgtEl>
                                        <p:attrNameLst>
                                          <p:attrName>r</p:attrName>
                                        </p:attrNameLst>
                                      </p:cBhvr>
                                    </p:animRot>
                                    <p:animRot by="-240000">
                                      <p:cBhvr>
                                        <p:cTn id="34" dur="200" fill="hold">
                                          <p:stCondLst>
                                            <p:cond delay="200"/>
                                          </p:stCondLst>
                                        </p:cTn>
                                        <p:tgtEl>
                                          <p:spTgt spid="11"/>
                                        </p:tgtEl>
                                        <p:attrNameLst>
                                          <p:attrName>r</p:attrName>
                                        </p:attrNameLst>
                                      </p:cBhvr>
                                    </p:animRot>
                                    <p:animRot by="240000">
                                      <p:cBhvr>
                                        <p:cTn id="35" dur="200" fill="hold">
                                          <p:stCondLst>
                                            <p:cond delay="400"/>
                                          </p:stCondLst>
                                        </p:cTn>
                                        <p:tgtEl>
                                          <p:spTgt spid="11"/>
                                        </p:tgtEl>
                                        <p:attrNameLst>
                                          <p:attrName>r</p:attrName>
                                        </p:attrNameLst>
                                      </p:cBhvr>
                                    </p:animRot>
                                    <p:animRot by="-240000">
                                      <p:cBhvr>
                                        <p:cTn id="36" dur="200" fill="hold">
                                          <p:stCondLst>
                                            <p:cond delay="600"/>
                                          </p:stCondLst>
                                        </p:cTn>
                                        <p:tgtEl>
                                          <p:spTgt spid="11"/>
                                        </p:tgtEl>
                                        <p:attrNameLst>
                                          <p:attrName>r</p:attrName>
                                        </p:attrNameLst>
                                      </p:cBhvr>
                                    </p:animRot>
                                    <p:animRot by="120000">
                                      <p:cBhvr>
                                        <p:cTn id="37" dur="200" fill="hold">
                                          <p:stCondLst>
                                            <p:cond delay="80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8" restart="whenNotActive" fill="hold" evtFilter="cancelBubble" nodeType="interactiveSeq">
                <p:stCondLst>
                  <p:cond evt="onClick" delay="0">
                    <p:tgtEl>
                      <p:spTgt spid="13"/>
                    </p:tgtEl>
                  </p:cond>
                </p:stCondLst>
                <p:endSync evt="end" delay="0">
                  <p:rtn val="all"/>
                </p:endSync>
                <p:childTnLst>
                  <p:par>
                    <p:cTn id="39" fill="hold">
                      <p:stCondLst>
                        <p:cond delay="0"/>
                      </p:stCondLst>
                      <p:childTnLst>
                        <p:par>
                          <p:cTn id="40" fill="hold">
                            <p:stCondLst>
                              <p:cond delay="0"/>
                            </p:stCondLst>
                            <p:childTnLst>
                              <p:par>
                                <p:cTn id="41" presetID="53" presetClass="exit" presetSubtype="32" fill="hold" grpId="0" nodeType="clickEffect">
                                  <p:stCondLst>
                                    <p:cond delay="0"/>
                                  </p:stCondLst>
                                  <p:childTnLst>
                                    <p:anim calcmode="lin" valueType="num">
                                      <p:cBhvr>
                                        <p:cTn id="42" dur="500"/>
                                        <p:tgtEl>
                                          <p:spTgt spid="13"/>
                                        </p:tgtEl>
                                        <p:attrNameLst>
                                          <p:attrName>ppt_w</p:attrName>
                                        </p:attrNameLst>
                                      </p:cBhvr>
                                      <p:tavLst>
                                        <p:tav tm="0">
                                          <p:val>
                                            <p:strVal val="ppt_w"/>
                                          </p:val>
                                        </p:tav>
                                        <p:tav tm="100000">
                                          <p:val>
                                            <p:fltVal val="0"/>
                                          </p:val>
                                        </p:tav>
                                      </p:tavLst>
                                    </p:anim>
                                    <p:anim calcmode="lin" valueType="num">
                                      <p:cBhvr>
                                        <p:cTn id="43" dur="500"/>
                                        <p:tgtEl>
                                          <p:spTgt spid="13"/>
                                        </p:tgtEl>
                                        <p:attrNameLst>
                                          <p:attrName>ppt_h</p:attrName>
                                        </p:attrNameLst>
                                      </p:cBhvr>
                                      <p:tavLst>
                                        <p:tav tm="0">
                                          <p:val>
                                            <p:strVal val="ppt_h"/>
                                          </p:val>
                                        </p:tav>
                                        <p:tav tm="100000">
                                          <p:val>
                                            <p:fltVal val="0"/>
                                          </p:val>
                                        </p:tav>
                                      </p:tavLst>
                                    </p:anim>
                                    <p:animEffect transition="out" filter="fade">
                                      <p:cBhvr>
                                        <p:cTn id="44" dur="500"/>
                                        <p:tgtEl>
                                          <p:spTgt spid="13"/>
                                        </p:tgtEl>
                                      </p:cBhvr>
                                    </p:animEffect>
                                    <p:set>
                                      <p:cBhvr>
                                        <p:cTn id="45"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46" restart="whenNotActive" fill="hold" evtFilter="cancelBubble" nodeType="interactiveSeq">
                <p:stCondLst>
                  <p:cond evt="onClick" delay="0">
                    <p:tgtEl>
                      <p:spTgt spid="14"/>
                    </p:tgtEl>
                  </p:cond>
                </p:stCondLst>
                <p:endSync evt="end" delay="0">
                  <p:rtn val="all"/>
                </p:endSync>
                <p:childTnLst>
                  <p:par>
                    <p:cTn id="47" fill="hold">
                      <p:stCondLst>
                        <p:cond delay="0"/>
                      </p:stCondLst>
                      <p:childTnLst>
                        <p:par>
                          <p:cTn id="48" fill="hold">
                            <p:stCondLst>
                              <p:cond delay="0"/>
                            </p:stCondLst>
                            <p:childTnLst>
                              <p:par>
                                <p:cTn id="49" presetID="53" presetClass="exit" presetSubtype="32" fill="hold" grpId="0" nodeType="clickEffect">
                                  <p:stCondLst>
                                    <p:cond delay="0"/>
                                  </p:stCondLst>
                                  <p:childTnLst>
                                    <p:anim calcmode="lin" valueType="num">
                                      <p:cBhvr>
                                        <p:cTn id="50" dur="500"/>
                                        <p:tgtEl>
                                          <p:spTgt spid="14"/>
                                        </p:tgtEl>
                                        <p:attrNameLst>
                                          <p:attrName>ppt_w</p:attrName>
                                        </p:attrNameLst>
                                      </p:cBhvr>
                                      <p:tavLst>
                                        <p:tav tm="0">
                                          <p:val>
                                            <p:strVal val="ppt_w"/>
                                          </p:val>
                                        </p:tav>
                                        <p:tav tm="100000">
                                          <p:val>
                                            <p:fltVal val="0"/>
                                          </p:val>
                                        </p:tav>
                                      </p:tavLst>
                                    </p:anim>
                                    <p:anim calcmode="lin" valueType="num">
                                      <p:cBhvr>
                                        <p:cTn id="51" dur="500"/>
                                        <p:tgtEl>
                                          <p:spTgt spid="14"/>
                                        </p:tgtEl>
                                        <p:attrNameLst>
                                          <p:attrName>ppt_h</p:attrName>
                                        </p:attrNameLst>
                                      </p:cBhvr>
                                      <p:tavLst>
                                        <p:tav tm="0">
                                          <p:val>
                                            <p:strVal val="ppt_h"/>
                                          </p:val>
                                        </p:tav>
                                        <p:tav tm="100000">
                                          <p:val>
                                            <p:fltVal val="0"/>
                                          </p:val>
                                        </p:tav>
                                      </p:tavLst>
                                    </p:anim>
                                    <p:animEffect transition="out" filter="fade">
                                      <p:cBhvr>
                                        <p:cTn id="52" dur="500"/>
                                        <p:tgtEl>
                                          <p:spTgt spid="14"/>
                                        </p:tgtEl>
                                      </p:cBhvr>
                                    </p:animEffect>
                                    <p:set>
                                      <p:cBhvr>
                                        <p:cTn id="5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54" restart="whenNotActive" fill="hold" evtFilter="cancelBubble" nodeType="interactiveSeq">
                <p:stCondLst>
                  <p:cond evt="onClick" delay="0">
                    <p:tgtEl>
                      <p:spTgt spid="18"/>
                    </p:tgtEl>
                  </p:cond>
                </p:stCondLst>
                <p:endSync evt="end" delay="0">
                  <p:rtn val="all"/>
                </p:endSync>
                <p:childTnLst>
                  <p:par>
                    <p:cTn id="55" fill="hold">
                      <p:stCondLst>
                        <p:cond delay="0"/>
                      </p:stCondLst>
                      <p:childTnLst>
                        <p:par>
                          <p:cTn id="56" fill="hold">
                            <p:stCondLst>
                              <p:cond delay="0"/>
                            </p:stCondLst>
                            <p:childTnLst>
                              <p:par>
                                <p:cTn id="57" presetID="53" presetClass="exit" presetSubtype="32" fill="hold" grpId="0" nodeType="clickEffect">
                                  <p:stCondLst>
                                    <p:cond delay="0"/>
                                  </p:stCondLst>
                                  <p:childTnLst>
                                    <p:anim calcmode="lin" valueType="num">
                                      <p:cBhvr>
                                        <p:cTn id="58" dur="500"/>
                                        <p:tgtEl>
                                          <p:spTgt spid="18"/>
                                        </p:tgtEl>
                                        <p:attrNameLst>
                                          <p:attrName>ppt_w</p:attrName>
                                        </p:attrNameLst>
                                      </p:cBhvr>
                                      <p:tavLst>
                                        <p:tav tm="0">
                                          <p:val>
                                            <p:strVal val="ppt_w"/>
                                          </p:val>
                                        </p:tav>
                                        <p:tav tm="100000">
                                          <p:val>
                                            <p:fltVal val="0"/>
                                          </p:val>
                                        </p:tav>
                                      </p:tavLst>
                                    </p:anim>
                                    <p:anim calcmode="lin" valueType="num">
                                      <p:cBhvr>
                                        <p:cTn id="59" dur="500"/>
                                        <p:tgtEl>
                                          <p:spTgt spid="18"/>
                                        </p:tgtEl>
                                        <p:attrNameLst>
                                          <p:attrName>ppt_h</p:attrName>
                                        </p:attrNameLst>
                                      </p:cBhvr>
                                      <p:tavLst>
                                        <p:tav tm="0">
                                          <p:val>
                                            <p:strVal val="ppt_h"/>
                                          </p:val>
                                        </p:tav>
                                        <p:tav tm="100000">
                                          <p:val>
                                            <p:fltVal val="0"/>
                                          </p:val>
                                        </p:tav>
                                      </p:tavLst>
                                    </p:anim>
                                    <p:animEffect transition="out" filter="fade">
                                      <p:cBhvr>
                                        <p:cTn id="60" dur="500"/>
                                        <p:tgtEl>
                                          <p:spTgt spid="18"/>
                                        </p:tgtEl>
                                      </p:cBhvr>
                                    </p:animEffect>
                                    <p:set>
                                      <p:cBhvr>
                                        <p:cTn id="61"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62" restart="whenNotActive" fill="hold" evtFilter="cancelBubble" nodeType="interactiveSeq">
                <p:stCondLst>
                  <p:cond evt="onClick" delay="0">
                    <p:tgtEl>
                      <p:spTgt spid="19"/>
                    </p:tgtEl>
                  </p:cond>
                </p:stCondLst>
                <p:endSync evt="end" delay="0">
                  <p:rtn val="all"/>
                </p:endSync>
                <p:childTnLst>
                  <p:par>
                    <p:cTn id="63" fill="hold">
                      <p:stCondLst>
                        <p:cond delay="0"/>
                      </p:stCondLst>
                      <p:childTnLst>
                        <p:par>
                          <p:cTn id="64" fill="hold">
                            <p:stCondLst>
                              <p:cond delay="0"/>
                            </p:stCondLst>
                            <p:childTnLst>
                              <p:par>
                                <p:cTn id="65" presetID="53" presetClass="exit" presetSubtype="32" fill="hold" grpId="0" nodeType="clickEffect">
                                  <p:stCondLst>
                                    <p:cond delay="0"/>
                                  </p:stCondLst>
                                  <p:childTnLst>
                                    <p:anim calcmode="lin" valueType="num">
                                      <p:cBhvr>
                                        <p:cTn id="66" dur="500"/>
                                        <p:tgtEl>
                                          <p:spTgt spid="19"/>
                                        </p:tgtEl>
                                        <p:attrNameLst>
                                          <p:attrName>ppt_w</p:attrName>
                                        </p:attrNameLst>
                                      </p:cBhvr>
                                      <p:tavLst>
                                        <p:tav tm="0">
                                          <p:val>
                                            <p:strVal val="ppt_w"/>
                                          </p:val>
                                        </p:tav>
                                        <p:tav tm="100000">
                                          <p:val>
                                            <p:fltVal val="0"/>
                                          </p:val>
                                        </p:tav>
                                      </p:tavLst>
                                    </p:anim>
                                    <p:anim calcmode="lin" valueType="num">
                                      <p:cBhvr>
                                        <p:cTn id="67" dur="500"/>
                                        <p:tgtEl>
                                          <p:spTgt spid="19"/>
                                        </p:tgtEl>
                                        <p:attrNameLst>
                                          <p:attrName>ppt_h</p:attrName>
                                        </p:attrNameLst>
                                      </p:cBhvr>
                                      <p:tavLst>
                                        <p:tav tm="0">
                                          <p:val>
                                            <p:strVal val="ppt_h"/>
                                          </p:val>
                                        </p:tav>
                                        <p:tav tm="100000">
                                          <p:val>
                                            <p:fltVal val="0"/>
                                          </p:val>
                                        </p:tav>
                                      </p:tavLst>
                                    </p:anim>
                                    <p:animEffect transition="out" filter="fade">
                                      <p:cBhvr>
                                        <p:cTn id="68" dur="500"/>
                                        <p:tgtEl>
                                          <p:spTgt spid="19"/>
                                        </p:tgtEl>
                                      </p:cBhvr>
                                    </p:animEffect>
                                    <p:set>
                                      <p:cBhvr>
                                        <p:cTn id="69"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70" restart="whenNotActive" fill="hold" evtFilter="cancelBubble" nodeType="interactiveSeq">
                <p:stCondLst>
                  <p:cond evt="onClick" delay="0">
                    <p:tgtEl>
                      <p:spTgt spid="20"/>
                    </p:tgtEl>
                  </p:cond>
                </p:stCondLst>
                <p:endSync evt="end" delay="0">
                  <p:rtn val="all"/>
                </p:endSync>
                <p:childTnLst>
                  <p:par>
                    <p:cTn id="71" fill="hold">
                      <p:stCondLst>
                        <p:cond delay="0"/>
                      </p:stCondLst>
                      <p:childTnLst>
                        <p:par>
                          <p:cTn id="72" fill="hold">
                            <p:stCondLst>
                              <p:cond delay="0"/>
                            </p:stCondLst>
                            <p:childTnLst>
                              <p:par>
                                <p:cTn id="73" presetID="53" presetClass="exit" presetSubtype="32" fill="hold" grpId="0" nodeType="clickEffect">
                                  <p:stCondLst>
                                    <p:cond delay="0"/>
                                  </p:stCondLst>
                                  <p:childTnLst>
                                    <p:anim calcmode="lin" valueType="num">
                                      <p:cBhvr>
                                        <p:cTn id="74" dur="500"/>
                                        <p:tgtEl>
                                          <p:spTgt spid="20"/>
                                        </p:tgtEl>
                                        <p:attrNameLst>
                                          <p:attrName>ppt_w</p:attrName>
                                        </p:attrNameLst>
                                      </p:cBhvr>
                                      <p:tavLst>
                                        <p:tav tm="0">
                                          <p:val>
                                            <p:strVal val="ppt_w"/>
                                          </p:val>
                                        </p:tav>
                                        <p:tav tm="100000">
                                          <p:val>
                                            <p:fltVal val="0"/>
                                          </p:val>
                                        </p:tav>
                                      </p:tavLst>
                                    </p:anim>
                                    <p:anim calcmode="lin" valueType="num">
                                      <p:cBhvr>
                                        <p:cTn id="75" dur="500"/>
                                        <p:tgtEl>
                                          <p:spTgt spid="20"/>
                                        </p:tgtEl>
                                        <p:attrNameLst>
                                          <p:attrName>ppt_h</p:attrName>
                                        </p:attrNameLst>
                                      </p:cBhvr>
                                      <p:tavLst>
                                        <p:tav tm="0">
                                          <p:val>
                                            <p:strVal val="ppt_h"/>
                                          </p:val>
                                        </p:tav>
                                        <p:tav tm="100000">
                                          <p:val>
                                            <p:fltVal val="0"/>
                                          </p:val>
                                        </p:tav>
                                      </p:tavLst>
                                    </p:anim>
                                    <p:animEffect transition="out" filter="fade">
                                      <p:cBhvr>
                                        <p:cTn id="76" dur="500"/>
                                        <p:tgtEl>
                                          <p:spTgt spid="20"/>
                                        </p:tgtEl>
                                      </p:cBhvr>
                                    </p:animEffect>
                                    <p:set>
                                      <p:cBhvr>
                                        <p:cTn id="77"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78" restart="whenNotActive" fill="hold" evtFilter="cancelBubble" nodeType="interactiveSeq">
                <p:stCondLst>
                  <p:cond evt="onClick" delay="0">
                    <p:tgtEl>
                      <p:spTgt spid="5"/>
                    </p:tgtEl>
                  </p:cond>
                </p:stCondLst>
                <p:endSync evt="end" delay="0">
                  <p:rtn val="all"/>
                </p:endSync>
                <p:childTnLst>
                  <p:par>
                    <p:cTn id="79" fill="hold">
                      <p:stCondLst>
                        <p:cond delay="0"/>
                      </p:stCondLst>
                      <p:childTnLst>
                        <p:par>
                          <p:cTn id="80" fill="hold">
                            <p:stCondLst>
                              <p:cond delay="0"/>
                            </p:stCondLst>
                            <p:childTnLst>
                              <p:par>
                                <p:cTn id="81" presetID="22" presetClass="entr" presetSubtype="4" fill="hold" grpId="0" nodeType="click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wipe(down)">
                                      <p:cBhvr>
                                        <p:cTn id="83" dur="500"/>
                                        <p:tgtEl>
                                          <p:spTgt spid="22"/>
                                        </p:tgtEl>
                                      </p:cBhvr>
                                    </p:animEffect>
                                  </p:childTnLst>
                                  <p:subTnLst>
                                    <p:audio>
                                      <p:cMediaNode>
                                        <p:cTn display="0" masterRel="sameClick">
                                          <p:stCondLst>
                                            <p:cond evt="begin" delay="0">
                                              <p:tn val="81"/>
                                            </p:cond>
                                          </p:stCondLst>
                                          <p:endCondLst>
                                            <p:cond evt="onStopAudio" delay="0">
                                              <p:tgtEl>
                                                <p:sldTgt/>
                                              </p:tgtEl>
                                            </p:cond>
                                          </p:endCondLst>
                                        </p:cTn>
                                        <p:tgtEl>
                                          <p:sndTgt r:embed="rId2" name="bomb.wav"/>
                                        </p:tgtEl>
                                      </p:cMediaNode>
                                    </p:audio>
                                  </p:subTnLst>
                                </p:cTn>
                              </p:par>
                            </p:childTnLst>
                          </p:cTn>
                        </p:par>
                        <p:par>
                          <p:cTn id="84" fill="hold">
                            <p:stCondLst>
                              <p:cond delay="500"/>
                            </p:stCondLst>
                            <p:childTnLst>
                              <p:par>
                                <p:cTn id="85" presetID="10" presetClass="exit" presetSubtype="0" fill="hold" grpId="1" nodeType="afterEffect">
                                  <p:stCondLst>
                                    <p:cond delay="0"/>
                                  </p:stCondLst>
                                  <p:childTnLst>
                                    <p:animEffect transition="out" filter="fade">
                                      <p:cBhvr>
                                        <p:cTn id="86" dur="500"/>
                                        <p:tgtEl>
                                          <p:spTgt spid="22"/>
                                        </p:tgtEl>
                                      </p:cBhvr>
                                    </p:animEffect>
                                    <p:set>
                                      <p:cBhvr>
                                        <p:cTn id="87" dur="1" fill="hold">
                                          <p:stCondLst>
                                            <p:cond delay="499"/>
                                          </p:stCondLst>
                                        </p:cTn>
                                        <p:tgtEl>
                                          <p:spTgt spid="22"/>
                                        </p:tgtEl>
                                        <p:attrNameLst>
                                          <p:attrName>style.visibility</p:attrName>
                                        </p:attrNameLst>
                                      </p:cBhvr>
                                      <p:to>
                                        <p:strVal val="hidden"/>
                                      </p:to>
                                    </p:set>
                                  </p:childTnLst>
                                </p:cTn>
                              </p:par>
                              <p:par>
                                <p:cTn id="88" presetID="42" presetClass="path" presetSubtype="0" accel="50000" decel="50000" fill="hold" nodeType="withEffect">
                                  <p:stCondLst>
                                    <p:cond delay="0"/>
                                  </p:stCondLst>
                                  <p:childTnLst>
                                    <p:animMotion origin="layout" path="M -3.61111E-6 -3.7037E-6 L -0.00659 0.51412 " pathEditMode="relative" rAng="0" ptsTypes="AA">
                                      <p:cBhvr>
                                        <p:cTn id="89" dur="2000" fill="hold"/>
                                        <p:tgtEl>
                                          <p:spTgt spid="7"/>
                                        </p:tgtEl>
                                        <p:attrNameLst>
                                          <p:attrName>ppt_x</p:attrName>
                                          <p:attrName>ppt_y</p:attrName>
                                        </p:attrNameLst>
                                      </p:cBhvr>
                                      <p:rCtr x="-330" y="25694"/>
                                    </p:animMotion>
                                  </p:childTnLst>
                                </p:cTn>
                              </p:par>
                            </p:childTnLst>
                          </p:cTn>
                        </p:par>
                      </p:childTnLst>
                    </p:cTn>
                  </p:par>
                  <p:par>
                    <p:cTn id="90" fill="hold">
                      <p:stCondLst>
                        <p:cond delay="indefinite"/>
                      </p:stCondLst>
                      <p:childTnLst>
                        <p:par>
                          <p:cTn id="91" fill="hold">
                            <p:stCondLst>
                              <p:cond delay="0"/>
                            </p:stCondLst>
                            <p:childTnLst>
                              <p:par>
                                <p:cTn id="92" presetID="22" presetClass="entr" presetSubtype="4" fill="hold" grpId="0" nodeType="click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down)">
                                      <p:cBhvr>
                                        <p:cTn id="94" dur="500"/>
                                        <p:tgtEl>
                                          <p:spTgt spid="23"/>
                                        </p:tgtEl>
                                      </p:cBhvr>
                                    </p:animEffect>
                                  </p:childTnLst>
                                  <p:subTnLst>
                                    <p:audio>
                                      <p:cMediaNode>
                                        <p:cTn display="0" masterRel="sameClick">
                                          <p:stCondLst>
                                            <p:cond evt="begin" delay="0">
                                              <p:tn val="92"/>
                                            </p:cond>
                                          </p:stCondLst>
                                          <p:endCondLst>
                                            <p:cond evt="onStopAudio" delay="0">
                                              <p:tgtEl>
                                                <p:sldTgt/>
                                              </p:tgtEl>
                                            </p:cond>
                                          </p:endCondLst>
                                        </p:cTn>
                                        <p:tgtEl>
                                          <p:sndTgt r:embed="rId2" name="bomb.wav"/>
                                        </p:tgtEl>
                                      </p:cMediaNode>
                                    </p:audio>
                                  </p:subTnLst>
                                </p:cTn>
                              </p:par>
                            </p:childTnLst>
                          </p:cTn>
                        </p:par>
                        <p:par>
                          <p:cTn id="95" fill="hold">
                            <p:stCondLst>
                              <p:cond delay="500"/>
                            </p:stCondLst>
                            <p:childTnLst>
                              <p:par>
                                <p:cTn id="96" presetID="10" presetClass="exit" presetSubtype="0" fill="hold" grpId="1" nodeType="afterEffect">
                                  <p:stCondLst>
                                    <p:cond delay="0"/>
                                  </p:stCondLst>
                                  <p:childTnLst>
                                    <p:animEffect transition="out" filter="fade">
                                      <p:cBhvr>
                                        <p:cTn id="97" dur="500"/>
                                        <p:tgtEl>
                                          <p:spTgt spid="23"/>
                                        </p:tgtEl>
                                      </p:cBhvr>
                                    </p:animEffect>
                                    <p:set>
                                      <p:cBhvr>
                                        <p:cTn id="98" dur="1" fill="hold">
                                          <p:stCondLst>
                                            <p:cond delay="499"/>
                                          </p:stCondLst>
                                        </p:cTn>
                                        <p:tgtEl>
                                          <p:spTgt spid="23"/>
                                        </p:tgtEl>
                                        <p:attrNameLst>
                                          <p:attrName>style.visibility</p:attrName>
                                        </p:attrNameLst>
                                      </p:cBhvr>
                                      <p:to>
                                        <p:strVal val="hidden"/>
                                      </p:to>
                                    </p:set>
                                  </p:childTnLst>
                                </p:cTn>
                              </p:par>
                              <p:par>
                                <p:cTn id="99" presetID="42" presetClass="path" presetSubtype="0" accel="50000" decel="50000" fill="hold" nodeType="withEffect">
                                  <p:stCondLst>
                                    <p:cond delay="0"/>
                                  </p:stCondLst>
                                  <p:childTnLst>
                                    <p:animMotion origin="layout" path="M -3.61111E-6 3.33333E-6 L -0.01614 0.47291 " pathEditMode="relative" rAng="0" ptsTypes="AA">
                                      <p:cBhvr>
                                        <p:cTn id="100" dur="2000" fill="hold"/>
                                        <p:tgtEl>
                                          <p:spTgt spid="8"/>
                                        </p:tgtEl>
                                        <p:attrNameLst>
                                          <p:attrName>ppt_x</p:attrName>
                                          <p:attrName>ppt_y</p:attrName>
                                        </p:attrNameLst>
                                      </p:cBhvr>
                                      <p:rCtr x="-816" y="23634"/>
                                    </p:animMotion>
                                  </p:childTnLst>
                                </p:cTn>
                              </p:par>
                            </p:childTnLst>
                          </p:cTn>
                        </p:par>
                      </p:childTnLst>
                    </p:cTn>
                  </p:par>
                  <p:par>
                    <p:cTn id="101" fill="hold">
                      <p:stCondLst>
                        <p:cond delay="indefinite"/>
                      </p:stCondLst>
                      <p:childTnLst>
                        <p:par>
                          <p:cTn id="102" fill="hold">
                            <p:stCondLst>
                              <p:cond delay="0"/>
                            </p:stCondLst>
                            <p:childTnLst>
                              <p:par>
                                <p:cTn id="103" presetID="22" presetClass="entr" presetSubtype="4" fill="hold" grpId="0" nodeType="click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wipe(down)">
                                      <p:cBhvr>
                                        <p:cTn id="105" dur="500"/>
                                        <p:tgtEl>
                                          <p:spTgt spid="24"/>
                                        </p:tgtEl>
                                      </p:cBhvr>
                                    </p:animEffect>
                                  </p:childTnLst>
                                  <p:subTnLst>
                                    <p:audio>
                                      <p:cMediaNode>
                                        <p:cTn display="0" masterRel="sameClick">
                                          <p:stCondLst>
                                            <p:cond evt="begin" delay="0">
                                              <p:tn val="103"/>
                                            </p:cond>
                                          </p:stCondLst>
                                          <p:endCondLst>
                                            <p:cond evt="onStopAudio" delay="0">
                                              <p:tgtEl>
                                                <p:sldTgt/>
                                              </p:tgtEl>
                                            </p:cond>
                                          </p:endCondLst>
                                        </p:cTn>
                                        <p:tgtEl>
                                          <p:sndTgt r:embed="rId2" name="bomb.wav"/>
                                        </p:tgtEl>
                                      </p:cMediaNode>
                                    </p:audio>
                                  </p:subTnLst>
                                </p:cTn>
                              </p:par>
                            </p:childTnLst>
                          </p:cTn>
                        </p:par>
                        <p:par>
                          <p:cTn id="106" fill="hold">
                            <p:stCondLst>
                              <p:cond delay="500"/>
                            </p:stCondLst>
                            <p:childTnLst>
                              <p:par>
                                <p:cTn id="107" presetID="10" presetClass="exit" presetSubtype="0" fill="hold" grpId="1" nodeType="afterEffect">
                                  <p:stCondLst>
                                    <p:cond delay="0"/>
                                  </p:stCondLst>
                                  <p:childTnLst>
                                    <p:animEffect transition="out" filter="fade">
                                      <p:cBhvr>
                                        <p:cTn id="108" dur="500"/>
                                        <p:tgtEl>
                                          <p:spTgt spid="24"/>
                                        </p:tgtEl>
                                      </p:cBhvr>
                                    </p:animEffect>
                                    <p:set>
                                      <p:cBhvr>
                                        <p:cTn id="109" dur="1" fill="hold">
                                          <p:stCondLst>
                                            <p:cond delay="499"/>
                                          </p:stCondLst>
                                        </p:cTn>
                                        <p:tgtEl>
                                          <p:spTgt spid="24"/>
                                        </p:tgtEl>
                                        <p:attrNameLst>
                                          <p:attrName>style.visibility</p:attrName>
                                        </p:attrNameLst>
                                      </p:cBhvr>
                                      <p:to>
                                        <p:strVal val="hidden"/>
                                      </p:to>
                                    </p:set>
                                  </p:childTnLst>
                                </p:cTn>
                              </p:par>
                              <p:par>
                                <p:cTn id="110" presetID="42" presetClass="path" presetSubtype="0" accel="50000" decel="50000" fill="hold" nodeType="withEffect">
                                  <p:stCondLst>
                                    <p:cond delay="0"/>
                                  </p:stCondLst>
                                  <p:childTnLst>
                                    <p:animMotion origin="layout" path="M 1.38889E-6 3.33333E-6 L -0.01441 0.54699 " pathEditMode="relative" rAng="0" ptsTypes="AA">
                                      <p:cBhvr>
                                        <p:cTn id="111" dur="2000" fill="hold"/>
                                        <p:tgtEl>
                                          <p:spTgt spid="9"/>
                                        </p:tgtEl>
                                        <p:attrNameLst>
                                          <p:attrName>ppt_x</p:attrName>
                                          <p:attrName>ppt_y</p:attrName>
                                        </p:attrNameLst>
                                      </p:cBhvr>
                                      <p:rCtr x="-729" y="27338"/>
                                    </p:animMotion>
                                  </p:childTnLst>
                                </p:cTn>
                              </p:par>
                            </p:childTnLst>
                          </p:cTn>
                        </p:par>
                      </p:childTnLst>
                    </p:cTn>
                  </p:par>
                  <p:par>
                    <p:cTn id="112" fill="hold">
                      <p:stCondLst>
                        <p:cond delay="indefinite"/>
                      </p:stCondLst>
                      <p:childTnLst>
                        <p:par>
                          <p:cTn id="113" fill="hold">
                            <p:stCondLst>
                              <p:cond delay="0"/>
                            </p:stCondLst>
                            <p:childTnLst>
                              <p:par>
                                <p:cTn id="114" presetID="22" presetClass="entr" presetSubtype="4" fill="hold" grpId="0" nodeType="clickEffect">
                                  <p:stCondLst>
                                    <p:cond delay="0"/>
                                  </p:stCondLst>
                                  <p:childTnLst>
                                    <p:set>
                                      <p:cBhvr>
                                        <p:cTn id="115" dur="1" fill="hold">
                                          <p:stCondLst>
                                            <p:cond delay="0"/>
                                          </p:stCondLst>
                                        </p:cTn>
                                        <p:tgtEl>
                                          <p:spTgt spid="25"/>
                                        </p:tgtEl>
                                        <p:attrNameLst>
                                          <p:attrName>style.visibility</p:attrName>
                                        </p:attrNameLst>
                                      </p:cBhvr>
                                      <p:to>
                                        <p:strVal val="visible"/>
                                      </p:to>
                                    </p:set>
                                    <p:animEffect transition="in" filter="wipe(down)">
                                      <p:cBhvr>
                                        <p:cTn id="116" dur="500"/>
                                        <p:tgtEl>
                                          <p:spTgt spid="25"/>
                                        </p:tgtEl>
                                      </p:cBhvr>
                                    </p:animEffect>
                                  </p:childTnLst>
                                  <p:subTnLst>
                                    <p:audio>
                                      <p:cMediaNode>
                                        <p:cTn display="0" masterRel="sameClick">
                                          <p:stCondLst>
                                            <p:cond evt="begin" delay="0">
                                              <p:tn val="114"/>
                                            </p:cond>
                                          </p:stCondLst>
                                          <p:endCondLst>
                                            <p:cond evt="onStopAudio" delay="0">
                                              <p:tgtEl>
                                                <p:sldTgt/>
                                              </p:tgtEl>
                                            </p:cond>
                                          </p:endCondLst>
                                        </p:cTn>
                                        <p:tgtEl>
                                          <p:sndTgt r:embed="rId2" name="bomb.wav"/>
                                        </p:tgtEl>
                                      </p:cMediaNode>
                                    </p:audio>
                                  </p:subTnLst>
                                </p:cTn>
                              </p:par>
                            </p:childTnLst>
                          </p:cTn>
                        </p:par>
                        <p:par>
                          <p:cTn id="117" fill="hold">
                            <p:stCondLst>
                              <p:cond delay="500"/>
                            </p:stCondLst>
                            <p:childTnLst>
                              <p:par>
                                <p:cTn id="118" presetID="10" presetClass="exit" presetSubtype="0" fill="hold" grpId="1" nodeType="afterEffect">
                                  <p:stCondLst>
                                    <p:cond delay="0"/>
                                  </p:stCondLst>
                                  <p:childTnLst>
                                    <p:animEffect transition="out" filter="fade">
                                      <p:cBhvr>
                                        <p:cTn id="119" dur="500"/>
                                        <p:tgtEl>
                                          <p:spTgt spid="25"/>
                                        </p:tgtEl>
                                      </p:cBhvr>
                                    </p:animEffect>
                                    <p:set>
                                      <p:cBhvr>
                                        <p:cTn id="120" dur="1" fill="hold">
                                          <p:stCondLst>
                                            <p:cond delay="499"/>
                                          </p:stCondLst>
                                        </p:cTn>
                                        <p:tgtEl>
                                          <p:spTgt spid="25"/>
                                        </p:tgtEl>
                                        <p:attrNameLst>
                                          <p:attrName>style.visibility</p:attrName>
                                        </p:attrNameLst>
                                      </p:cBhvr>
                                      <p:to>
                                        <p:strVal val="hidden"/>
                                      </p:to>
                                    </p:set>
                                  </p:childTnLst>
                                </p:cTn>
                              </p:par>
                              <p:par>
                                <p:cTn id="121" presetID="42" presetClass="path" presetSubtype="0" accel="50000" decel="50000" fill="hold" nodeType="withEffect">
                                  <p:stCondLst>
                                    <p:cond delay="0"/>
                                  </p:stCondLst>
                                  <p:childTnLst>
                                    <p:animMotion origin="layout" path="M -3.05556E-6 -1.48148E-6 L -0.03107 0.47708 " pathEditMode="relative" rAng="0" ptsTypes="AA">
                                      <p:cBhvr>
                                        <p:cTn id="122" dur="2000" fill="hold"/>
                                        <p:tgtEl>
                                          <p:spTgt spid="10"/>
                                        </p:tgtEl>
                                        <p:attrNameLst>
                                          <p:attrName>ppt_x</p:attrName>
                                          <p:attrName>ppt_y</p:attrName>
                                        </p:attrNameLst>
                                      </p:cBhvr>
                                      <p:rCtr x="-1563" y="23843"/>
                                    </p:animMotion>
                                  </p:childTnLst>
                                </p:cTn>
                              </p:par>
                            </p:childTnLst>
                          </p:cTn>
                        </p:par>
                      </p:childTnLst>
                    </p:cTn>
                  </p:par>
                  <p:par>
                    <p:cTn id="123" fill="hold">
                      <p:stCondLst>
                        <p:cond delay="indefinite"/>
                      </p:stCondLst>
                      <p:childTnLst>
                        <p:par>
                          <p:cTn id="124" fill="hold">
                            <p:stCondLst>
                              <p:cond delay="0"/>
                            </p:stCondLst>
                            <p:childTnLst>
                              <p:par>
                                <p:cTn id="125" presetID="22" presetClass="entr" presetSubtype="4" fill="hold" grpId="0" nodeType="clickEffect">
                                  <p:stCondLst>
                                    <p:cond delay="0"/>
                                  </p:stCondLst>
                                  <p:childTnLst>
                                    <p:set>
                                      <p:cBhvr>
                                        <p:cTn id="126" dur="1" fill="hold">
                                          <p:stCondLst>
                                            <p:cond delay="0"/>
                                          </p:stCondLst>
                                        </p:cTn>
                                        <p:tgtEl>
                                          <p:spTgt spid="26"/>
                                        </p:tgtEl>
                                        <p:attrNameLst>
                                          <p:attrName>style.visibility</p:attrName>
                                        </p:attrNameLst>
                                      </p:cBhvr>
                                      <p:to>
                                        <p:strVal val="visible"/>
                                      </p:to>
                                    </p:set>
                                    <p:animEffect transition="in" filter="wipe(down)">
                                      <p:cBhvr>
                                        <p:cTn id="127" dur="500"/>
                                        <p:tgtEl>
                                          <p:spTgt spid="26"/>
                                        </p:tgtEl>
                                      </p:cBhvr>
                                    </p:animEffect>
                                  </p:childTnLst>
                                  <p:subTnLst>
                                    <p:audio>
                                      <p:cMediaNode>
                                        <p:cTn display="0" masterRel="sameClick">
                                          <p:stCondLst>
                                            <p:cond evt="begin" delay="0">
                                              <p:tn val="125"/>
                                            </p:cond>
                                          </p:stCondLst>
                                          <p:endCondLst>
                                            <p:cond evt="onStopAudio" delay="0">
                                              <p:tgtEl>
                                                <p:sldTgt/>
                                              </p:tgtEl>
                                            </p:cond>
                                          </p:endCondLst>
                                        </p:cTn>
                                        <p:tgtEl>
                                          <p:sndTgt r:embed="rId2" name="bomb.wav"/>
                                        </p:tgtEl>
                                      </p:cMediaNode>
                                    </p:audio>
                                  </p:subTnLst>
                                </p:cTn>
                              </p:par>
                            </p:childTnLst>
                          </p:cTn>
                        </p:par>
                        <p:par>
                          <p:cTn id="128" fill="hold">
                            <p:stCondLst>
                              <p:cond delay="500"/>
                            </p:stCondLst>
                            <p:childTnLst>
                              <p:par>
                                <p:cTn id="129" presetID="10" presetClass="exit" presetSubtype="0" fill="hold" grpId="1" nodeType="afterEffect">
                                  <p:stCondLst>
                                    <p:cond delay="0"/>
                                  </p:stCondLst>
                                  <p:childTnLst>
                                    <p:animEffect transition="out" filter="fade">
                                      <p:cBhvr>
                                        <p:cTn id="130" dur="500"/>
                                        <p:tgtEl>
                                          <p:spTgt spid="26"/>
                                        </p:tgtEl>
                                      </p:cBhvr>
                                    </p:animEffect>
                                    <p:set>
                                      <p:cBhvr>
                                        <p:cTn id="131" dur="1" fill="hold">
                                          <p:stCondLst>
                                            <p:cond delay="499"/>
                                          </p:stCondLst>
                                        </p:cTn>
                                        <p:tgtEl>
                                          <p:spTgt spid="26"/>
                                        </p:tgtEl>
                                        <p:attrNameLst>
                                          <p:attrName>style.visibility</p:attrName>
                                        </p:attrNameLst>
                                      </p:cBhvr>
                                      <p:to>
                                        <p:strVal val="hidden"/>
                                      </p:to>
                                    </p:set>
                                  </p:childTnLst>
                                </p:cTn>
                              </p:par>
                              <p:par>
                                <p:cTn id="132" presetID="42" presetClass="path" presetSubtype="0" accel="50000" decel="50000" fill="hold" nodeType="withEffect">
                                  <p:stCondLst>
                                    <p:cond delay="0"/>
                                  </p:stCondLst>
                                  <p:childTnLst>
                                    <p:animMotion origin="layout" path="M -2.5E-6 1.11111E-6 L -0.08732 0.48403 " pathEditMode="relative" rAng="0" ptsTypes="AA">
                                      <p:cBhvr>
                                        <p:cTn id="133" dur="2000" fill="hold"/>
                                        <p:tgtEl>
                                          <p:spTgt spid="11"/>
                                        </p:tgtEl>
                                        <p:attrNameLst>
                                          <p:attrName>ppt_x</p:attrName>
                                          <p:attrName>ppt_y</p:attrName>
                                        </p:attrNameLst>
                                      </p:cBhvr>
                                      <p:rCtr x="-4375" y="24190"/>
                                    </p:animMotion>
                                  </p:childTnLst>
                                </p:cTn>
                              </p:par>
                            </p:childTnLst>
                          </p:cTn>
                        </p:par>
                      </p:childTnLst>
                    </p:cTn>
                  </p:par>
                </p:childTnLst>
              </p:cTn>
              <p:nextCondLst>
                <p:cond evt="onClick" delay="0">
                  <p:tgtEl>
                    <p:spTgt spid="5"/>
                  </p:tgtEl>
                </p:cond>
              </p:nextCondLst>
            </p:seq>
          </p:childTnLst>
        </p:cTn>
      </p:par>
    </p:tnLst>
    <p:bldLst>
      <p:bldP spid="13" grpId="0" animBg="1"/>
      <p:bldP spid="14" grpId="0" animBg="1"/>
      <p:bldP spid="18" grpId="0" animBg="1"/>
      <p:bldP spid="19" grpId="0" animBg="1"/>
      <p:bldP spid="20" grpId="0"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Nhóm 11"/>
          <p:cNvGrpSpPr/>
          <p:nvPr/>
        </p:nvGrpSpPr>
        <p:grpSpPr>
          <a:xfrm>
            <a:off x="1600200" y="3810"/>
            <a:ext cx="8534400" cy="2362200"/>
            <a:chOff x="-7257" y="100066"/>
            <a:chExt cx="8473022" cy="2947934"/>
          </a:xfrm>
        </p:grpSpPr>
        <p:sp>
          <p:nvSpPr>
            <p:cNvPr id="13" name="Hình chữ nhật 12"/>
            <p:cNvSpPr/>
            <p:nvPr/>
          </p:nvSpPr>
          <p:spPr>
            <a:xfrm>
              <a:off x="609600" y="533400"/>
              <a:ext cx="7856165" cy="2514600"/>
            </a:xfrm>
            <a:prstGeom prst="rect">
              <a:avLst/>
            </a:prstGeom>
            <a:solidFill>
              <a:schemeClr val="bg1"/>
            </a:solidFill>
            <a:ln w="76200">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latin typeface="Times New Roman" panose="02020603050405020304" pitchFamily="18" charset="0"/>
                  <a:cs typeface="Times New Roman" panose="02020603050405020304" pitchFamily="18" charset="0"/>
                </a:rPr>
                <a:t>1. Chọn câu sai:</a:t>
              </a:r>
            </a:p>
            <a:p>
              <a:pPr algn="ctr">
                <a:defRPr/>
              </a:pPr>
              <a:endParaRPr lang="vi-VN" sz="2800" b="1">
                <a:solidFill>
                  <a:srgbClr val="FF0000"/>
                </a:solidFill>
                <a:latin typeface="Arial" panose="020B0604020202020204" pitchFamily="34" charset="0"/>
              </a:endParaRPr>
            </a:p>
          </p:txBody>
        </p:sp>
        <p:pic>
          <p:nvPicPr>
            <p:cNvPr id="14" name="Ảnh 13"/>
            <p:cNvPicPr>
              <a:picLocks noChangeAspect="1"/>
            </p:cNvPicPr>
            <p:nvPr/>
          </p:nvPicPr>
          <p:blipFill>
            <a:blip r:embed="rId4">
              <a:clrChange>
                <a:clrFrom>
                  <a:srgbClr val="FFFFFF"/>
                </a:clrFrom>
                <a:clrTo>
                  <a:srgbClr val="FFFFFF">
                    <a:alpha val="0"/>
                  </a:srgbClr>
                </a:clrTo>
              </a:clrChange>
              <a:duotone>
                <a:prstClr val="black"/>
                <a:schemeClr val="accent2">
                  <a:tint val="45000"/>
                  <a:satMod val="400000"/>
                </a:schemeClr>
              </a:duotone>
            </a:blip>
            <a:stretch>
              <a:fillRect/>
            </a:stretch>
          </p:blipFill>
          <p:spPr>
            <a:xfrm>
              <a:off x="-7257" y="100066"/>
              <a:ext cx="1704762" cy="866667"/>
            </a:xfrm>
            <a:prstGeom prst="rect">
              <a:avLst/>
            </a:prstGeom>
          </p:spPr>
        </p:pic>
      </p:grpSp>
      <p:sp>
        <p:nvSpPr>
          <p:cNvPr id="18" name="Rounded Rectangle 23"/>
          <p:cNvSpPr/>
          <p:nvPr/>
        </p:nvSpPr>
        <p:spPr>
          <a:xfrm>
            <a:off x="7848600" y="2780803"/>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00:10</a:t>
            </a:r>
          </a:p>
        </p:txBody>
      </p:sp>
      <p:sp>
        <p:nvSpPr>
          <p:cNvPr id="19" name="Rounded Rectangle 24"/>
          <p:cNvSpPr/>
          <p:nvPr/>
        </p:nvSpPr>
        <p:spPr>
          <a:xfrm>
            <a:off x="7848600" y="2795588"/>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00:09</a:t>
            </a:r>
          </a:p>
        </p:txBody>
      </p:sp>
      <p:sp>
        <p:nvSpPr>
          <p:cNvPr id="20" name="Rounded Rectangle 25"/>
          <p:cNvSpPr/>
          <p:nvPr/>
        </p:nvSpPr>
        <p:spPr>
          <a:xfrm>
            <a:off x="7848600" y="2805551"/>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00:08</a:t>
            </a:r>
          </a:p>
        </p:txBody>
      </p:sp>
      <p:sp>
        <p:nvSpPr>
          <p:cNvPr id="21" name="Rounded Rectangle 26"/>
          <p:cNvSpPr/>
          <p:nvPr/>
        </p:nvSpPr>
        <p:spPr>
          <a:xfrm>
            <a:off x="7848600" y="2795907"/>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00:07</a:t>
            </a:r>
          </a:p>
        </p:txBody>
      </p:sp>
      <p:sp>
        <p:nvSpPr>
          <p:cNvPr id="22" name="Rounded Rectangle 27"/>
          <p:cNvSpPr/>
          <p:nvPr/>
        </p:nvSpPr>
        <p:spPr>
          <a:xfrm>
            <a:off x="7848600" y="2780803"/>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00:06</a:t>
            </a:r>
          </a:p>
        </p:txBody>
      </p:sp>
      <p:sp>
        <p:nvSpPr>
          <p:cNvPr id="23" name="Rounded Rectangle 28"/>
          <p:cNvSpPr/>
          <p:nvPr/>
        </p:nvSpPr>
        <p:spPr>
          <a:xfrm>
            <a:off x="7848600" y="2800729"/>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00:05</a:t>
            </a:r>
          </a:p>
        </p:txBody>
      </p:sp>
      <p:sp>
        <p:nvSpPr>
          <p:cNvPr id="24" name="Rounded Rectangle 29"/>
          <p:cNvSpPr/>
          <p:nvPr/>
        </p:nvSpPr>
        <p:spPr>
          <a:xfrm>
            <a:off x="7848600" y="2790766"/>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00:04</a:t>
            </a:r>
          </a:p>
        </p:txBody>
      </p:sp>
      <p:sp>
        <p:nvSpPr>
          <p:cNvPr id="25" name="Rounded Rectangle 30"/>
          <p:cNvSpPr/>
          <p:nvPr/>
        </p:nvSpPr>
        <p:spPr>
          <a:xfrm>
            <a:off x="7848600" y="2780803"/>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00:03</a:t>
            </a:r>
          </a:p>
        </p:txBody>
      </p:sp>
      <p:sp>
        <p:nvSpPr>
          <p:cNvPr id="26" name="Rounded Rectangle 31"/>
          <p:cNvSpPr/>
          <p:nvPr/>
        </p:nvSpPr>
        <p:spPr>
          <a:xfrm>
            <a:off x="7848600" y="2760877"/>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00:02</a:t>
            </a:r>
          </a:p>
        </p:txBody>
      </p:sp>
      <p:sp>
        <p:nvSpPr>
          <p:cNvPr id="27" name="Rounded Rectangle 32"/>
          <p:cNvSpPr/>
          <p:nvPr/>
        </p:nvSpPr>
        <p:spPr>
          <a:xfrm>
            <a:off x="7848600" y="2770840"/>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00:01</a:t>
            </a:r>
          </a:p>
        </p:txBody>
      </p:sp>
      <p:sp>
        <p:nvSpPr>
          <p:cNvPr id="28" name="Rounded Rectangle 33"/>
          <p:cNvSpPr/>
          <p:nvPr/>
        </p:nvSpPr>
        <p:spPr>
          <a:xfrm>
            <a:off x="7848600" y="2770840"/>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00:00</a:t>
            </a:r>
          </a:p>
        </p:txBody>
      </p:sp>
      <p:pic>
        <p:nvPicPr>
          <p:cNvPr id="29" name="Picture 2" descr="Káº¿t quáº£ hÃ¬nh áº£nh cho icon Äá»ng há»"/>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9601200" y="2743200"/>
            <a:ext cx="780874" cy="790576"/>
          </a:xfrm>
          <a:prstGeom prst="rect">
            <a:avLst/>
          </a:prstGeom>
          <a:noFill/>
          <a:extLst>
            <a:ext uri="{909E8E84-426E-40DD-AFC4-6F175D3DCCD1}">
              <a14:hiddenFill xmlns:a14="http://schemas.microsoft.com/office/drawing/2010/main">
                <a:solidFill>
                  <a:srgbClr val="FFFFFF"/>
                </a:solidFill>
              </a14:hiddenFill>
            </a:ext>
          </a:extLst>
        </p:spPr>
      </p:pic>
      <p:sp>
        <p:nvSpPr>
          <p:cNvPr id="31" name="A"/>
          <p:cNvSpPr/>
          <p:nvPr/>
        </p:nvSpPr>
        <p:spPr>
          <a:xfrm>
            <a:off x="1676400" y="3631748"/>
            <a:ext cx="4566507" cy="1230089"/>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r>
              <a:rPr lang="en-US" sz="2400">
                <a:latin typeface="Times New Roman" panose="02020603050405020304" pitchFamily="18" charset="0"/>
                <a:cs typeface="Times New Roman" panose="02020603050405020304" pitchFamily="18" charset="0"/>
              </a:rPr>
              <a:t>Muốn tính lũy thừa của một lũy thừa, ta giữ nguyên cơ số và cộng hai số mũ</a:t>
            </a:r>
            <a:endParaRPr lang="vi-VN" sz="2400">
              <a:solidFill>
                <a:prstClr val="white"/>
              </a:solidFill>
              <a:latin typeface="Times New Roman" panose="02020603050405020304" pitchFamily="18" charset="0"/>
              <a:cs typeface="Times New Roman" panose="02020603050405020304" pitchFamily="18" charset="0"/>
            </a:endParaRPr>
          </a:p>
        </p:txBody>
      </p:sp>
      <p:sp>
        <p:nvSpPr>
          <p:cNvPr id="32" name="B"/>
          <p:cNvSpPr/>
          <p:nvPr/>
        </p:nvSpPr>
        <p:spPr>
          <a:xfrm>
            <a:off x="1698171" y="5079547"/>
            <a:ext cx="4343398" cy="1321253"/>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r>
              <a:rPr lang="en-US" sz="2400">
                <a:latin typeface="Times New Roman" panose="02020603050405020304" pitchFamily="18" charset="0"/>
                <a:cs typeface="Times New Roman" panose="02020603050405020304" pitchFamily="18" charset="0"/>
              </a:rPr>
              <a:t>Lũy thừa của một thương bằng thương các lũy thừa</a:t>
            </a:r>
            <a:endParaRPr lang="vi-VN" sz="2400">
              <a:solidFill>
                <a:prstClr val="white"/>
              </a:solidFill>
              <a:latin typeface="Times New Roman" panose="02020603050405020304" pitchFamily="18" charset="0"/>
              <a:cs typeface="Times New Roman" panose="02020603050405020304" pitchFamily="18" charset="0"/>
            </a:endParaRPr>
          </a:p>
        </p:txBody>
      </p:sp>
      <p:sp>
        <p:nvSpPr>
          <p:cNvPr id="33" name="C"/>
          <p:cNvSpPr/>
          <p:nvPr/>
        </p:nvSpPr>
        <p:spPr>
          <a:xfrm flipH="1">
            <a:off x="6400799" y="3670255"/>
            <a:ext cx="4136569" cy="1289553"/>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r"/>
            <a:r>
              <a:rPr lang="en-US" sz="2400">
                <a:latin typeface="Times New Roman" panose="02020603050405020304" pitchFamily="18" charset="0"/>
                <a:cs typeface="Times New Roman" panose="02020603050405020304" pitchFamily="18" charset="0"/>
              </a:rPr>
              <a:t>Muốn nhân hai lũy thừa cùng cơ số, ta giữ nguyên cơ số và cộng hai số mũ</a:t>
            </a:r>
          </a:p>
        </p:txBody>
      </p:sp>
      <p:sp>
        <p:nvSpPr>
          <p:cNvPr id="34" name="D"/>
          <p:cNvSpPr/>
          <p:nvPr/>
        </p:nvSpPr>
        <p:spPr>
          <a:xfrm flipH="1">
            <a:off x="6242907" y="5138711"/>
            <a:ext cx="4294460" cy="1262089"/>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r"/>
            <a:r>
              <a:rPr lang="en-US" sz="2400">
                <a:latin typeface="Times New Roman" panose="02020603050405020304" pitchFamily="18" charset="0"/>
                <a:cs typeface="Times New Roman" panose="02020603050405020304" pitchFamily="18" charset="0"/>
              </a:rPr>
              <a:t>Lũy thừa của một tích bằng tích các lũy thừa</a:t>
            </a:r>
          </a:p>
        </p:txBody>
      </p:sp>
      <p:pic>
        <p:nvPicPr>
          <p:cNvPr id="35" name="Picture 34">
            <a:hlinkClick r:id="rId7" action="ppaction://hlinksldjump"/>
          </p:cNvPr>
          <p:cNvPicPr>
            <a:picLocks noChangeAspect="1"/>
          </p:cNvPicPr>
          <p:nvPr/>
        </p:nvPicPr>
        <p:blipFill>
          <a:blip r:embed="rId8" cstate="print">
            <a:extLst>
              <a:ext uri="{BEBA8EAE-BF5A-486C-A8C5-ECC9F3942E4B}">
                <a14:imgProps xmlns:a14="http://schemas.microsoft.com/office/drawing/2010/main">
                  <a14:imgLayer r:embed="rId9">
                    <a14:imgEffect>
                      <a14:backgroundRemoval t="0" b="99571" l="429" r="98429"/>
                    </a14:imgEffect>
                  </a14:imgLayer>
                </a14:imgProps>
              </a:ext>
              <a:ext uri="{28A0092B-C50C-407E-A947-70E740481C1C}">
                <a14:useLocalDpi xmlns:a14="http://schemas.microsoft.com/office/drawing/2010/main" val="0"/>
              </a:ext>
            </a:extLst>
          </a:blip>
          <a:stretch>
            <a:fillRect/>
          </a:stretch>
        </p:blipFill>
        <p:spPr>
          <a:xfrm>
            <a:off x="5658194" y="2514601"/>
            <a:ext cx="1123607" cy="1123607"/>
          </a:xfrm>
          <a:prstGeom prst="rect">
            <a:avLst/>
          </a:prstGeom>
        </p:spPr>
      </p:pic>
    </p:spTree>
    <p:extLst>
      <p:ext uri="{BB962C8B-B14F-4D97-AF65-F5344CB8AC3E}">
        <p14:creationId xmlns:p14="http://schemas.microsoft.com/office/powerpoint/2010/main" val="1859311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 presetClass="entr" presetSubtype="0" fill="hold" grpId="1" nodeType="afterEffect">
                                  <p:stCondLst>
                                    <p:cond delay="0"/>
                                  </p:stCondLst>
                                  <p:childTnLst>
                                    <p:set>
                                      <p:cBhvr>
                                        <p:cTn id="11" dur="1" fill="hold">
                                          <p:stCondLst>
                                            <p:cond delay="0"/>
                                          </p:stCondLst>
                                        </p:cTn>
                                        <p:tgtEl>
                                          <p:spTgt spid="31"/>
                                        </p:tgtEl>
                                        <p:attrNameLst>
                                          <p:attrName>style.visibility</p:attrName>
                                        </p:attrNameLst>
                                      </p:cBhvr>
                                      <p:to>
                                        <p:strVal val="visible"/>
                                      </p:to>
                                    </p:set>
                                  </p:childTnLst>
                                </p:cTn>
                              </p:par>
                            </p:childTnLst>
                          </p:cTn>
                        </p:par>
                        <p:par>
                          <p:cTn id="12" fill="hold">
                            <p:stCondLst>
                              <p:cond delay="500"/>
                            </p:stCondLst>
                            <p:childTnLst>
                              <p:par>
                                <p:cTn id="13" presetID="1" presetClass="entr" presetSubtype="0" fill="hold" grpId="1" nodeType="after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grpId="1" nodeType="afterEffect">
                                  <p:stCondLst>
                                    <p:cond delay="0"/>
                                  </p:stCondLst>
                                  <p:childTnLst>
                                    <p:set>
                                      <p:cBhvr>
                                        <p:cTn id="17" dur="1" fill="hold">
                                          <p:stCondLst>
                                            <p:cond delay="0"/>
                                          </p:stCondLst>
                                        </p:cTn>
                                        <p:tgtEl>
                                          <p:spTgt spid="33"/>
                                        </p:tgtEl>
                                        <p:attrNameLst>
                                          <p:attrName>style.visibility</p:attrName>
                                        </p:attrNameLst>
                                      </p:cBhvr>
                                      <p:to>
                                        <p:strVal val="visible"/>
                                      </p:to>
                                    </p:set>
                                  </p:childTnLst>
                                </p:cTn>
                              </p:par>
                            </p:childTnLst>
                          </p:cTn>
                        </p:par>
                        <p:par>
                          <p:cTn id="18" fill="hold">
                            <p:stCondLst>
                              <p:cond delay="500"/>
                            </p:stCondLst>
                            <p:childTnLst>
                              <p:par>
                                <p:cTn id="19" presetID="1" presetClass="entr" presetSubtype="0" fill="hold" grpId="1" nodeType="after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29"/>
                    </p:tgtEl>
                  </p:cond>
                </p:stCondLst>
                <p:endSync evt="end" delay="0">
                  <p:rtn val="all"/>
                </p:endSync>
                <p:childTnLst>
                  <p:par>
                    <p:cTn id="22" fill="hold">
                      <p:stCondLst>
                        <p:cond delay="0"/>
                      </p:stCondLst>
                      <p:childTnLst>
                        <p:par>
                          <p:cTn id="23" fill="hold">
                            <p:stCondLst>
                              <p:cond delay="0"/>
                            </p:stCondLst>
                            <p:childTnLst>
                              <p:par>
                                <p:cTn id="24" presetID="11" presetClass="entr" presetSubtype="0" fill="hold" grpId="0" nodeType="afterEffect">
                                  <p:stCondLst>
                                    <p:cond delay="0"/>
                                  </p:stCondLst>
                                  <p:childTnLst>
                                    <p:set>
                                      <p:cBhvr>
                                        <p:cTn id="25" dur="1000">
                                          <p:stCondLst>
                                            <p:cond delay="0"/>
                                          </p:stCondLst>
                                        </p:cTn>
                                        <p:tgtEl>
                                          <p:spTgt spid="18"/>
                                        </p:tgtEl>
                                        <p:attrNameLst>
                                          <p:attrName>style.visibility</p:attrName>
                                        </p:attrNameLst>
                                      </p:cBhvr>
                                      <p:to>
                                        <p:strVal val="visible"/>
                                      </p:to>
                                    </p:set>
                                  </p:childTnLst>
                                </p:cTn>
                              </p:par>
                            </p:childTnLst>
                          </p:cTn>
                        </p:par>
                        <p:par>
                          <p:cTn id="26" fill="hold">
                            <p:stCondLst>
                              <p:cond delay="1000"/>
                            </p:stCondLst>
                            <p:childTnLst>
                              <p:par>
                                <p:cTn id="27" presetID="11" presetClass="entr" presetSubtype="0" fill="hold" grpId="0" nodeType="afterEffect">
                                  <p:stCondLst>
                                    <p:cond delay="0"/>
                                  </p:stCondLst>
                                  <p:childTnLst>
                                    <p:set>
                                      <p:cBhvr>
                                        <p:cTn id="28" dur="1000">
                                          <p:stCondLst>
                                            <p:cond delay="0"/>
                                          </p:stCondLst>
                                        </p:cTn>
                                        <p:tgtEl>
                                          <p:spTgt spid="19"/>
                                        </p:tgtEl>
                                        <p:attrNameLst>
                                          <p:attrName>style.visibility</p:attrName>
                                        </p:attrNameLst>
                                      </p:cBhvr>
                                      <p:to>
                                        <p:strVal val="visible"/>
                                      </p:to>
                                    </p:set>
                                  </p:childTnLst>
                                </p:cTn>
                              </p:par>
                            </p:childTnLst>
                          </p:cTn>
                        </p:par>
                        <p:par>
                          <p:cTn id="29" fill="hold">
                            <p:stCondLst>
                              <p:cond delay="2000"/>
                            </p:stCondLst>
                            <p:childTnLst>
                              <p:par>
                                <p:cTn id="30" presetID="11" presetClass="entr" presetSubtype="0" fill="hold" grpId="0" nodeType="afterEffect">
                                  <p:stCondLst>
                                    <p:cond delay="0"/>
                                  </p:stCondLst>
                                  <p:childTnLst>
                                    <p:set>
                                      <p:cBhvr>
                                        <p:cTn id="31" dur="1000">
                                          <p:stCondLst>
                                            <p:cond delay="0"/>
                                          </p:stCondLst>
                                        </p:cTn>
                                        <p:tgtEl>
                                          <p:spTgt spid="20"/>
                                        </p:tgtEl>
                                        <p:attrNameLst>
                                          <p:attrName>style.visibility</p:attrName>
                                        </p:attrNameLst>
                                      </p:cBhvr>
                                      <p:to>
                                        <p:strVal val="visible"/>
                                      </p:to>
                                    </p:set>
                                  </p:childTnLst>
                                </p:cTn>
                              </p:par>
                            </p:childTnLst>
                          </p:cTn>
                        </p:par>
                        <p:par>
                          <p:cTn id="32" fill="hold">
                            <p:stCondLst>
                              <p:cond delay="3000"/>
                            </p:stCondLst>
                            <p:childTnLst>
                              <p:par>
                                <p:cTn id="33" presetID="11" presetClass="entr" presetSubtype="0" fill="hold" grpId="0" nodeType="afterEffect">
                                  <p:stCondLst>
                                    <p:cond delay="0"/>
                                  </p:stCondLst>
                                  <p:childTnLst>
                                    <p:set>
                                      <p:cBhvr>
                                        <p:cTn id="34" dur="1000">
                                          <p:stCondLst>
                                            <p:cond delay="0"/>
                                          </p:stCondLst>
                                        </p:cTn>
                                        <p:tgtEl>
                                          <p:spTgt spid="21"/>
                                        </p:tgtEl>
                                        <p:attrNameLst>
                                          <p:attrName>style.visibility</p:attrName>
                                        </p:attrNameLst>
                                      </p:cBhvr>
                                      <p:to>
                                        <p:strVal val="visible"/>
                                      </p:to>
                                    </p:set>
                                  </p:childTnLst>
                                </p:cTn>
                              </p:par>
                            </p:childTnLst>
                          </p:cTn>
                        </p:par>
                        <p:par>
                          <p:cTn id="35" fill="hold">
                            <p:stCondLst>
                              <p:cond delay="4000"/>
                            </p:stCondLst>
                            <p:childTnLst>
                              <p:par>
                                <p:cTn id="36" presetID="11" presetClass="entr" presetSubtype="0" fill="hold" grpId="0" nodeType="afterEffect">
                                  <p:stCondLst>
                                    <p:cond delay="0"/>
                                  </p:stCondLst>
                                  <p:childTnLst>
                                    <p:set>
                                      <p:cBhvr>
                                        <p:cTn id="37" dur="1000">
                                          <p:stCondLst>
                                            <p:cond delay="0"/>
                                          </p:stCondLst>
                                        </p:cTn>
                                        <p:tgtEl>
                                          <p:spTgt spid="22"/>
                                        </p:tgtEl>
                                        <p:attrNameLst>
                                          <p:attrName>style.visibility</p:attrName>
                                        </p:attrNameLst>
                                      </p:cBhvr>
                                      <p:to>
                                        <p:strVal val="visible"/>
                                      </p:to>
                                    </p:set>
                                  </p:childTnLst>
                                </p:cTn>
                              </p:par>
                            </p:childTnLst>
                          </p:cTn>
                        </p:par>
                        <p:par>
                          <p:cTn id="38" fill="hold">
                            <p:stCondLst>
                              <p:cond delay="5000"/>
                            </p:stCondLst>
                            <p:childTnLst>
                              <p:par>
                                <p:cTn id="39" presetID="11" presetClass="entr" presetSubtype="0" fill="hold" grpId="0" nodeType="afterEffect">
                                  <p:stCondLst>
                                    <p:cond delay="0"/>
                                  </p:stCondLst>
                                  <p:childTnLst>
                                    <p:set>
                                      <p:cBhvr>
                                        <p:cTn id="40" dur="1000">
                                          <p:stCondLst>
                                            <p:cond delay="0"/>
                                          </p:stCondLst>
                                        </p:cTn>
                                        <p:tgtEl>
                                          <p:spTgt spid="23"/>
                                        </p:tgtEl>
                                        <p:attrNameLst>
                                          <p:attrName>style.visibility</p:attrName>
                                        </p:attrNameLst>
                                      </p:cBhvr>
                                      <p:to>
                                        <p:strVal val="visible"/>
                                      </p:to>
                                    </p:set>
                                  </p:childTnLst>
                                </p:cTn>
                              </p:par>
                            </p:childTnLst>
                          </p:cTn>
                        </p:par>
                        <p:par>
                          <p:cTn id="41" fill="hold">
                            <p:stCondLst>
                              <p:cond delay="6000"/>
                            </p:stCondLst>
                            <p:childTnLst>
                              <p:par>
                                <p:cTn id="42" presetID="11" presetClass="entr" presetSubtype="0" fill="hold" grpId="0" nodeType="afterEffect">
                                  <p:stCondLst>
                                    <p:cond delay="0"/>
                                  </p:stCondLst>
                                  <p:childTnLst>
                                    <p:set>
                                      <p:cBhvr>
                                        <p:cTn id="43" dur="1000">
                                          <p:stCondLst>
                                            <p:cond delay="0"/>
                                          </p:stCondLst>
                                        </p:cTn>
                                        <p:tgtEl>
                                          <p:spTgt spid="24"/>
                                        </p:tgtEl>
                                        <p:attrNameLst>
                                          <p:attrName>style.visibility</p:attrName>
                                        </p:attrNameLst>
                                      </p:cBhvr>
                                      <p:to>
                                        <p:strVal val="visible"/>
                                      </p:to>
                                    </p:set>
                                  </p:childTnLst>
                                </p:cTn>
                              </p:par>
                            </p:childTnLst>
                          </p:cTn>
                        </p:par>
                        <p:par>
                          <p:cTn id="44" fill="hold">
                            <p:stCondLst>
                              <p:cond delay="7000"/>
                            </p:stCondLst>
                            <p:childTnLst>
                              <p:par>
                                <p:cTn id="45" presetID="11" presetClass="entr" presetSubtype="0" fill="hold" grpId="0" nodeType="afterEffect">
                                  <p:stCondLst>
                                    <p:cond delay="0"/>
                                  </p:stCondLst>
                                  <p:childTnLst>
                                    <p:set>
                                      <p:cBhvr>
                                        <p:cTn id="46" dur="1000">
                                          <p:stCondLst>
                                            <p:cond delay="0"/>
                                          </p:stCondLst>
                                        </p:cTn>
                                        <p:tgtEl>
                                          <p:spTgt spid="25"/>
                                        </p:tgtEl>
                                        <p:attrNameLst>
                                          <p:attrName>style.visibility</p:attrName>
                                        </p:attrNameLst>
                                      </p:cBhvr>
                                      <p:to>
                                        <p:strVal val="visible"/>
                                      </p:to>
                                    </p:set>
                                  </p:childTnLst>
                                </p:cTn>
                              </p:par>
                            </p:childTnLst>
                          </p:cTn>
                        </p:par>
                        <p:par>
                          <p:cTn id="47" fill="hold">
                            <p:stCondLst>
                              <p:cond delay="8000"/>
                            </p:stCondLst>
                            <p:childTnLst>
                              <p:par>
                                <p:cTn id="48" presetID="11" presetClass="entr" presetSubtype="0" fill="hold" grpId="0" nodeType="afterEffect">
                                  <p:stCondLst>
                                    <p:cond delay="0"/>
                                  </p:stCondLst>
                                  <p:childTnLst>
                                    <p:set>
                                      <p:cBhvr>
                                        <p:cTn id="49" dur="1000">
                                          <p:stCondLst>
                                            <p:cond delay="0"/>
                                          </p:stCondLst>
                                        </p:cTn>
                                        <p:tgtEl>
                                          <p:spTgt spid="26"/>
                                        </p:tgtEl>
                                        <p:attrNameLst>
                                          <p:attrName>style.visibility</p:attrName>
                                        </p:attrNameLst>
                                      </p:cBhvr>
                                      <p:to>
                                        <p:strVal val="visible"/>
                                      </p:to>
                                    </p:set>
                                  </p:childTnLst>
                                </p:cTn>
                              </p:par>
                            </p:childTnLst>
                          </p:cTn>
                        </p:par>
                        <p:par>
                          <p:cTn id="50" fill="hold">
                            <p:stCondLst>
                              <p:cond delay="9000"/>
                            </p:stCondLst>
                            <p:childTnLst>
                              <p:par>
                                <p:cTn id="51" presetID="11" presetClass="entr" presetSubtype="0" fill="hold" grpId="0" nodeType="afterEffect">
                                  <p:stCondLst>
                                    <p:cond delay="0"/>
                                  </p:stCondLst>
                                  <p:childTnLst>
                                    <p:set>
                                      <p:cBhvr>
                                        <p:cTn id="52" dur="1000">
                                          <p:stCondLst>
                                            <p:cond delay="0"/>
                                          </p:stCondLst>
                                        </p:cTn>
                                        <p:tgtEl>
                                          <p:spTgt spid="27"/>
                                        </p:tgtEl>
                                        <p:attrNameLst>
                                          <p:attrName>style.visibility</p:attrName>
                                        </p:attrNameLst>
                                      </p:cBhvr>
                                      <p:to>
                                        <p:strVal val="visible"/>
                                      </p:to>
                                    </p:set>
                                  </p:childTnLst>
                                </p:cTn>
                              </p:par>
                            </p:childTnLst>
                          </p:cTn>
                        </p:par>
                        <p:par>
                          <p:cTn id="53" fill="hold">
                            <p:stCondLst>
                              <p:cond delay="10000"/>
                            </p:stCondLst>
                            <p:childTnLst>
                              <p:par>
                                <p:cTn id="54" presetID="11" presetClass="entr" presetSubtype="0" fill="hold" grpId="0" nodeType="afterEffect">
                                  <p:stCondLst>
                                    <p:cond delay="0"/>
                                  </p:stCondLst>
                                  <p:childTnLst>
                                    <p:set>
                                      <p:cBhvr>
                                        <p:cTn id="55" dur="1000">
                                          <p:stCondLst>
                                            <p:cond delay="0"/>
                                          </p:stCondLst>
                                        </p:cTn>
                                        <p:tgtEl>
                                          <p:spTgt spid="28"/>
                                        </p:tgtEl>
                                        <p:attrNameLst>
                                          <p:attrName>style.visibility</p:attrName>
                                        </p:attrNameLst>
                                      </p:cBhvr>
                                      <p:to>
                                        <p:strVal val="visible"/>
                                      </p:to>
                                    </p:set>
                                  </p:childTnLst>
                                </p:cTn>
                              </p:par>
                            </p:childTnLst>
                          </p:cTn>
                        </p:par>
                      </p:childTnLst>
                    </p:cTn>
                  </p:par>
                </p:childTnLst>
              </p:cTn>
              <p:nextCondLst>
                <p:cond evt="onClick" delay="0">
                  <p:tgtEl>
                    <p:spTgt spid="29"/>
                  </p:tgtEl>
                </p:cond>
              </p:nextCondLst>
            </p:seq>
            <p:seq concurrent="1" nextAc="seek">
              <p:cTn id="56" restart="whenNotActive" fill="hold" evtFilter="cancelBubble" nodeType="interactiveSeq">
                <p:stCondLst>
                  <p:cond evt="onClick" delay="0">
                    <p:tgtEl>
                      <p:spTgt spid="31"/>
                    </p:tgtEl>
                  </p:cond>
                </p:stCondLst>
                <p:endSync evt="end" delay="0">
                  <p:rtn val="all"/>
                </p:endSync>
                <p:childTnLst>
                  <p:par>
                    <p:cTn id="57" fill="hold">
                      <p:stCondLst>
                        <p:cond delay="0"/>
                      </p:stCondLst>
                      <p:childTnLst>
                        <p:par>
                          <p:cTn id="58" fill="hold">
                            <p:stCondLst>
                              <p:cond delay="0"/>
                            </p:stCondLst>
                            <p:childTnLst>
                              <p:par>
                                <p:cTn id="59" presetID="30" presetClass="emph" presetSubtype="0" fill="hold" grpId="0" nodeType="clickEffect">
                                  <p:stCondLst>
                                    <p:cond delay="0"/>
                                  </p:stCondLst>
                                  <p:childTnLst>
                                    <p:animClr clrSpc="hsl" dir="cw">
                                      <p:cBhvr override="childStyle">
                                        <p:cTn id="60" dur="500" fill="hold"/>
                                        <p:tgtEl>
                                          <p:spTgt spid="31"/>
                                        </p:tgtEl>
                                        <p:attrNameLst>
                                          <p:attrName>style.color</p:attrName>
                                        </p:attrNameLst>
                                      </p:cBhvr>
                                      <p:by>
                                        <p:hsl h="0" s="12549" l="25098"/>
                                      </p:by>
                                    </p:animClr>
                                    <p:animClr clrSpc="hsl" dir="cw">
                                      <p:cBhvr>
                                        <p:cTn id="61" dur="500" fill="hold"/>
                                        <p:tgtEl>
                                          <p:spTgt spid="31"/>
                                        </p:tgtEl>
                                        <p:attrNameLst>
                                          <p:attrName>fillcolor</p:attrName>
                                        </p:attrNameLst>
                                      </p:cBhvr>
                                      <p:by>
                                        <p:hsl h="0" s="12549" l="25098"/>
                                      </p:by>
                                    </p:animClr>
                                    <p:animClr clrSpc="hsl" dir="cw">
                                      <p:cBhvr>
                                        <p:cTn id="62" dur="500" fill="hold"/>
                                        <p:tgtEl>
                                          <p:spTgt spid="31"/>
                                        </p:tgtEl>
                                        <p:attrNameLst>
                                          <p:attrName>stroke.color</p:attrName>
                                        </p:attrNameLst>
                                      </p:cBhvr>
                                      <p:by>
                                        <p:hsl h="0" s="12549" l="25098"/>
                                      </p:by>
                                    </p:animClr>
                                    <p:set>
                                      <p:cBhvr>
                                        <p:cTn id="63" dur="500" fill="hold"/>
                                        <p:tgtEl>
                                          <p:spTgt spid="31"/>
                                        </p:tgtEl>
                                        <p:attrNameLst>
                                          <p:attrName>fill.type</p:attrName>
                                        </p:attrNameLst>
                                      </p:cBhvr>
                                      <p:to>
                                        <p:strVal val="solid"/>
                                      </p:to>
                                    </p:set>
                                  </p:childTnLst>
                                  <p:subTnLst>
                                    <p:animClr clrSpc="rgb" dir="cw">
                                      <p:cBhvr override="childStyle">
                                        <p:cTn dur="1" fill="hold" display="0" masterRel="nextClick" afterEffect="1"/>
                                        <p:tgtEl>
                                          <p:spTgt spid="31"/>
                                        </p:tgtEl>
                                        <p:attrNameLst>
                                          <p:attrName>ppt_c</p:attrName>
                                        </p:attrNameLst>
                                      </p:cBhvr>
                                      <p:to>
                                        <a:schemeClr val="accent2"/>
                                      </p:to>
                                    </p:animClr>
                                    <p:audio>
                                      <p:cMediaNode>
                                        <p:cTn display="0" masterRel="sameClick">
                                          <p:stCondLst>
                                            <p:cond evt="begin" delay="0">
                                              <p:tn val="59"/>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31"/>
                  </p:tgtEl>
                </p:cond>
              </p:nextCondLst>
            </p:seq>
            <p:seq concurrent="1" nextAc="seek">
              <p:cTn id="64" restart="whenNotActive" fill="hold" evtFilter="cancelBubble" nodeType="interactiveSeq">
                <p:stCondLst>
                  <p:cond evt="onClick" delay="0">
                    <p:tgtEl>
                      <p:spTgt spid="32"/>
                    </p:tgtEl>
                  </p:cond>
                </p:stCondLst>
                <p:endSync evt="end" delay="0">
                  <p:rtn val="all"/>
                </p:endSync>
                <p:childTnLst>
                  <p:par>
                    <p:cTn id="65" fill="hold">
                      <p:stCondLst>
                        <p:cond delay="0"/>
                      </p:stCondLst>
                      <p:childTnLst>
                        <p:par>
                          <p:cTn id="66" fill="hold">
                            <p:stCondLst>
                              <p:cond delay="0"/>
                            </p:stCondLst>
                            <p:childTnLst>
                              <p:par>
                                <p:cTn id="67" presetID="26" presetClass="emph" presetSubtype="0" fill="hold" grpId="0" nodeType="clickEffect">
                                  <p:stCondLst>
                                    <p:cond delay="0"/>
                                  </p:stCondLst>
                                  <p:childTnLst>
                                    <p:animEffect transition="out" filter="fade">
                                      <p:cBhvr>
                                        <p:cTn id="68" dur="500" tmFilter="0, 0; .2, .5; .8, .5; 1, 0"/>
                                        <p:tgtEl>
                                          <p:spTgt spid="32"/>
                                        </p:tgtEl>
                                      </p:cBhvr>
                                    </p:animEffect>
                                    <p:animScale>
                                      <p:cBhvr>
                                        <p:cTn id="69" dur="250" autoRev="1" fill="hold"/>
                                        <p:tgtEl>
                                          <p:spTgt spid="32"/>
                                        </p:tgtEl>
                                      </p:cBhvr>
                                      <p:by x="105000" y="105000"/>
                                    </p:animScale>
                                  </p:childTnLst>
                                  <p:subTnLst>
                                    <p:audio>
                                      <p:cMediaNode>
                                        <p:cTn display="0" masterRel="sameClick">
                                          <p:stCondLst>
                                            <p:cond evt="begin" delay="0">
                                              <p:tn val="67"/>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32"/>
                  </p:tgtEl>
                </p:cond>
              </p:nextCondLst>
            </p:seq>
            <p:seq concurrent="1" nextAc="seek">
              <p:cTn id="70" restart="whenNotActive" fill="hold" evtFilter="cancelBubble" nodeType="interactiveSeq">
                <p:stCondLst>
                  <p:cond evt="onClick" delay="0">
                    <p:tgtEl>
                      <p:spTgt spid="33"/>
                    </p:tgtEl>
                  </p:cond>
                </p:stCondLst>
                <p:endSync evt="end" delay="0">
                  <p:rtn val="all"/>
                </p:endSync>
                <p:childTnLst>
                  <p:par>
                    <p:cTn id="71" fill="hold">
                      <p:stCondLst>
                        <p:cond delay="0"/>
                      </p:stCondLst>
                      <p:childTnLst>
                        <p:par>
                          <p:cTn id="72" fill="hold">
                            <p:stCondLst>
                              <p:cond delay="0"/>
                            </p:stCondLst>
                            <p:childTnLst>
                              <p:par>
                                <p:cTn id="73" presetID="26" presetClass="emph" presetSubtype="0" fill="hold" grpId="0" nodeType="clickEffect">
                                  <p:stCondLst>
                                    <p:cond delay="0"/>
                                  </p:stCondLst>
                                  <p:childTnLst>
                                    <p:animEffect transition="out" filter="fade">
                                      <p:cBhvr>
                                        <p:cTn id="74" dur="500" tmFilter="0, 0; .2, .5; .8, .5; 1, 0"/>
                                        <p:tgtEl>
                                          <p:spTgt spid="33"/>
                                        </p:tgtEl>
                                      </p:cBhvr>
                                    </p:animEffect>
                                    <p:animScale>
                                      <p:cBhvr>
                                        <p:cTn id="75" dur="250" autoRev="1" fill="hold"/>
                                        <p:tgtEl>
                                          <p:spTgt spid="33"/>
                                        </p:tgtEl>
                                      </p:cBhvr>
                                      <p:by x="105000" y="105000"/>
                                    </p:animScale>
                                  </p:childTnLst>
                                  <p:subTnLst>
                                    <p:audio>
                                      <p:cMediaNode>
                                        <p:cTn display="0" masterRel="sameClick">
                                          <p:stCondLst>
                                            <p:cond evt="begin" delay="0">
                                              <p:tn val="73"/>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33"/>
                  </p:tgtEl>
                </p:cond>
              </p:nextCondLst>
            </p:seq>
            <p:seq concurrent="1" nextAc="seek">
              <p:cTn id="76" restart="whenNotActive" fill="hold" evtFilter="cancelBubble" nodeType="interactiveSeq">
                <p:stCondLst>
                  <p:cond evt="onClick" delay="0">
                    <p:tgtEl>
                      <p:spTgt spid="34"/>
                    </p:tgtEl>
                  </p:cond>
                </p:stCondLst>
                <p:endSync evt="end" delay="0">
                  <p:rtn val="all"/>
                </p:endSync>
                <p:childTnLst>
                  <p:par>
                    <p:cTn id="77" fill="hold">
                      <p:stCondLst>
                        <p:cond delay="0"/>
                      </p:stCondLst>
                      <p:childTnLst>
                        <p:par>
                          <p:cTn id="78" fill="hold">
                            <p:stCondLst>
                              <p:cond delay="0"/>
                            </p:stCondLst>
                            <p:childTnLst>
                              <p:par>
                                <p:cTn id="79" presetID="26" presetClass="emph" presetSubtype="0" fill="hold" grpId="0" nodeType="clickEffect">
                                  <p:stCondLst>
                                    <p:cond delay="0"/>
                                  </p:stCondLst>
                                  <p:childTnLst>
                                    <p:animEffect transition="out" filter="fade">
                                      <p:cBhvr>
                                        <p:cTn id="80" dur="500" tmFilter="0, 0; .2, .5; .8, .5; 1, 0"/>
                                        <p:tgtEl>
                                          <p:spTgt spid="34"/>
                                        </p:tgtEl>
                                      </p:cBhvr>
                                    </p:animEffect>
                                    <p:animScale>
                                      <p:cBhvr>
                                        <p:cTn id="81" dur="250" autoRev="1" fill="hold"/>
                                        <p:tgtEl>
                                          <p:spTgt spid="34"/>
                                        </p:tgtEl>
                                      </p:cBhvr>
                                      <p:by x="105000" y="105000"/>
                                    </p:animScale>
                                  </p:childTnLst>
                                  <p:subTnLst>
                                    <p:audio>
                                      <p:cMediaNode>
                                        <p:cTn display="0" masterRel="sameClick">
                                          <p:stCondLst>
                                            <p:cond evt="begin" delay="0">
                                              <p:tn val="79"/>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34"/>
                  </p:tgtEl>
                </p:cond>
              </p:nextCondLst>
            </p:seq>
          </p:childTnLst>
        </p:cTn>
      </p:par>
    </p:tnLst>
    <p:bldLst>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31" grpId="0" animBg="1"/>
      <p:bldP spid="31" grpId="1" animBg="1"/>
      <p:bldP spid="32" grpId="0" animBg="1"/>
      <p:bldP spid="32" grpId="1" animBg="1"/>
      <p:bldP spid="33" grpId="0" animBg="1"/>
      <p:bldP spid="33" grpId="1" animBg="1"/>
      <p:bldP spid="34" grpId="0" animBg="1"/>
      <p:bldP spid="34"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Nhóm 11"/>
          <p:cNvGrpSpPr/>
          <p:nvPr/>
        </p:nvGrpSpPr>
        <p:grpSpPr>
          <a:xfrm>
            <a:off x="1524000" y="-76200"/>
            <a:ext cx="8915400" cy="2503223"/>
            <a:chOff x="-154613" y="-128534"/>
            <a:chExt cx="8620378" cy="2503223"/>
          </a:xfrm>
        </p:grpSpPr>
        <p:sp>
          <p:nvSpPr>
            <p:cNvPr id="13" name="Hình chữ nhật 12"/>
            <p:cNvSpPr/>
            <p:nvPr/>
          </p:nvSpPr>
          <p:spPr>
            <a:xfrm>
              <a:off x="609600" y="252466"/>
              <a:ext cx="7856165" cy="2122223"/>
            </a:xfrm>
            <a:prstGeom prst="rect">
              <a:avLst/>
            </a:prstGeom>
            <a:solidFill>
              <a:schemeClr val="bg1"/>
            </a:solidFill>
            <a:ln w="76200">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latin typeface="Times New Roman" panose="02020603050405020304" pitchFamily="18" charset="0"/>
                  <a:cs typeface="Times New Roman" panose="02020603050405020304" pitchFamily="18" charset="0"/>
                </a:rPr>
                <a:t>2. Chọn câu đúng:</a:t>
              </a:r>
            </a:p>
            <a:p>
              <a:pPr algn="ctr">
                <a:defRPr/>
              </a:pPr>
              <a:endParaRPr lang="vi-VN" sz="2800" b="1">
                <a:solidFill>
                  <a:srgbClr val="FF0000"/>
                </a:solidFill>
                <a:latin typeface="Arial" panose="020B0604020202020204" pitchFamily="34" charset="0"/>
              </a:endParaRPr>
            </a:p>
          </p:txBody>
        </p:sp>
        <p:pic>
          <p:nvPicPr>
            <p:cNvPr id="14" name="Ảnh 13"/>
            <p:cNvPicPr>
              <a:picLocks noChangeAspect="1"/>
            </p:cNvPicPr>
            <p:nvPr/>
          </p:nvPicPr>
          <p:blipFill>
            <a:blip r:embed="rId4">
              <a:clrChange>
                <a:clrFrom>
                  <a:srgbClr val="FFFFFF"/>
                </a:clrFrom>
                <a:clrTo>
                  <a:srgbClr val="FFFFFF">
                    <a:alpha val="0"/>
                  </a:srgbClr>
                </a:clrTo>
              </a:clrChange>
              <a:duotone>
                <a:prstClr val="black"/>
                <a:schemeClr val="accent2">
                  <a:tint val="45000"/>
                  <a:satMod val="400000"/>
                </a:schemeClr>
              </a:duotone>
            </a:blip>
            <a:stretch>
              <a:fillRect/>
            </a:stretch>
          </p:blipFill>
          <p:spPr>
            <a:xfrm>
              <a:off x="-154613" y="-128534"/>
              <a:ext cx="1704762" cy="866667"/>
            </a:xfrm>
            <a:prstGeom prst="rect">
              <a:avLst/>
            </a:prstGeom>
          </p:spPr>
        </p:pic>
      </p:grpSp>
      <p:sp>
        <p:nvSpPr>
          <p:cNvPr id="18" name="Rounded Rectangle 23"/>
          <p:cNvSpPr/>
          <p:nvPr/>
        </p:nvSpPr>
        <p:spPr>
          <a:xfrm>
            <a:off x="7924800" y="2857003"/>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00:10</a:t>
            </a:r>
          </a:p>
        </p:txBody>
      </p:sp>
      <p:sp>
        <p:nvSpPr>
          <p:cNvPr id="19" name="Rounded Rectangle 24"/>
          <p:cNvSpPr/>
          <p:nvPr/>
        </p:nvSpPr>
        <p:spPr>
          <a:xfrm>
            <a:off x="7924800" y="2871788"/>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00:09</a:t>
            </a:r>
          </a:p>
        </p:txBody>
      </p:sp>
      <p:sp>
        <p:nvSpPr>
          <p:cNvPr id="20" name="Rounded Rectangle 25"/>
          <p:cNvSpPr/>
          <p:nvPr/>
        </p:nvSpPr>
        <p:spPr>
          <a:xfrm>
            <a:off x="7924800" y="2881751"/>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00:08</a:t>
            </a:r>
          </a:p>
        </p:txBody>
      </p:sp>
      <p:sp>
        <p:nvSpPr>
          <p:cNvPr id="21" name="Rounded Rectangle 26"/>
          <p:cNvSpPr/>
          <p:nvPr/>
        </p:nvSpPr>
        <p:spPr>
          <a:xfrm>
            <a:off x="7924800" y="2872107"/>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00:07</a:t>
            </a:r>
          </a:p>
        </p:txBody>
      </p:sp>
      <p:sp>
        <p:nvSpPr>
          <p:cNvPr id="22" name="Rounded Rectangle 27"/>
          <p:cNvSpPr/>
          <p:nvPr/>
        </p:nvSpPr>
        <p:spPr>
          <a:xfrm>
            <a:off x="7924800" y="2857003"/>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00:06</a:t>
            </a:r>
          </a:p>
        </p:txBody>
      </p:sp>
      <p:sp>
        <p:nvSpPr>
          <p:cNvPr id="23" name="Rounded Rectangle 28"/>
          <p:cNvSpPr/>
          <p:nvPr/>
        </p:nvSpPr>
        <p:spPr>
          <a:xfrm>
            <a:off x="7924800" y="2876929"/>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00:05</a:t>
            </a:r>
          </a:p>
        </p:txBody>
      </p:sp>
      <p:sp>
        <p:nvSpPr>
          <p:cNvPr id="24" name="Rounded Rectangle 29"/>
          <p:cNvSpPr/>
          <p:nvPr/>
        </p:nvSpPr>
        <p:spPr>
          <a:xfrm>
            <a:off x="7924800" y="2866966"/>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00:04</a:t>
            </a:r>
          </a:p>
        </p:txBody>
      </p:sp>
      <p:sp>
        <p:nvSpPr>
          <p:cNvPr id="25" name="Rounded Rectangle 30"/>
          <p:cNvSpPr/>
          <p:nvPr/>
        </p:nvSpPr>
        <p:spPr>
          <a:xfrm>
            <a:off x="7924800" y="2857003"/>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00:03</a:t>
            </a:r>
          </a:p>
        </p:txBody>
      </p:sp>
      <p:sp>
        <p:nvSpPr>
          <p:cNvPr id="26" name="Rounded Rectangle 31"/>
          <p:cNvSpPr/>
          <p:nvPr/>
        </p:nvSpPr>
        <p:spPr>
          <a:xfrm>
            <a:off x="7924800" y="2837077"/>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00:02</a:t>
            </a:r>
          </a:p>
        </p:txBody>
      </p:sp>
      <p:sp>
        <p:nvSpPr>
          <p:cNvPr id="27" name="Rounded Rectangle 32"/>
          <p:cNvSpPr/>
          <p:nvPr/>
        </p:nvSpPr>
        <p:spPr>
          <a:xfrm>
            <a:off x="7924800" y="2847040"/>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00:01</a:t>
            </a:r>
          </a:p>
        </p:txBody>
      </p:sp>
      <p:sp>
        <p:nvSpPr>
          <p:cNvPr id="28" name="Rounded Rectangle 33"/>
          <p:cNvSpPr/>
          <p:nvPr/>
        </p:nvSpPr>
        <p:spPr>
          <a:xfrm>
            <a:off x="7924800" y="2847040"/>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00:00</a:t>
            </a:r>
          </a:p>
        </p:txBody>
      </p:sp>
      <p:pic>
        <p:nvPicPr>
          <p:cNvPr id="29" name="Picture 2" descr="Káº¿t quáº£ hÃ¬nh áº£nh cho icon Äá»ng há»"/>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9677400" y="2819400"/>
            <a:ext cx="780874" cy="790576"/>
          </a:xfrm>
          <a:prstGeom prst="rect">
            <a:avLst/>
          </a:prstGeom>
          <a:noFill/>
          <a:extLst>
            <a:ext uri="{909E8E84-426E-40DD-AFC4-6F175D3DCCD1}">
              <a14:hiddenFill xmlns:a14="http://schemas.microsoft.com/office/drawing/2010/main">
                <a:solidFill>
                  <a:srgbClr val="FFFFFF"/>
                </a:solidFill>
              </a14:hiddenFill>
            </a:ext>
          </a:extLst>
        </p:spPr>
      </p:pic>
      <p:sp>
        <p:nvSpPr>
          <p:cNvPr id="30" name="A"/>
          <p:cNvSpPr/>
          <p:nvPr/>
        </p:nvSpPr>
        <p:spPr>
          <a:xfrm>
            <a:off x="1676400" y="5308147"/>
            <a:ext cx="4343398"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endParaRPr lang="vi-VN">
              <a:solidFill>
                <a:prstClr val="white"/>
              </a:solidFill>
              <a:latin typeface="Arial" panose="020B0604020202020204" pitchFamily="34" charset="0"/>
            </a:endParaRPr>
          </a:p>
        </p:txBody>
      </p:sp>
      <p:sp>
        <p:nvSpPr>
          <p:cNvPr id="32" name="B"/>
          <p:cNvSpPr/>
          <p:nvPr/>
        </p:nvSpPr>
        <p:spPr>
          <a:xfrm>
            <a:off x="1676400" y="4143376"/>
            <a:ext cx="4343398"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endParaRPr lang="vi-VN">
              <a:solidFill>
                <a:prstClr val="white"/>
              </a:solidFill>
              <a:latin typeface="Arial" panose="020B0604020202020204" pitchFamily="34" charset="0"/>
            </a:endParaRPr>
          </a:p>
        </p:txBody>
      </p:sp>
      <p:sp>
        <p:nvSpPr>
          <p:cNvPr id="33" name="C"/>
          <p:cNvSpPr/>
          <p:nvPr/>
        </p:nvSpPr>
        <p:spPr>
          <a:xfrm flipH="1">
            <a:off x="6154739" y="4143376"/>
            <a:ext cx="4339091"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endParaRPr lang="vi-VN">
              <a:solidFill>
                <a:prstClr val="white"/>
              </a:solidFill>
              <a:latin typeface="Arial" panose="020B0604020202020204" pitchFamily="34" charset="0"/>
            </a:endParaRPr>
          </a:p>
        </p:txBody>
      </p:sp>
      <p:sp>
        <p:nvSpPr>
          <p:cNvPr id="34" name="D"/>
          <p:cNvSpPr/>
          <p:nvPr/>
        </p:nvSpPr>
        <p:spPr>
          <a:xfrm flipH="1">
            <a:off x="6176510" y="5308147"/>
            <a:ext cx="4339091"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endParaRPr lang="vi-VN">
              <a:solidFill>
                <a:prstClr val="white"/>
              </a:solidFill>
              <a:latin typeface="Arial" panose="020B0604020202020204" pitchFamily="34" charset="0"/>
            </a:endParaRPr>
          </a:p>
        </p:txBody>
      </p:sp>
      <p:pic>
        <p:nvPicPr>
          <p:cNvPr id="35" name="Picture 34">
            <a:hlinkClick r:id="rId7" action="ppaction://hlinksldjump"/>
          </p:cNvPr>
          <p:cNvPicPr>
            <a:picLocks noChangeAspect="1"/>
          </p:cNvPicPr>
          <p:nvPr/>
        </p:nvPicPr>
        <p:blipFill>
          <a:blip r:embed="rId8" cstate="print">
            <a:extLst>
              <a:ext uri="{BEBA8EAE-BF5A-486C-A8C5-ECC9F3942E4B}">
                <a14:imgProps xmlns:a14="http://schemas.microsoft.com/office/drawing/2010/main">
                  <a14:imgLayer r:embed="rId9">
                    <a14:imgEffect>
                      <a14:backgroundRemoval t="0" b="99571" l="429" r="98429"/>
                    </a14:imgEffect>
                  </a14:imgLayer>
                </a14:imgProps>
              </a:ext>
              <a:ext uri="{28A0092B-C50C-407E-A947-70E740481C1C}">
                <a14:useLocalDpi xmlns:a14="http://schemas.microsoft.com/office/drawing/2010/main" val="0"/>
              </a:ext>
            </a:extLst>
          </a:blip>
          <a:stretch>
            <a:fillRect/>
          </a:stretch>
        </p:blipFill>
        <p:spPr>
          <a:xfrm>
            <a:off x="5712675" y="2877207"/>
            <a:ext cx="1123607" cy="1123607"/>
          </a:xfrm>
          <a:prstGeom prst="rect">
            <a:avLst/>
          </a:prstGeom>
        </p:spPr>
      </p:pic>
      <p:graphicFrame>
        <p:nvGraphicFramePr>
          <p:cNvPr id="3" name="Object 2">
            <a:extLst>
              <a:ext uri="{FF2B5EF4-FFF2-40B4-BE49-F238E27FC236}">
                <a16:creationId xmlns:a16="http://schemas.microsoft.com/office/drawing/2014/main" id="{DF9D8F89-2A2F-B4A2-F8D2-75A2BBF71523}"/>
              </a:ext>
            </a:extLst>
          </p:cNvPr>
          <p:cNvGraphicFramePr>
            <a:graphicFrameLocks noChangeAspect="1"/>
          </p:cNvGraphicFramePr>
          <p:nvPr>
            <p:extLst>
              <p:ext uri="{D42A27DB-BD31-4B8C-83A1-F6EECF244321}">
                <p14:modId xmlns:p14="http://schemas.microsoft.com/office/powerpoint/2010/main" val="1901184821"/>
              </p:ext>
            </p:extLst>
          </p:nvPr>
        </p:nvGraphicFramePr>
        <p:xfrm>
          <a:off x="5686425" y="3314700"/>
          <a:ext cx="819150" cy="228600"/>
        </p:xfrm>
        <a:graphic>
          <a:graphicData uri="http://schemas.openxmlformats.org/presentationml/2006/ole">
            <mc:AlternateContent xmlns:mc="http://schemas.openxmlformats.org/markup-compatibility/2006">
              <mc:Choice xmlns:v="urn:schemas-microsoft-com:vml" Requires="v">
                <p:oleObj name="Equation" r:id="rId10" imgW="818863" imgH="229007" progId="Equation.DSMT4">
                  <p:embed/>
                </p:oleObj>
              </mc:Choice>
              <mc:Fallback>
                <p:oleObj name="Equation" r:id="rId10" imgW="818863" imgH="229007" progId="Equation.DSMT4">
                  <p:embed/>
                  <p:pic>
                    <p:nvPicPr>
                      <p:cNvPr id="0" name=""/>
                      <p:cNvPicPr/>
                      <p:nvPr/>
                    </p:nvPicPr>
                    <p:blipFill>
                      <a:blip r:embed="rId11"/>
                      <a:stretch>
                        <a:fillRect/>
                      </a:stretch>
                    </p:blipFill>
                    <p:spPr>
                      <a:xfrm>
                        <a:off x="5686425" y="3314700"/>
                        <a:ext cx="819150" cy="228600"/>
                      </a:xfrm>
                      <a:prstGeom prst="rect">
                        <a:avLst/>
                      </a:prstGeom>
                    </p:spPr>
                  </p:pic>
                </p:oleObj>
              </mc:Fallback>
            </mc:AlternateContent>
          </a:graphicData>
        </a:graphic>
      </p:graphicFrame>
      <p:sp>
        <p:nvSpPr>
          <p:cNvPr id="4" name="Rectangle 2">
            <a:extLst>
              <a:ext uri="{FF2B5EF4-FFF2-40B4-BE49-F238E27FC236}">
                <a16:creationId xmlns:a16="http://schemas.microsoft.com/office/drawing/2014/main" id="{2BF5D650-16B4-DD68-EA56-9DA80668F07A}"/>
              </a:ext>
            </a:extLst>
          </p:cNvPr>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a:extLst>
              <a:ext uri="{FF2B5EF4-FFF2-40B4-BE49-F238E27FC236}">
                <a16:creationId xmlns:a16="http://schemas.microsoft.com/office/drawing/2014/main" id="{B0AD0C06-0633-DF2E-CB9A-C2E976330019}"/>
              </a:ext>
            </a:extLst>
          </p:cNvPr>
          <p:cNvGraphicFramePr>
            <a:graphicFrameLocks noChangeAspect="1"/>
          </p:cNvGraphicFramePr>
          <p:nvPr>
            <p:extLst>
              <p:ext uri="{D42A27DB-BD31-4B8C-83A1-F6EECF244321}">
                <p14:modId xmlns:p14="http://schemas.microsoft.com/office/powerpoint/2010/main" val="1915407979"/>
              </p:ext>
            </p:extLst>
          </p:nvPr>
        </p:nvGraphicFramePr>
        <p:xfrm>
          <a:off x="2751942" y="4337004"/>
          <a:ext cx="1667659" cy="463596"/>
        </p:xfrm>
        <a:graphic>
          <a:graphicData uri="http://schemas.openxmlformats.org/presentationml/2006/ole">
            <mc:AlternateContent xmlns:mc="http://schemas.openxmlformats.org/markup-compatibility/2006">
              <mc:Choice xmlns:v="urn:schemas-microsoft-com:vml" Requires="v">
                <p:oleObj name="Equation" r:id="rId12" imgW="825480" imgH="228600" progId="Equation.DSMT4">
                  <p:embed/>
                </p:oleObj>
              </mc:Choice>
              <mc:Fallback>
                <p:oleObj name="Equation" r:id="rId12" imgW="825480" imgH="228600" progId="Equation.DSMT4">
                  <p:embed/>
                  <p:pic>
                    <p:nvPicPr>
                      <p:cNvPr id="0" name="Object 1"/>
                      <p:cNvPicPr>
                        <a:picLocks noChangeAspect="1" noChangeArrowheads="1"/>
                      </p:cNvPicPr>
                      <p:nvPr/>
                    </p:nvPicPr>
                    <p:blipFill>
                      <a:blip r:embed="rId13"/>
                      <a:srcRect/>
                      <a:stretch>
                        <a:fillRect/>
                      </a:stretch>
                    </p:blipFill>
                    <p:spPr bwMode="auto">
                      <a:xfrm>
                        <a:off x="2751942" y="4337004"/>
                        <a:ext cx="1667659" cy="463596"/>
                      </a:xfrm>
                      <a:prstGeom prst="rect">
                        <a:avLst/>
                      </a:prstGeom>
                      <a:noFill/>
                    </p:spPr>
                  </p:pic>
                </p:oleObj>
              </mc:Fallback>
            </mc:AlternateContent>
          </a:graphicData>
        </a:graphic>
      </p:graphicFrame>
      <p:sp>
        <p:nvSpPr>
          <p:cNvPr id="6" name="Rectangle 4">
            <a:extLst>
              <a:ext uri="{FF2B5EF4-FFF2-40B4-BE49-F238E27FC236}">
                <a16:creationId xmlns:a16="http://schemas.microsoft.com/office/drawing/2014/main" id="{A66968D1-501A-6A66-F0C8-08F4D7532F5D}"/>
              </a:ext>
            </a:extLst>
          </p:cNvPr>
          <p:cNvSpPr>
            <a:spLocks noChangeArrowheads="1"/>
          </p:cNvSpPr>
          <p:nvPr/>
        </p:nvSpPr>
        <p:spPr bwMode="auto">
          <a:xfrm>
            <a:off x="2341038" y="260295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a:extLst>
              <a:ext uri="{FF2B5EF4-FFF2-40B4-BE49-F238E27FC236}">
                <a16:creationId xmlns:a16="http://schemas.microsoft.com/office/drawing/2014/main" id="{084FAB8B-81CA-A334-D439-68F8ADDA28EF}"/>
              </a:ext>
            </a:extLst>
          </p:cNvPr>
          <p:cNvGraphicFramePr>
            <a:graphicFrameLocks noChangeAspect="1"/>
          </p:cNvGraphicFramePr>
          <p:nvPr>
            <p:extLst>
              <p:ext uri="{D42A27DB-BD31-4B8C-83A1-F6EECF244321}">
                <p14:modId xmlns:p14="http://schemas.microsoft.com/office/powerpoint/2010/main" val="4114395521"/>
              </p:ext>
            </p:extLst>
          </p:nvPr>
        </p:nvGraphicFramePr>
        <p:xfrm>
          <a:off x="6836282" y="4143376"/>
          <a:ext cx="2993519" cy="821260"/>
        </p:xfrm>
        <a:graphic>
          <a:graphicData uri="http://schemas.openxmlformats.org/presentationml/2006/ole">
            <mc:AlternateContent xmlns:mc="http://schemas.openxmlformats.org/markup-compatibility/2006">
              <mc:Choice xmlns:v="urn:schemas-microsoft-com:vml" Requires="v">
                <p:oleObj name="Equation" r:id="rId14" imgW="1333440" imgH="469800" progId="Equation.DSMT4">
                  <p:embed/>
                </p:oleObj>
              </mc:Choice>
              <mc:Fallback>
                <p:oleObj name="Equation" r:id="rId14" imgW="1333440" imgH="469800" progId="Equation.DSMT4">
                  <p:embed/>
                  <p:pic>
                    <p:nvPicPr>
                      <p:cNvPr id="0" name="Object 3"/>
                      <p:cNvPicPr>
                        <a:picLocks noChangeAspect="1" noChangeArrowheads="1"/>
                      </p:cNvPicPr>
                      <p:nvPr/>
                    </p:nvPicPr>
                    <p:blipFill>
                      <a:blip r:embed="rId15"/>
                      <a:srcRect/>
                      <a:stretch>
                        <a:fillRect/>
                      </a:stretch>
                    </p:blipFill>
                    <p:spPr bwMode="auto">
                      <a:xfrm>
                        <a:off x="6836282" y="4143376"/>
                        <a:ext cx="2993519" cy="821260"/>
                      </a:xfrm>
                      <a:prstGeom prst="rect">
                        <a:avLst/>
                      </a:prstGeom>
                      <a:noFill/>
                    </p:spPr>
                  </p:pic>
                </p:oleObj>
              </mc:Fallback>
            </mc:AlternateContent>
          </a:graphicData>
        </a:graphic>
      </p:graphicFrame>
      <p:sp>
        <p:nvSpPr>
          <p:cNvPr id="8" name="Rectangle 6">
            <a:extLst>
              <a:ext uri="{FF2B5EF4-FFF2-40B4-BE49-F238E27FC236}">
                <a16:creationId xmlns:a16="http://schemas.microsoft.com/office/drawing/2014/main" id="{374072B6-B111-A2F8-306E-80C5683B0484}"/>
              </a:ext>
            </a:extLst>
          </p:cNvPr>
          <p:cNvSpPr>
            <a:spLocks noChangeArrowheads="1"/>
          </p:cNvSpPr>
          <p:nvPr/>
        </p:nvSpPr>
        <p:spPr bwMode="auto">
          <a:xfrm>
            <a:off x="2778612" y="252509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ject 8">
            <a:extLst>
              <a:ext uri="{FF2B5EF4-FFF2-40B4-BE49-F238E27FC236}">
                <a16:creationId xmlns:a16="http://schemas.microsoft.com/office/drawing/2014/main" id="{A4796B82-FB24-85D7-BCD5-639C8918F3EB}"/>
              </a:ext>
            </a:extLst>
          </p:cNvPr>
          <p:cNvGraphicFramePr>
            <a:graphicFrameLocks noChangeAspect="1"/>
          </p:cNvGraphicFramePr>
          <p:nvPr>
            <p:extLst>
              <p:ext uri="{D42A27DB-BD31-4B8C-83A1-F6EECF244321}">
                <p14:modId xmlns:p14="http://schemas.microsoft.com/office/powerpoint/2010/main" val="2116056699"/>
              </p:ext>
            </p:extLst>
          </p:nvPr>
        </p:nvGraphicFramePr>
        <p:xfrm>
          <a:off x="7239000" y="5365972"/>
          <a:ext cx="1905000" cy="632537"/>
        </p:xfrm>
        <a:graphic>
          <a:graphicData uri="http://schemas.openxmlformats.org/presentationml/2006/ole">
            <mc:AlternateContent xmlns:mc="http://schemas.openxmlformats.org/markup-compatibility/2006">
              <mc:Choice xmlns:v="urn:schemas-microsoft-com:vml" Requires="v">
                <p:oleObj name="Equation" r:id="rId16" imgW="634680" imgH="304560" progId="Equation.DSMT4">
                  <p:embed/>
                </p:oleObj>
              </mc:Choice>
              <mc:Fallback>
                <p:oleObj name="Equation" r:id="rId16" imgW="634680" imgH="304560" progId="Equation.DSMT4">
                  <p:embed/>
                  <p:pic>
                    <p:nvPicPr>
                      <p:cNvPr id="0" name="Object 5"/>
                      <p:cNvPicPr>
                        <a:picLocks noChangeAspect="1" noChangeArrowheads="1"/>
                      </p:cNvPicPr>
                      <p:nvPr/>
                    </p:nvPicPr>
                    <p:blipFill>
                      <a:blip r:embed="rId17"/>
                      <a:srcRect/>
                      <a:stretch>
                        <a:fillRect/>
                      </a:stretch>
                    </p:blipFill>
                    <p:spPr bwMode="auto">
                      <a:xfrm>
                        <a:off x="7239000" y="5365972"/>
                        <a:ext cx="1905000" cy="632537"/>
                      </a:xfrm>
                      <a:prstGeom prst="rect">
                        <a:avLst/>
                      </a:prstGeom>
                      <a:noFill/>
                    </p:spPr>
                  </p:pic>
                </p:oleObj>
              </mc:Fallback>
            </mc:AlternateContent>
          </a:graphicData>
        </a:graphic>
      </p:graphicFrame>
      <p:sp>
        <p:nvSpPr>
          <p:cNvPr id="10" name="Rectangle 8">
            <a:extLst>
              <a:ext uri="{FF2B5EF4-FFF2-40B4-BE49-F238E27FC236}">
                <a16:creationId xmlns:a16="http://schemas.microsoft.com/office/drawing/2014/main" id="{B33FE005-0FD8-3E28-77DB-042714540661}"/>
              </a:ext>
            </a:extLst>
          </p:cNvPr>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 name="Object 10">
            <a:extLst>
              <a:ext uri="{FF2B5EF4-FFF2-40B4-BE49-F238E27FC236}">
                <a16:creationId xmlns:a16="http://schemas.microsoft.com/office/drawing/2014/main" id="{76B9C485-1DDE-D3AE-26CA-3D20E06E052B}"/>
              </a:ext>
            </a:extLst>
          </p:cNvPr>
          <p:cNvGraphicFramePr>
            <a:graphicFrameLocks noChangeAspect="1"/>
          </p:cNvGraphicFramePr>
          <p:nvPr>
            <p:extLst>
              <p:ext uri="{D42A27DB-BD31-4B8C-83A1-F6EECF244321}">
                <p14:modId xmlns:p14="http://schemas.microsoft.com/office/powerpoint/2010/main" val="3645184524"/>
              </p:ext>
            </p:extLst>
          </p:nvPr>
        </p:nvGraphicFramePr>
        <p:xfrm>
          <a:off x="2365580" y="5365972"/>
          <a:ext cx="2435020" cy="632537"/>
        </p:xfrm>
        <a:graphic>
          <a:graphicData uri="http://schemas.openxmlformats.org/presentationml/2006/ole">
            <mc:AlternateContent xmlns:mc="http://schemas.openxmlformats.org/markup-compatibility/2006">
              <mc:Choice xmlns:v="urn:schemas-microsoft-com:vml" Requires="v">
                <p:oleObj name="Equation" r:id="rId18" imgW="1257120" imgH="279360" progId="Equation.DSMT4">
                  <p:embed/>
                </p:oleObj>
              </mc:Choice>
              <mc:Fallback>
                <p:oleObj name="Equation" r:id="rId18" imgW="1257120" imgH="279360" progId="Equation.DSMT4">
                  <p:embed/>
                  <p:pic>
                    <p:nvPicPr>
                      <p:cNvPr id="0" name="Object 7"/>
                      <p:cNvPicPr>
                        <a:picLocks noChangeAspect="1" noChangeArrowheads="1"/>
                      </p:cNvPicPr>
                      <p:nvPr/>
                    </p:nvPicPr>
                    <p:blipFill>
                      <a:blip r:embed="rId19"/>
                      <a:srcRect/>
                      <a:stretch>
                        <a:fillRect/>
                      </a:stretch>
                    </p:blipFill>
                    <p:spPr bwMode="auto">
                      <a:xfrm>
                        <a:off x="2365580" y="5365972"/>
                        <a:ext cx="2435020" cy="632537"/>
                      </a:xfrm>
                      <a:prstGeom prst="rect">
                        <a:avLst/>
                      </a:prstGeom>
                      <a:noFill/>
                    </p:spPr>
                  </p:pic>
                </p:oleObj>
              </mc:Fallback>
            </mc:AlternateContent>
          </a:graphicData>
        </a:graphic>
      </p:graphicFrame>
    </p:spTree>
    <p:extLst>
      <p:ext uri="{BB962C8B-B14F-4D97-AF65-F5344CB8AC3E}">
        <p14:creationId xmlns:p14="http://schemas.microsoft.com/office/powerpoint/2010/main" val="2792761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 presetClass="entr" presetSubtype="0" fill="hold" grpId="1" nodeType="afterEffect">
                                  <p:stCondLst>
                                    <p:cond delay="0"/>
                                  </p:stCondLst>
                                  <p:childTnLst>
                                    <p:set>
                                      <p:cBhvr>
                                        <p:cTn id="11" dur="1" fill="hold">
                                          <p:stCondLst>
                                            <p:cond delay="0"/>
                                          </p:stCondLst>
                                        </p:cTn>
                                        <p:tgtEl>
                                          <p:spTgt spid="30"/>
                                        </p:tgtEl>
                                        <p:attrNameLst>
                                          <p:attrName>style.visibility</p:attrName>
                                        </p:attrNameLst>
                                      </p:cBhvr>
                                      <p:to>
                                        <p:strVal val="visible"/>
                                      </p:to>
                                    </p:set>
                                  </p:childTnLst>
                                </p:cTn>
                              </p:par>
                            </p:childTnLst>
                          </p:cTn>
                        </p:par>
                        <p:par>
                          <p:cTn id="12" fill="hold">
                            <p:stCondLst>
                              <p:cond delay="500"/>
                            </p:stCondLst>
                            <p:childTnLst>
                              <p:par>
                                <p:cTn id="13" presetID="1" presetClass="entr" presetSubtype="0" fill="hold" grpId="1" nodeType="after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grpId="1" nodeType="afterEffect">
                                  <p:stCondLst>
                                    <p:cond delay="0"/>
                                  </p:stCondLst>
                                  <p:childTnLst>
                                    <p:set>
                                      <p:cBhvr>
                                        <p:cTn id="17" dur="1" fill="hold">
                                          <p:stCondLst>
                                            <p:cond delay="0"/>
                                          </p:stCondLst>
                                        </p:cTn>
                                        <p:tgtEl>
                                          <p:spTgt spid="33"/>
                                        </p:tgtEl>
                                        <p:attrNameLst>
                                          <p:attrName>style.visibility</p:attrName>
                                        </p:attrNameLst>
                                      </p:cBhvr>
                                      <p:to>
                                        <p:strVal val="visible"/>
                                      </p:to>
                                    </p:set>
                                  </p:childTnLst>
                                </p:cTn>
                              </p:par>
                            </p:childTnLst>
                          </p:cTn>
                        </p:par>
                        <p:par>
                          <p:cTn id="18" fill="hold">
                            <p:stCondLst>
                              <p:cond delay="500"/>
                            </p:stCondLst>
                            <p:childTnLst>
                              <p:par>
                                <p:cTn id="19" presetID="1" presetClass="entr" presetSubtype="0" fill="hold" grpId="1" nodeType="after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29"/>
                    </p:tgtEl>
                  </p:cond>
                </p:stCondLst>
                <p:endSync evt="end" delay="0">
                  <p:rtn val="all"/>
                </p:endSync>
                <p:childTnLst>
                  <p:par>
                    <p:cTn id="22" fill="hold">
                      <p:stCondLst>
                        <p:cond delay="0"/>
                      </p:stCondLst>
                      <p:childTnLst>
                        <p:par>
                          <p:cTn id="23" fill="hold">
                            <p:stCondLst>
                              <p:cond delay="0"/>
                            </p:stCondLst>
                            <p:childTnLst>
                              <p:par>
                                <p:cTn id="24" presetID="11" presetClass="entr" presetSubtype="0" fill="hold" grpId="0" nodeType="afterEffect">
                                  <p:stCondLst>
                                    <p:cond delay="0"/>
                                  </p:stCondLst>
                                  <p:childTnLst>
                                    <p:set>
                                      <p:cBhvr>
                                        <p:cTn id="25" dur="1000">
                                          <p:stCondLst>
                                            <p:cond delay="0"/>
                                          </p:stCondLst>
                                        </p:cTn>
                                        <p:tgtEl>
                                          <p:spTgt spid="18"/>
                                        </p:tgtEl>
                                        <p:attrNameLst>
                                          <p:attrName>style.visibility</p:attrName>
                                        </p:attrNameLst>
                                      </p:cBhvr>
                                      <p:to>
                                        <p:strVal val="visible"/>
                                      </p:to>
                                    </p:set>
                                  </p:childTnLst>
                                </p:cTn>
                              </p:par>
                            </p:childTnLst>
                          </p:cTn>
                        </p:par>
                        <p:par>
                          <p:cTn id="26" fill="hold">
                            <p:stCondLst>
                              <p:cond delay="1000"/>
                            </p:stCondLst>
                            <p:childTnLst>
                              <p:par>
                                <p:cTn id="27" presetID="11" presetClass="entr" presetSubtype="0" fill="hold" grpId="0" nodeType="afterEffect">
                                  <p:stCondLst>
                                    <p:cond delay="0"/>
                                  </p:stCondLst>
                                  <p:childTnLst>
                                    <p:set>
                                      <p:cBhvr>
                                        <p:cTn id="28" dur="1000">
                                          <p:stCondLst>
                                            <p:cond delay="0"/>
                                          </p:stCondLst>
                                        </p:cTn>
                                        <p:tgtEl>
                                          <p:spTgt spid="19"/>
                                        </p:tgtEl>
                                        <p:attrNameLst>
                                          <p:attrName>style.visibility</p:attrName>
                                        </p:attrNameLst>
                                      </p:cBhvr>
                                      <p:to>
                                        <p:strVal val="visible"/>
                                      </p:to>
                                    </p:set>
                                  </p:childTnLst>
                                </p:cTn>
                              </p:par>
                            </p:childTnLst>
                          </p:cTn>
                        </p:par>
                        <p:par>
                          <p:cTn id="29" fill="hold">
                            <p:stCondLst>
                              <p:cond delay="2000"/>
                            </p:stCondLst>
                            <p:childTnLst>
                              <p:par>
                                <p:cTn id="30" presetID="11" presetClass="entr" presetSubtype="0" fill="hold" grpId="0" nodeType="afterEffect">
                                  <p:stCondLst>
                                    <p:cond delay="0"/>
                                  </p:stCondLst>
                                  <p:childTnLst>
                                    <p:set>
                                      <p:cBhvr>
                                        <p:cTn id="31" dur="1000">
                                          <p:stCondLst>
                                            <p:cond delay="0"/>
                                          </p:stCondLst>
                                        </p:cTn>
                                        <p:tgtEl>
                                          <p:spTgt spid="20"/>
                                        </p:tgtEl>
                                        <p:attrNameLst>
                                          <p:attrName>style.visibility</p:attrName>
                                        </p:attrNameLst>
                                      </p:cBhvr>
                                      <p:to>
                                        <p:strVal val="visible"/>
                                      </p:to>
                                    </p:set>
                                  </p:childTnLst>
                                </p:cTn>
                              </p:par>
                            </p:childTnLst>
                          </p:cTn>
                        </p:par>
                        <p:par>
                          <p:cTn id="32" fill="hold">
                            <p:stCondLst>
                              <p:cond delay="3000"/>
                            </p:stCondLst>
                            <p:childTnLst>
                              <p:par>
                                <p:cTn id="33" presetID="11" presetClass="entr" presetSubtype="0" fill="hold" grpId="0" nodeType="afterEffect">
                                  <p:stCondLst>
                                    <p:cond delay="0"/>
                                  </p:stCondLst>
                                  <p:childTnLst>
                                    <p:set>
                                      <p:cBhvr>
                                        <p:cTn id="34" dur="1000">
                                          <p:stCondLst>
                                            <p:cond delay="0"/>
                                          </p:stCondLst>
                                        </p:cTn>
                                        <p:tgtEl>
                                          <p:spTgt spid="21"/>
                                        </p:tgtEl>
                                        <p:attrNameLst>
                                          <p:attrName>style.visibility</p:attrName>
                                        </p:attrNameLst>
                                      </p:cBhvr>
                                      <p:to>
                                        <p:strVal val="visible"/>
                                      </p:to>
                                    </p:set>
                                  </p:childTnLst>
                                </p:cTn>
                              </p:par>
                            </p:childTnLst>
                          </p:cTn>
                        </p:par>
                        <p:par>
                          <p:cTn id="35" fill="hold">
                            <p:stCondLst>
                              <p:cond delay="4000"/>
                            </p:stCondLst>
                            <p:childTnLst>
                              <p:par>
                                <p:cTn id="36" presetID="11" presetClass="entr" presetSubtype="0" fill="hold" grpId="0" nodeType="afterEffect">
                                  <p:stCondLst>
                                    <p:cond delay="0"/>
                                  </p:stCondLst>
                                  <p:childTnLst>
                                    <p:set>
                                      <p:cBhvr>
                                        <p:cTn id="37" dur="1000">
                                          <p:stCondLst>
                                            <p:cond delay="0"/>
                                          </p:stCondLst>
                                        </p:cTn>
                                        <p:tgtEl>
                                          <p:spTgt spid="22"/>
                                        </p:tgtEl>
                                        <p:attrNameLst>
                                          <p:attrName>style.visibility</p:attrName>
                                        </p:attrNameLst>
                                      </p:cBhvr>
                                      <p:to>
                                        <p:strVal val="visible"/>
                                      </p:to>
                                    </p:set>
                                  </p:childTnLst>
                                </p:cTn>
                              </p:par>
                            </p:childTnLst>
                          </p:cTn>
                        </p:par>
                        <p:par>
                          <p:cTn id="38" fill="hold">
                            <p:stCondLst>
                              <p:cond delay="5000"/>
                            </p:stCondLst>
                            <p:childTnLst>
                              <p:par>
                                <p:cTn id="39" presetID="11" presetClass="entr" presetSubtype="0" fill="hold" grpId="0" nodeType="afterEffect">
                                  <p:stCondLst>
                                    <p:cond delay="0"/>
                                  </p:stCondLst>
                                  <p:childTnLst>
                                    <p:set>
                                      <p:cBhvr>
                                        <p:cTn id="40" dur="1000">
                                          <p:stCondLst>
                                            <p:cond delay="0"/>
                                          </p:stCondLst>
                                        </p:cTn>
                                        <p:tgtEl>
                                          <p:spTgt spid="23"/>
                                        </p:tgtEl>
                                        <p:attrNameLst>
                                          <p:attrName>style.visibility</p:attrName>
                                        </p:attrNameLst>
                                      </p:cBhvr>
                                      <p:to>
                                        <p:strVal val="visible"/>
                                      </p:to>
                                    </p:set>
                                  </p:childTnLst>
                                </p:cTn>
                              </p:par>
                            </p:childTnLst>
                          </p:cTn>
                        </p:par>
                        <p:par>
                          <p:cTn id="41" fill="hold">
                            <p:stCondLst>
                              <p:cond delay="6000"/>
                            </p:stCondLst>
                            <p:childTnLst>
                              <p:par>
                                <p:cTn id="42" presetID="11" presetClass="entr" presetSubtype="0" fill="hold" grpId="0" nodeType="afterEffect">
                                  <p:stCondLst>
                                    <p:cond delay="0"/>
                                  </p:stCondLst>
                                  <p:childTnLst>
                                    <p:set>
                                      <p:cBhvr>
                                        <p:cTn id="43" dur="1000">
                                          <p:stCondLst>
                                            <p:cond delay="0"/>
                                          </p:stCondLst>
                                        </p:cTn>
                                        <p:tgtEl>
                                          <p:spTgt spid="24"/>
                                        </p:tgtEl>
                                        <p:attrNameLst>
                                          <p:attrName>style.visibility</p:attrName>
                                        </p:attrNameLst>
                                      </p:cBhvr>
                                      <p:to>
                                        <p:strVal val="visible"/>
                                      </p:to>
                                    </p:set>
                                  </p:childTnLst>
                                </p:cTn>
                              </p:par>
                            </p:childTnLst>
                          </p:cTn>
                        </p:par>
                        <p:par>
                          <p:cTn id="44" fill="hold">
                            <p:stCondLst>
                              <p:cond delay="7000"/>
                            </p:stCondLst>
                            <p:childTnLst>
                              <p:par>
                                <p:cTn id="45" presetID="11" presetClass="entr" presetSubtype="0" fill="hold" grpId="0" nodeType="afterEffect">
                                  <p:stCondLst>
                                    <p:cond delay="0"/>
                                  </p:stCondLst>
                                  <p:childTnLst>
                                    <p:set>
                                      <p:cBhvr>
                                        <p:cTn id="46" dur="1000">
                                          <p:stCondLst>
                                            <p:cond delay="0"/>
                                          </p:stCondLst>
                                        </p:cTn>
                                        <p:tgtEl>
                                          <p:spTgt spid="25"/>
                                        </p:tgtEl>
                                        <p:attrNameLst>
                                          <p:attrName>style.visibility</p:attrName>
                                        </p:attrNameLst>
                                      </p:cBhvr>
                                      <p:to>
                                        <p:strVal val="visible"/>
                                      </p:to>
                                    </p:set>
                                  </p:childTnLst>
                                </p:cTn>
                              </p:par>
                            </p:childTnLst>
                          </p:cTn>
                        </p:par>
                        <p:par>
                          <p:cTn id="47" fill="hold">
                            <p:stCondLst>
                              <p:cond delay="8000"/>
                            </p:stCondLst>
                            <p:childTnLst>
                              <p:par>
                                <p:cTn id="48" presetID="11" presetClass="entr" presetSubtype="0" fill="hold" grpId="0" nodeType="afterEffect">
                                  <p:stCondLst>
                                    <p:cond delay="0"/>
                                  </p:stCondLst>
                                  <p:childTnLst>
                                    <p:set>
                                      <p:cBhvr>
                                        <p:cTn id="49" dur="1000">
                                          <p:stCondLst>
                                            <p:cond delay="0"/>
                                          </p:stCondLst>
                                        </p:cTn>
                                        <p:tgtEl>
                                          <p:spTgt spid="26"/>
                                        </p:tgtEl>
                                        <p:attrNameLst>
                                          <p:attrName>style.visibility</p:attrName>
                                        </p:attrNameLst>
                                      </p:cBhvr>
                                      <p:to>
                                        <p:strVal val="visible"/>
                                      </p:to>
                                    </p:set>
                                  </p:childTnLst>
                                </p:cTn>
                              </p:par>
                            </p:childTnLst>
                          </p:cTn>
                        </p:par>
                        <p:par>
                          <p:cTn id="50" fill="hold">
                            <p:stCondLst>
                              <p:cond delay="9000"/>
                            </p:stCondLst>
                            <p:childTnLst>
                              <p:par>
                                <p:cTn id="51" presetID="11" presetClass="entr" presetSubtype="0" fill="hold" grpId="0" nodeType="afterEffect">
                                  <p:stCondLst>
                                    <p:cond delay="0"/>
                                  </p:stCondLst>
                                  <p:childTnLst>
                                    <p:set>
                                      <p:cBhvr>
                                        <p:cTn id="52" dur="1000">
                                          <p:stCondLst>
                                            <p:cond delay="0"/>
                                          </p:stCondLst>
                                        </p:cTn>
                                        <p:tgtEl>
                                          <p:spTgt spid="27"/>
                                        </p:tgtEl>
                                        <p:attrNameLst>
                                          <p:attrName>style.visibility</p:attrName>
                                        </p:attrNameLst>
                                      </p:cBhvr>
                                      <p:to>
                                        <p:strVal val="visible"/>
                                      </p:to>
                                    </p:set>
                                  </p:childTnLst>
                                </p:cTn>
                              </p:par>
                            </p:childTnLst>
                          </p:cTn>
                        </p:par>
                        <p:par>
                          <p:cTn id="53" fill="hold">
                            <p:stCondLst>
                              <p:cond delay="10000"/>
                            </p:stCondLst>
                            <p:childTnLst>
                              <p:par>
                                <p:cTn id="54" presetID="11" presetClass="entr" presetSubtype="0" fill="hold" grpId="0" nodeType="afterEffect">
                                  <p:stCondLst>
                                    <p:cond delay="0"/>
                                  </p:stCondLst>
                                  <p:childTnLst>
                                    <p:set>
                                      <p:cBhvr>
                                        <p:cTn id="55" dur="1000">
                                          <p:stCondLst>
                                            <p:cond delay="0"/>
                                          </p:stCondLst>
                                        </p:cTn>
                                        <p:tgtEl>
                                          <p:spTgt spid="28"/>
                                        </p:tgtEl>
                                        <p:attrNameLst>
                                          <p:attrName>style.visibility</p:attrName>
                                        </p:attrNameLst>
                                      </p:cBhvr>
                                      <p:to>
                                        <p:strVal val="visible"/>
                                      </p:to>
                                    </p:set>
                                  </p:childTnLst>
                                </p:cTn>
                              </p:par>
                            </p:childTnLst>
                          </p:cTn>
                        </p:par>
                      </p:childTnLst>
                    </p:cTn>
                  </p:par>
                </p:childTnLst>
              </p:cTn>
              <p:nextCondLst>
                <p:cond evt="onClick" delay="0">
                  <p:tgtEl>
                    <p:spTgt spid="29"/>
                  </p:tgtEl>
                </p:cond>
              </p:nextCondLst>
            </p:seq>
            <p:seq concurrent="1" nextAc="seek">
              <p:cTn id="56" restart="whenNotActive" fill="hold" evtFilter="cancelBubble" nodeType="interactiveSeq">
                <p:stCondLst>
                  <p:cond evt="onClick" delay="0">
                    <p:tgtEl>
                      <p:spTgt spid="30"/>
                    </p:tgtEl>
                  </p:cond>
                </p:stCondLst>
                <p:endSync evt="end" delay="0">
                  <p:rtn val="all"/>
                </p:endSync>
                <p:childTnLst>
                  <p:par>
                    <p:cTn id="57" fill="hold">
                      <p:stCondLst>
                        <p:cond delay="0"/>
                      </p:stCondLst>
                      <p:childTnLst>
                        <p:par>
                          <p:cTn id="58" fill="hold">
                            <p:stCondLst>
                              <p:cond delay="0"/>
                            </p:stCondLst>
                            <p:childTnLst>
                              <p:par>
                                <p:cTn id="59" presetID="30" presetClass="emph" presetSubtype="0" fill="hold" grpId="0" nodeType="clickEffect">
                                  <p:stCondLst>
                                    <p:cond delay="0"/>
                                  </p:stCondLst>
                                  <p:childTnLst>
                                    <p:animClr clrSpc="hsl" dir="cw">
                                      <p:cBhvr override="childStyle">
                                        <p:cTn id="60" dur="500" fill="hold"/>
                                        <p:tgtEl>
                                          <p:spTgt spid="30"/>
                                        </p:tgtEl>
                                        <p:attrNameLst>
                                          <p:attrName>style.color</p:attrName>
                                        </p:attrNameLst>
                                      </p:cBhvr>
                                      <p:by>
                                        <p:hsl h="0" s="12549" l="25098"/>
                                      </p:by>
                                    </p:animClr>
                                    <p:animClr clrSpc="hsl" dir="cw">
                                      <p:cBhvr>
                                        <p:cTn id="61" dur="500" fill="hold"/>
                                        <p:tgtEl>
                                          <p:spTgt spid="30"/>
                                        </p:tgtEl>
                                        <p:attrNameLst>
                                          <p:attrName>fillcolor</p:attrName>
                                        </p:attrNameLst>
                                      </p:cBhvr>
                                      <p:by>
                                        <p:hsl h="0" s="12549" l="25098"/>
                                      </p:by>
                                    </p:animClr>
                                    <p:animClr clrSpc="hsl" dir="cw">
                                      <p:cBhvr>
                                        <p:cTn id="62" dur="500" fill="hold"/>
                                        <p:tgtEl>
                                          <p:spTgt spid="30"/>
                                        </p:tgtEl>
                                        <p:attrNameLst>
                                          <p:attrName>stroke.color</p:attrName>
                                        </p:attrNameLst>
                                      </p:cBhvr>
                                      <p:by>
                                        <p:hsl h="0" s="12549" l="25098"/>
                                      </p:by>
                                    </p:animClr>
                                    <p:set>
                                      <p:cBhvr>
                                        <p:cTn id="63" dur="500" fill="hold"/>
                                        <p:tgtEl>
                                          <p:spTgt spid="30"/>
                                        </p:tgtEl>
                                        <p:attrNameLst>
                                          <p:attrName>fill.type</p:attrName>
                                        </p:attrNameLst>
                                      </p:cBhvr>
                                      <p:to>
                                        <p:strVal val="solid"/>
                                      </p:to>
                                    </p:set>
                                  </p:childTnLst>
                                  <p:subTnLst>
                                    <p:animClr clrSpc="rgb" dir="cw">
                                      <p:cBhvr override="childStyle">
                                        <p:cTn dur="1" fill="hold" display="0" masterRel="nextClick" afterEffect="1"/>
                                        <p:tgtEl>
                                          <p:spTgt spid="30"/>
                                        </p:tgtEl>
                                        <p:attrNameLst>
                                          <p:attrName>ppt_c</p:attrName>
                                        </p:attrNameLst>
                                      </p:cBhvr>
                                      <p:to>
                                        <a:schemeClr val="accent2"/>
                                      </p:to>
                                    </p:animClr>
                                    <p:audio>
                                      <p:cMediaNode>
                                        <p:cTn display="0" masterRel="sameClick">
                                          <p:stCondLst>
                                            <p:cond evt="begin" delay="0">
                                              <p:tn val="59"/>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30"/>
                  </p:tgtEl>
                </p:cond>
              </p:nextCondLst>
            </p:seq>
            <p:seq concurrent="1" nextAc="seek">
              <p:cTn id="64" restart="whenNotActive" fill="hold" evtFilter="cancelBubble" nodeType="interactiveSeq">
                <p:stCondLst>
                  <p:cond evt="onClick" delay="0">
                    <p:tgtEl>
                      <p:spTgt spid="32"/>
                    </p:tgtEl>
                  </p:cond>
                </p:stCondLst>
                <p:endSync evt="end" delay="0">
                  <p:rtn val="all"/>
                </p:endSync>
                <p:childTnLst>
                  <p:par>
                    <p:cTn id="65" fill="hold">
                      <p:stCondLst>
                        <p:cond delay="0"/>
                      </p:stCondLst>
                      <p:childTnLst>
                        <p:par>
                          <p:cTn id="66" fill="hold">
                            <p:stCondLst>
                              <p:cond delay="0"/>
                            </p:stCondLst>
                            <p:childTnLst>
                              <p:par>
                                <p:cTn id="67" presetID="26" presetClass="emph" presetSubtype="0" fill="hold" grpId="0" nodeType="clickEffect">
                                  <p:stCondLst>
                                    <p:cond delay="0"/>
                                  </p:stCondLst>
                                  <p:childTnLst>
                                    <p:animEffect transition="out" filter="fade">
                                      <p:cBhvr>
                                        <p:cTn id="68" dur="500" tmFilter="0, 0; .2, .5; .8, .5; 1, 0"/>
                                        <p:tgtEl>
                                          <p:spTgt spid="32"/>
                                        </p:tgtEl>
                                      </p:cBhvr>
                                    </p:animEffect>
                                    <p:animScale>
                                      <p:cBhvr>
                                        <p:cTn id="69" dur="250" autoRev="1" fill="hold"/>
                                        <p:tgtEl>
                                          <p:spTgt spid="32"/>
                                        </p:tgtEl>
                                      </p:cBhvr>
                                      <p:by x="105000" y="105000"/>
                                    </p:animScale>
                                  </p:childTnLst>
                                  <p:subTnLst>
                                    <p:audio>
                                      <p:cMediaNode>
                                        <p:cTn display="0" masterRel="sameClick">
                                          <p:stCondLst>
                                            <p:cond evt="begin" delay="0">
                                              <p:tn val="67"/>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32"/>
                  </p:tgtEl>
                </p:cond>
              </p:nextCondLst>
            </p:seq>
            <p:seq concurrent="1" nextAc="seek">
              <p:cTn id="70" restart="whenNotActive" fill="hold" evtFilter="cancelBubble" nodeType="interactiveSeq">
                <p:stCondLst>
                  <p:cond evt="onClick" delay="0">
                    <p:tgtEl>
                      <p:spTgt spid="33"/>
                    </p:tgtEl>
                  </p:cond>
                </p:stCondLst>
                <p:endSync evt="end" delay="0">
                  <p:rtn val="all"/>
                </p:endSync>
                <p:childTnLst>
                  <p:par>
                    <p:cTn id="71" fill="hold">
                      <p:stCondLst>
                        <p:cond delay="0"/>
                      </p:stCondLst>
                      <p:childTnLst>
                        <p:par>
                          <p:cTn id="72" fill="hold">
                            <p:stCondLst>
                              <p:cond delay="0"/>
                            </p:stCondLst>
                            <p:childTnLst>
                              <p:par>
                                <p:cTn id="73" presetID="26" presetClass="emph" presetSubtype="0" fill="hold" grpId="0" nodeType="clickEffect">
                                  <p:stCondLst>
                                    <p:cond delay="0"/>
                                  </p:stCondLst>
                                  <p:childTnLst>
                                    <p:animEffect transition="out" filter="fade">
                                      <p:cBhvr>
                                        <p:cTn id="74" dur="500" tmFilter="0, 0; .2, .5; .8, .5; 1, 0"/>
                                        <p:tgtEl>
                                          <p:spTgt spid="33"/>
                                        </p:tgtEl>
                                      </p:cBhvr>
                                    </p:animEffect>
                                    <p:animScale>
                                      <p:cBhvr>
                                        <p:cTn id="75" dur="250" autoRev="1" fill="hold"/>
                                        <p:tgtEl>
                                          <p:spTgt spid="33"/>
                                        </p:tgtEl>
                                      </p:cBhvr>
                                      <p:by x="105000" y="105000"/>
                                    </p:animScale>
                                  </p:childTnLst>
                                  <p:subTnLst>
                                    <p:audio>
                                      <p:cMediaNode>
                                        <p:cTn display="0" masterRel="sameClick">
                                          <p:stCondLst>
                                            <p:cond evt="begin" delay="0">
                                              <p:tn val="73"/>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33"/>
                  </p:tgtEl>
                </p:cond>
              </p:nextCondLst>
            </p:seq>
            <p:seq concurrent="1" nextAc="seek">
              <p:cTn id="76" restart="whenNotActive" fill="hold" evtFilter="cancelBubble" nodeType="interactiveSeq">
                <p:stCondLst>
                  <p:cond evt="onClick" delay="0">
                    <p:tgtEl>
                      <p:spTgt spid="34"/>
                    </p:tgtEl>
                  </p:cond>
                </p:stCondLst>
                <p:endSync evt="end" delay="0">
                  <p:rtn val="all"/>
                </p:endSync>
                <p:childTnLst>
                  <p:par>
                    <p:cTn id="77" fill="hold">
                      <p:stCondLst>
                        <p:cond delay="0"/>
                      </p:stCondLst>
                      <p:childTnLst>
                        <p:par>
                          <p:cTn id="78" fill="hold">
                            <p:stCondLst>
                              <p:cond delay="0"/>
                            </p:stCondLst>
                            <p:childTnLst>
                              <p:par>
                                <p:cTn id="79" presetID="26" presetClass="emph" presetSubtype="0" fill="hold" grpId="0" nodeType="clickEffect">
                                  <p:stCondLst>
                                    <p:cond delay="0"/>
                                  </p:stCondLst>
                                  <p:childTnLst>
                                    <p:animEffect transition="out" filter="fade">
                                      <p:cBhvr>
                                        <p:cTn id="80" dur="500" tmFilter="0, 0; .2, .5; .8, .5; 1, 0"/>
                                        <p:tgtEl>
                                          <p:spTgt spid="34"/>
                                        </p:tgtEl>
                                      </p:cBhvr>
                                    </p:animEffect>
                                    <p:animScale>
                                      <p:cBhvr>
                                        <p:cTn id="81" dur="250" autoRev="1" fill="hold"/>
                                        <p:tgtEl>
                                          <p:spTgt spid="34"/>
                                        </p:tgtEl>
                                      </p:cBhvr>
                                      <p:by x="105000" y="105000"/>
                                    </p:animScale>
                                  </p:childTnLst>
                                  <p:subTnLst>
                                    <p:audio>
                                      <p:cMediaNode>
                                        <p:cTn display="0" masterRel="sameClick">
                                          <p:stCondLst>
                                            <p:cond evt="begin" delay="0">
                                              <p:tn val="79"/>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34"/>
                  </p:tgtEl>
                </p:cond>
              </p:nextCondLst>
            </p:seq>
          </p:childTnLst>
        </p:cTn>
      </p:par>
    </p:tnLst>
    <p:bldLst>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30" grpId="0" animBg="1"/>
      <p:bldP spid="30" grpId="1" animBg="1"/>
      <p:bldP spid="32" grpId="0" animBg="1"/>
      <p:bldP spid="32" grpId="1" animBg="1"/>
      <p:bldP spid="33" grpId="0" animBg="1"/>
      <p:bldP spid="33" grpId="1" animBg="1"/>
      <p:bldP spid="34" grpId="0" animBg="1"/>
      <p:bldP spid="34"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Nhóm 11"/>
          <p:cNvGrpSpPr/>
          <p:nvPr/>
        </p:nvGrpSpPr>
        <p:grpSpPr>
          <a:xfrm>
            <a:off x="1676401" y="-152400"/>
            <a:ext cx="8353629" cy="2667000"/>
            <a:chOff x="-7257" y="100066"/>
            <a:chExt cx="8077200" cy="2947934"/>
          </a:xfrm>
        </p:grpSpPr>
        <p:sp>
          <p:nvSpPr>
            <p:cNvPr id="13" name="Hình chữ nhật 12"/>
            <p:cNvSpPr/>
            <p:nvPr/>
          </p:nvSpPr>
          <p:spPr>
            <a:xfrm>
              <a:off x="213778" y="533400"/>
              <a:ext cx="7856165" cy="2514600"/>
            </a:xfrm>
            <a:prstGeom prst="rect">
              <a:avLst/>
            </a:prstGeom>
            <a:solidFill>
              <a:schemeClr val="bg1"/>
            </a:solidFill>
            <a:ln w="76200">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FF0000"/>
                  </a:solidFill>
                  <a:latin typeface="Calibri" panose="020F0502020204030204"/>
                </a:rPr>
                <a:t>                              </a:t>
              </a:r>
              <a:r>
                <a:rPr lang="en-US" sz="2800" b="1">
                  <a:solidFill>
                    <a:srgbClr val="FF0000"/>
                  </a:solidFill>
                  <a:latin typeface="Times New Roman" panose="02020603050405020304" pitchFamily="18" charset="0"/>
                  <a:cs typeface="Times New Roman" panose="02020603050405020304" pitchFamily="18" charset="0"/>
                </a:rPr>
                <a:t>3.</a:t>
              </a:r>
              <a:r>
                <a:rPr lang="en-US" altLang="en-US"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b="1">
                  <a:solidFill>
                    <a:srgbClr val="FF0000"/>
                  </a:solidFill>
                  <a:latin typeface="Times New Roman" panose="02020603050405020304" pitchFamily="18" charset="0"/>
                  <a:cs typeface="Times New Roman" panose="02020603050405020304" pitchFamily="18" charset="0"/>
                </a:rPr>
                <a:t>Tính </a:t>
              </a:r>
            </a:p>
            <a:p>
              <a:pPr algn="ctr">
                <a:defRPr/>
              </a:pPr>
              <a:r>
                <a:rPr lang="en-US" sz="2800" b="1">
                  <a:solidFill>
                    <a:srgbClr val="FF0000"/>
                  </a:solidFill>
                  <a:latin typeface="Calibri" panose="020F0502020204030204"/>
                </a:rPr>
                <a:t>   </a:t>
              </a:r>
              <a:endParaRPr lang="vi-VN" sz="2800" b="1">
                <a:solidFill>
                  <a:srgbClr val="FF0000"/>
                </a:solidFill>
                <a:latin typeface="Arial" panose="020B0604020202020204" pitchFamily="34" charset="0"/>
              </a:endParaRPr>
            </a:p>
          </p:txBody>
        </p:sp>
        <p:pic>
          <p:nvPicPr>
            <p:cNvPr id="14" name="Ảnh 13"/>
            <p:cNvPicPr>
              <a:picLocks noChangeAspect="1"/>
            </p:cNvPicPr>
            <p:nvPr/>
          </p:nvPicPr>
          <p:blipFill>
            <a:blip r:embed="rId4">
              <a:clrChange>
                <a:clrFrom>
                  <a:srgbClr val="FFFFFF"/>
                </a:clrFrom>
                <a:clrTo>
                  <a:srgbClr val="FFFFFF">
                    <a:alpha val="0"/>
                  </a:srgbClr>
                </a:clrTo>
              </a:clrChange>
              <a:duotone>
                <a:prstClr val="black"/>
                <a:schemeClr val="accent2">
                  <a:tint val="45000"/>
                  <a:satMod val="400000"/>
                </a:schemeClr>
              </a:duotone>
            </a:blip>
            <a:stretch>
              <a:fillRect/>
            </a:stretch>
          </p:blipFill>
          <p:spPr>
            <a:xfrm>
              <a:off x="-7257" y="100066"/>
              <a:ext cx="1704762" cy="866667"/>
            </a:xfrm>
            <a:prstGeom prst="rect">
              <a:avLst/>
            </a:prstGeom>
          </p:spPr>
        </p:pic>
      </p:grpSp>
      <p:sp>
        <p:nvSpPr>
          <p:cNvPr id="18" name="Rounded Rectangle 23"/>
          <p:cNvSpPr/>
          <p:nvPr/>
        </p:nvSpPr>
        <p:spPr>
          <a:xfrm>
            <a:off x="7924800" y="3263856"/>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00:10</a:t>
            </a:r>
          </a:p>
        </p:txBody>
      </p:sp>
      <p:sp>
        <p:nvSpPr>
          <p:cNvPr id="19" name="Rounded Rectangle 24"/>
          <p:cNvSpPr/>
          <p:nvPr/>
        </p:nvSpPr>
        <p:spPr>
          <a:xfrm>
            <a:off x="7924800" y="3278641"/>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00:09</a:t>
            </a:r>
          </a:p>
        </p:txBody>
      </p:sp>
      <p:sp>
        <p:nvSpPr>
          <p:cNvPr id="20" name="Rounded Rectangle 25"/>
          <p:cNvSpPr/>
          <p:nvPr/>
        </p:nvSpPr>
        <p:spPr>
          <a:xfrm>
            <a:off x="7924800" y="3288604"/>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00:08</a:t>
            </a:r>
          </a:p>
        </p:txBody>
      </p:sp>
      <p:sp>
        <p:nvSpPr>
          <p:cNvPr id="21" name="Rounded Rectangle 26"/>
          <p:cNvSpPr/>
          <p:nvPr/>
        </p:nvSpPr>
        <p:spPr>
          <a:xfrm>
            <a:off x="7924800" y="3278960"/>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00:07</a:t>
            </a:r>
          </a:p>
        </p:txBody>
      </p:sp>
      <p:sp>
        <p:nvSpPr>
          <p:cNvPr id="22" name="Rounded Rectangle 27"/>
          <p:cNvSpPr/>
          <p:nvPr/>
        </p:nvSpPr>
        <p:spPr>
          <a:xfrm>
            <a:off x="7924800" y="3263856"/>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00:06</a:t>
            </a:r>
          </a:p>
        </p:txBody>
      </p:sp>
      <p:sp>
        <p:nvSpPr>
          <p:cNvPr id="23" name="Rounded Rectangle 28"/>
          <p:cNvSpPr/>
          <p:nvPr/>
        </p:nvSpPr>
        <p:spPr>
          <a:xfrm>
            <a:off x="7924800" y="3283782"/>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00:05</a:t>
            </a:r>
          </a:p>
        </p:txBody>
      </p:sp>
      <p:sp>
        <p:nvSpPr>
          <p:cNvPr id="24" name="Rounded Rectangle 29"/>
          <p:cNvSpPr/>
          <p:nvPr/>
        </p:nvSpPr>
        <p:spPr>
          <a:xfrm>
            <a:off x="7924800" y="3273819"/>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00:04</a:t>
            </a:r>
          </a:p>
        </p:txBody>
      </p:sp>
      <p:sp>
        <p:nvSpPr>
          <p:cNvPr id="25" name="Rounded Rectangle 30"/>
          <p:cNvSpPr/>
          <p:nvPr/>
        </p:nvSpPr>
        <p:spPr>
          <a:xfrm>
            <a:off x="7924800" y="3263856"/>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00:03</a:t>
            </a:r>
          </a:p>
        </p:txBody>
      </p:sp>
      <p:sp>
        <p:nvSpPr>
          <p:cNvPr id="26" name="Rounded Rectangle 31"/>
          <p:cNvSpPr/>
          <p:nvPr/>
        </p:nvSpPr>
        <p:spPr>
          <a:xfrm>
            <a:off x="7924800" y="3243930"/>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00:02</a:t>
            </a:r>
          </a:p>
        </p:txBody>
      </p:sp>
      <p:sp>
        <p:nvSpPr>
          <p:cNvPr id="27" name="Rounded Rectangle 32"/>
          <p:cNvSpPr/>
          <p:nvPr/>
        </p:nvSpPr>
        <p:spPr>
          <a:xfrm>
            <a:off x="7924800" y="3253893"/>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00:01</a:t>
            </a:r>
          </a:p>
        </p:txBody>
      </p:sp>
      <p:sp>
        <p:nvSpPr>
          <p:cNvPr id="28" name="Rounded Rectangle 33"/>
          <p:cNvSpPr/>
          <p:nvPr/>
        </p:nvSpPr>
        <p:spPr>
          <a:xfrm>
            <a:off x="7924800" y="3253893"/>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00:00</a:t>
            </a:r>
          </a:p>
        </p:txBody>
      </p:sp>
      <p:pic>
        <p:nvPicPr>
          <p:cNvPr id="29" name="Picture 2" descr="Káº¿t quáº£ hÃ¬nh áº£nh cho icon Äá»ng há»"/>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9677400" y="3226253"/>
            <a:ext cx="780874" cy="790576"/>
          </a:xfrm>
          <a:prstGeom prst="rect">
            <a:avLst/>
          </a:prstGeom>
          <a:noFill/>
          <a:extLst>
            <a:ext uri="{909E8E84-426E-40DD-AFC4-6F175D3DCCD1}">
              <a14:hiddenFill xmlns:a14="http://schemas.microsoft.com/office/drawing/2010/main">
                <a:solidFill>
                  <a:srgbClr val="FFFFFF"/>
                </a:solidFill>
              </a14:hiddenFill>
            </a:ext>
          </a:extLst>
        </p:spPr>
      </p:pic>
      <p:sp>
        <p:nvSpPr>
          <p:cNvPr id="30" name="A"/>
          <p:cNvSpPr/>
          <p:nvPr/>
        </p:nvSpPr>
        <p:spPr>
          <a:xfrm flipH="1">
            <a:off x="6161315" y="4568646"/>
            <a:ext cx="4339091"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endParaRPr lang="vi-VN">
              <a:solidFill>
                <a:prstClr val="white"/>
              </a:solidFill>
              <a:latin typeface="Arial" panose="020B0604020202020204" pitchFamily="34" charset="0"/>
            </a:endParaRPr>
          </a:p>
        </p:txBody>
      </p:sp>
      <p:sp>
        <p:nvSpPr>
          <p:cNvPr id="32" name="B"/>
          <p:cNvSpPr/>
          <p:nvPr/>
        </p:nvSpPr>
        <p:spPr>
          <a:xfrm>
            <a:off x="1643744" y="5715000"/>
            <a:ext cx="4343398"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endParaRPr lang="vi-VN">
              <a:solidFill>
                <a:prstClr val="white"/>
              </a:solidFill>
              <a:latin typeface="Arial" panose="020B0604020202020204" pitchFamily="34" charset="0"/>
            </a:endParaRPr>
          </a:p>
        </p:txBody>
      </p:sp>
      <p:sp>
        <p:nvSpPr>
          <p:cNvPr id="33" name="C"/>
          <p:cNvSpPr/>
          <p:nvPr/>
        </p:nvSpPr>
        <p:spPr>
          <a:xfrm>
            <a:off x="1643745" y="4648200"/>
            <a:ext cx="4339091"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endParaRPr lang="vi-VN">
              <a:solidFill>
                <a:prstClr val="white"/>
              </a:solidFill>
              <a:latin typeface="Arial" panose="020B0604020202020204" pitchFamily="34" charset="0"/>
            </a:endParaRPr>
          </a:p>
        </p:txBody>
      </p:sp>
      <p:sp>
        <p:nvSpPr>
          <p:cNvPr id="34" name="D"/>
          <p:cNvSpPr/>
          <p:nvPr/>
        </p:nvSpPr>
        <p:spPr>
          <a:xfrm flipH="1">
            <a:off x="6165623" y="5715000"/>
            <a:ext cx="4339091"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endParaRPr lang="vi-VN">
              <a:solidFill>
                <a:prstClr val="white"/>
              </a:solidFill>
              <a:latin typeface="Arial" panose="020B0604020202020204" pitchFamily="34" charset="0"/>
            </a:endParaRPr>
          </a:p>
        </p:txBody>
      </p:sp>
      <p:pic>
        <p:nvPicPr>
          <p:cNvPr id="35" name="Picture 34">
            <a:hlinkClick r:id="rId7" action="ppaction://hlinksldjump"/>
          </p:cNvPr>
          <p:cNvPicPr>
            <a:picLocks noChangeAspect="1"/>
          </p:cNvPicPr>
          <p:nvPr/>
        </p:nvPicPr>
        <p:blipFill>
          <a:blip r:embed="rId8" cstate="print">
            <a:extLst>
              <a:ext uri="{BEBA8EAE-BF5A-486C-A8C5-ECC9F3942E4B}">
                <a14:imgProps xmlns:a14="http://schemas.microsoft.com/office/drawing/2010/main">
                  <a14:imgLayer r:embed="rId9">
                    <a14:imgEffect>
                      <a14:backgroundRemoval t="0" b="99571" l="429" r="98429"/>
                    </a14:imgEffect>
                  </a14:imgLayer>
                </a14:imgProps>
              </a:ext>
              <a:ext uri="{28A0092B-C50C-407E-A947-70E740481C1C}">
                <a14:useLocalDpi xmlns:a14="http://schemas.microsoft.com/office/drawing/2010/main" val="0"/>
              </a:ext>
            </a:extLst>
          </a:blip>
          <a:stretch>
            <a:fillRect/>
          </a:stretch>
        </p:blipFill>
        <p:spPr>
          <a:xfrm>
            <a:off x="5712675" y="3284060"/>
            <a:ext cx="1123607" cy="1123607"/>
          </a:xfrm>
          <a:prstGeom prst="rect">
            <a:avLst/>
          </a:prstGeom>
        </p:spPr>
      </p:pic>
      <p:sp>
        <p:nvSpPr>
          <p:cNvPr id="5" name="Rectangle 3">
            <a:extLst>
              <a:ext uri="{FF2B5EF4-FFF2-40B4-BE49-F238E27FC236}">
                <a16:creationId xmlns:a16="http://schemas.microsoft.com/office/drawing/2014/main" id="{AF7D6216-26F7-858D-44E5-9FBDE638F982}"/>
              </a:ext>
            </a:extLst>
          </p:cNvPr>
          <p:cNvSpPr>
            <a:spLocks noChangeArrowheads="1"/>
          </p:cNvSpPr>
          <p:nvPr/>
        </p:nvSpPr>
        <p:spPr bwMode="auto">
          <a:xfrm>
            <a:off x="1524001" y="837942"/>
            <a:ext cx="20550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altLang="en-US" sz="600">
                <a:latin typeface="Arial" panose="020B0604020202020204" pitchFamily="34" charset="0"/>
              </a:rPr>
              <a:t> </a:t>
            </a:r>
            <a:endParaRPr lang="en-US" altLang="en-US">
              <a:latin typeface="Arial" panose="020B0604020202020204" pitchFamily="34" charset="0"/>
            </a:endParaRPr>
          </a:p>
        </p:txBody>
      </p:sp>
      <p:graphicFrame>
        <p:nvGraphicFramePr>
          <p:cNvPr id="7" name="Object 6">
            <a:extLst>
              <a:ext uri="{FF2B5EF4-FFF2-40B4-BE49-F238E27FC236}">
                <a16:creationId xmlns:a16="http://schemas.microsoft.com/office/drawing/2014/main" id="{F9276883-ABA5-B713-C8BE-D80C557963C5}"/>
              </a:ext>
            </a:extLst>
          </p:cNvPr>
          <p:cNvGraphicFramePr>
            <a:graphicFrameLocks noChangeAspect="1"/>
          </p:cNvGraphicFramePr>
          <p:nvPr>
            <p:extLst>
              <p:ext uri="{D42A27DB-BD31-4B8C-83A1-F6EECF244321}">
                <p14:modId xmlns:p14="http://schemas.microsoft.com/office/powerpoint/2010/main" val="3648541637"/>
              </p:ext>
            </p:extLst>
          </p:nvPr>
        </p:nvGraphicFramePr>
        <p:xfrm>
          <a:off x="5572076" y="675839"/>
          <a:ext cx="790877" cy="847774"/>
        </p:xfrm>
        <a:graphic>
          <a:graphicData uri="http://schemas.openxmlformats.org/presentationml/2006/ole">
            <mc:AlternateContent xmlns:mc="http://schemas.openxmlformats.org/markup-compatibility/2006">
              <mc:Choice xmlns:v="urn:schemas-microsoft-com:vml" Requires="v">
                <p:oleObj name="Equation" r:id="rId10" imgW="444240" imgH="469800" progId="Equation.DSMT4">
                  <p:embed/>
                </p:oleObj>
              </mc:Choice>
              <mc:Fallback>
                <p:oleObj name="Equation" r:id="rId10" imgW="444240" imgH="469800" progId="Equation.DSMT4">
                  <p:embed/>
                  <p:pic>
                    <p:nvPicPr>
                      <p:cNvPr id="0" name="Object 4"/>
                      <p:cNvPicPr>
                        <a:picLocks noChangeAspect="1" noChangeArrowheads="1"/>
                      </p:cNvPicPr>
                      <p:nvPr/>
                    </p:nvPicPr>
                    <p:blipFill>
                      <a:blip r:embed="rId11"/>
                      <a:srcRect/>
                      <a:stretch>
                        <a:fillRect/>
                      </a:stretch>
                    </p:blipFill>
                    <p:spPr bwMode="auto">
                      <a:xfrm>
                        <a:off x="5572076" y="675839"/>
                        <a:ext cx="790877" cy="847774"/>
                      </a:xfrm>
                      <a:prstGeom prst="rect">
                        <a:avLst/>
                      </a:prstGeom>
                      <a:noFill/>
                    </p:spPr>
                  </p:pic>
                </p:oleObj>
              </mc:Fallback>
            </mc:AlternateContent>
          </a:graphicData>
        </a:graphic>
      </p:graphicFrame>
      <p:sp>
        <p:nvSpPr>
          <p:cNvPr id="8" name="Rectangle 6">
            <a:extLst>
              <a:ext uri="{FF2B5EF4-FFF2-40B4-BE49-F238E27FC236}">
                <a16:creationId xmlns:a16="http://schemas.microsoft.com/office/drawing/2014/main" id="{9B0B4D4E-FBE2-B4B1-E331-BB31FE42A7FD}"/>
              </a:ext>
            </a:extLst>
          </p:cNvPr>
          <p:cNvSpPr>
            <a:spLocks noChangeArrowheads="1"/>
          </p:cNvSpPr>
          <p:nvPr/>
        </p:nvSpPr>
        <p:spPr bwMode="auto">
          <a:xfrm>
            <a:off x="1676401" y="990342"/>
            <a:ext cx="20550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altLang="en-US" sz="600">
                <a:latin typeface="Arial" panose="020B0604020202020204" pitchFamily="34" charset="0"/>
              </a:rPr>
              <a:t> </a:t>
            </a:r>
            <a:endParaRPr lang="en-US" altLang="en-US">
              <a:latin typeface="Arial" panose="020B0604020202020204" pitchFamily="34" charset="0"/>
            </a:endParaRPr>
          </a:p>
        </p:txBody>
      </p:sp>
      <p:sp>
        <p:nvSpPr>
          <p:cNvPr id="9" name="Rectangle 8">
            <a:extLst>
              <a:ext uri="{FF2B5EF4-FFF2-40B4-BE49-F238E27FC236}">
                <a16:creationId xmlns:a16="http://schemas.microsoft.com/office/drawing/2014/main" id="{59706D3E-14A9-311D-EC00-B314F95B09A1}"/>
              </a:ext>
            </a:extLst>
          </p:cNvPr>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 name="Object 9">
            <a:extLst>
              <a:ext uri="{FF2B5EF4-FFF2-40B4-BE49-F238E27FC236}">
                <a16:creationId xmlns:a16="http://schemas.microsoft.com/office/drawing/2014/main" id="{DBCEBBCE-9105-1836-4D5A-7CA0E5471DFF}"/>
              </a:ext>
            </a:extLst>
          </p:cNvPr>
          <p:cNvGraphicFramePr>
            <a:graphicFrameLocks noChangeAspect="1"/>
          </p:cNvGraphicFramePr>
          <p:nvPr>
            <p:extLst>
              <p:ext uri="{D42A27DB-BD31-4B8C-83A1-F6EECF244321}">
                <p14:modId xmlns:p14="http://schemas.microsoft.com/office/powerpoint/2010/main" val="3822607034"/>
              </p:ext>
            </p:extLst>
          </p:nvPr>
        </p:nvGraphicFramePr>
        <p:xfrm>
          <a:off x="3352800" y="4648200"/>
          <a:ext cx="533400" cy="719420"/>
        </p:xfrm>
        <a:graphic>
          <a:graphicData uri="http://schemas.openxmlformats.org/presentationml/2006/ole">
            <mc:AlternateContent xmlns:mc="http://schemas.openxmlformats.org/markup-compatibility/2006">
              <mc:Choice xmlns:v="urn:schemas-microsoft-com:vml" Requires="v">
                <p:oleObj name="Equation" r:id="rId12" imgW="228600" imgH="393480" progId="Equation.DSMT4">
                  <p:embed/>
                </p:oleObj>
              </mc:Choice>
              <mc:Fallback>
                <p:oleObj name="Equation" r:id="rId12" imgW="228600" imgH="393480" progId="Equation.DSMT4">
                  <p:embed/>
                  <p:pic>
                    <p:nvPicPr>
                      <p:cNvPr id="0" name="Object 7"/>
                      <p:cNvPicPr>
                        <a:picLocks noChangeAspect="1" noChangeArrowheads="1"/>
                      </p:cNvPicPr>
                      <p:nvPr/>
                    </p:nvPicPr>
                    <p:blipFill>
                      <a:blip r:embed="rId13"/>
                      <a:srcRect/>
                      <a:stretch>
                        <a:fillRect/>
                      </a:stretch>
                    </p:blipFill>
                    <p:spPr bwMode="auto">
                      <a:xfrm>
                        <a:off x="3352800" y="4648200"/>
                        <a:ext cx="533400" cy="719420"/>
                      </a:xfrm>
                      <a:prstGeom prst="rect">
                        <a:avLst/>
                      </a:prstGeom>
                      <a:noFill/>
                    </p:spPr>
                  </p:pic>
                </p:oleObj>
              </mc:Fallback>
            </mc:AlternateContent>
          </a:graphicData>
        </a:graphic>
      </p:graphicFrame>
      <p:sp>
        <p:nvSpPr>
          <p:cNvPr id="11" name="Rectangle 10">
            <a:extLst>
              <a:ext uri="{FF2B5EF4-FFF2-40B4-BE49-F238E27FC236}">
                <a16:creationId xmlns:a16="http://schemas.microsoft.com/office/drawing/2014/main" id="{39396A7E-2613-E41D-76AE-320753B87BCD}"/>
              </a:ext>
            </a:extLst>
          </p:cNvPr>
          <p:cNvSpPr>
            <a:spLocks noChangeArrowheads="1"/>
          </p:cNvSpPr>
          <p:nvPr/>
        </p:nvSpPr>
        <p:spPr bwMode="auto">
          <a:xfrm>
            <a:off x="1524000" y="43934"/>
            <a:ext cx="675249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15" name="Object 14">
            <a:extLst>
              <a:ext uri="{FF2B5EF4-FFF2-40B4-BE49-F238E27FC236}">
                <a16:creationId xmlns:a16="http://schemas.microsoft.com/office/drawing/2014/main" id="{883E8994-7950-BCBF-4323-1400B360F34D}"/>
              </a:ext>
            </a:extLst>
          </p:cNvPr>
          <p:cNvGraphicFramePr>
            <a:graphicFrameLocks noChangeAspect="1"/>
          </p:cNvGraphicFramePr>
          <p:nvPr>
            <p:extLst>
              <p:ext uri="{D42A27DB-BD31-4B8C-83A1-F6EECF244321}">
                <p14:modId xmlns:p14="http://schemas.microsoft.com/office/powerpoint/2010/main" val="1276062716"/>
              </p:ext>
            </p:extLst>
          </p:nvPr>
        </p:nvGraphicFramePr>
        <p:xfrm>
          <a:off x="8382001" y="4556214"/>
          <a:ext cx="457200" cy="794660"/>
        </p:xfrm>
        <a:graphic>
          <a:graphicData uri="http://schemas.openxmlformats.org/presentationml/2006/ole">
            <mc:AlternateContent xmlns:mc="http://schemas.openxmlformats.org/markup-compatibility/2006">
              <mc:Choice xmlns:v="urn:schemas-microsoft-com:vml" Requires="v">
                <p:oleObj name="Equation" r:id="rId14" imgW="203040" imgH="393480" progId="Equation.DSMT4">
                  <p:embed/>
                </p:oleObj>
              </mc:Choice>
              <mc:Fallback>
                <p:oleObj name="Equation" r:id="rId14" imgW="203040" imgH="393480" progId="Equation.DSMT4">
                  <p:embed/>
                  <p:pic>
                    <p:nvPicPr>
                      <p:cNvPr id="0" name="Object 9"/>
                      <p:cNvPicPr>
                        <a:picLocks noChangeAspect="1" noChangeArrowheads="1"/>
                      </p:cNvPicPr>
                      <p:nvPr/>
                    </p:nvPicPr>
                    <p:blipFill>
                      <a:blip r:embed="rId15"/>
                      <a:srcRect/>
                      <a:stretch>
                        <a:fillRect/>
                      </a:stretch>
                    </p:blipFill>
                    <p:spPr bwMode="auto">
                      <a:xfrm>
                        <a:off x="8382001" y="4556214"/>
                        <a:ext cx="457200" cy="794660"/>
                      </a:xfrm>
                      <a:prstGeom prst="rect">
                        <a:avLst/>
                      </a:prstGeom>
                      <a:noFill/>
                    </p:spPr>
                  </p:pic>
                </p:oleObj>
              </mc:Fallback>
            </mc:AlternateContent>
          </a:graphicData>
        </a:graphic>
      </p:graphicFrame>
      <p:graphicFrame>
        <p:nvGraphicFramePr>
          <p:cNvPr id="17" name="Object 16">
            <a:extLst>
              <a:ext uri="{FF2B5EF4-FFF2-40B4-BE49-F238E27FC236}">
                <a16:creationId xmlns:a16="http://schemas.microsoft.com/office/drawing/2014/main" id="{AB54D7F2-55DB-D97A-D24E-74111AB349A6}"/>
              </a:ext>
            </a:extLst>
          </p:cNvPr>
          <p:cNvGraphicFramePr>
            <a:graphicFrameLocks noChangeAspect="1"/>
          </p:cNvGraphicFramePr>
          <p:nvPr>
            <p:extLst>
              <p:ext uri="{D42A27DB-BD31-4B8C-83A1-F6EECF244321}">
                <p14:modId xmlns:p14="http://schemas.microsoft.com/office/powerpoint/2010/main" val="367838745"/>
              </p:ext>
            </p:extLst>
          </p:nvPr>
        </p:nvGraphicFramePr>
        <p:xfrm>
          <a:off x="3352800" y="5775326"/>
          <a:ext cx="533400" cy="734335"/>
        </p:xfrm>
        <a:graphic>
          <a:graphicData uri="http://schemas.openxmlformats.org/presentationml/2006/ole">
            <mc:AlternateContent xmlns:mc="http://schemas.openxmlformats.org/markup-compatibility/2006">
              <mc:Choice xmlns:v="urn:schemas-microsoft-com:vml" Requires="v">
                <p:oleObj name="Equation" r:id="rId16" imgW="228600" imgH="393480" progId="Equation.DSMT4">
                  <p:embed/>
                </p:oleObj>
              </mc:Choice>
              <mc:Fallback>
                <p:oleObj name="Equation" r:id="rId16" imgW="228600" imgH="393480" progId="Equation.DSMT4">
                  <p:embed/>
                  <p:pic>
                    <p:nvPicPr>
                      <p:cNvPr id="0" name="Object 11"/>
                      <p:cNvPicPr>
                        <a:picLocks noChangeAspect="1" noChangeArrowheads="1"/>
                      </p:cNvPicPr>
                      <p:nvPr/>
                    </p:nvPicPr>
                    <p:blipFill>
                      <a:blip r:embed="rId17"/>
                      <a:srcRect/>
                      <a:stretch>
                        <a:fillRect/>
                      </a:stretch>
                    </p:blipFill>
                    <p:spPr bwMode="auto">
                      <a:xfrm>
                        <a:off x="3352800" y="5775326"/>
                        <a:ext cx="533400" cy="734335"/>
                      </a:xfrm>
                      <a:prstGeom prst="rect">
                        <a:avLst/>
                      </a:prstGeom>
                      <a:noFill/>
                    </p:spPr>
                  </p:pic>
                </p:oleObj>
              </mc:Fallback>
            </mc:AlternateContent>
          </a:graphicData>
        </a:graphic>
      </p:graphicFrame>
      <p:graphicFrame>
        <p:nvGraphicFramePr>
          <p:cNvPr id="37" name="Object 36">
            <a:extLst>
              <a:ext uri="{FF2B5EF4-FFF2-40B4-BE49-F238E27FC236}">
                <a16:creationId xmlns:a16="http://schemas.microsoft.com/office/drawing/2014/main" id="{F679A121-D4EE-7563-C8EE-A3A365FF66C7}"/>
              </a:ext>
            </a:extLst>
          </p:cNvPr>
          <p:cNvGraphicFramePr>
            <a:graphicFrameLocks noChangeAspect="1"/>
          </p:cNvGraphicFramePr>
          <p:nvPr>
            <p:extLst>
              <p:ext uri="{D42A27DB-BD31-4B8C-83A1-F6EECF244321}">
                <p14:modId xmlns:p14="http://schemas.microsoft.com/office/powerpoint/2010/main" val="2681929803"/>
              </p:ext>
            </p:extLst>
          </p:nvPr>
        </p:nvGraphicFramePr>
        <p:xfrm>
          <a:off x="8367714" y="5716589"/>
          <a:ext cx="485775" cy="795337"/>
        </p:xfrm>
        <a:graphic>
          <a:graphicData uri="http://schemas.openxmlformats.org/presentationml/2006/ole">
            <mc:AlternateContent xmlns:mc="http://schemas.openxmlformats.org/markup-compatibility/2006">
              <mc:Choice xmlns:v="urn:schemas-microsoft-com:vml" Requires="v">
                <p:oleObj name="Equation" r:id="rId18" imgW="215640" imgH="393480" progId="Equation.DSMT4">
                  <p:embed/>
                </p:oleObj>
              </mc:Choice>
              <mc:Fallback>
                <p:oleObj name="Equation" r:id="rId18" imgW="215640" imgH="393480" progId="Equation.DSMT4">
                  <p:embed/>
                  <p:pic>
                    <p:nvPicPr>
                      <p:cNvPr id="15" name="Object 14">
                        <a:extLst>
                          <a:ext uri="{FF2B5EF4-FFF2-40B4-BE49-F238E27FC236}">
                            <a16:creationId xmlns:a16="http://schemas.microsoft.com/office/drawing/2014/main" id="{883E8994-7950-BCBF-4323-1400B360F34D}"/>
                          </a:ext>
                        </a:extLst>
                      </p:cNvPr>
                      <p:cNvPicPr>
                        <a:picLocks noChangeAspect="1" noChangeArrowheads="1"/>
                      </p:cNvPicPr>
                      <p:nvPr/>
                    </p:nvPicPr>
                    <p:blipFill>
                      <a:blip r:embed="rId19"/>
                      <a:srcRect/>
                      <a:stretch>
                        <a:fillRect/>
                      </a:stretch>
                    </p:blipFill>
                    <p:spPr bwMode="auto">
                      <a:xfrm>
                        <a:off x="8367714" y="5716589"/>
                        <a:ext cx="485775" cy="795337"/>
                      </a:xfrm>
                      <a:prstGeom prst="rect">
                        <a:avLst/>
                      </a:prstGeom>
                      <a:noFill/>
                    </p:spPr>
                  </p:pic>
                </p:oleObj>
              </mc:Fallback>
            </mc:AlternateContent>
          </a:graphicData>
        </a:graphic>
      </p:graphicFrame>
    </p:spTree>
    <p:extLst>
      <p:ext uri="{BB962C8B-B14F-4D97-AF65-F5344CB8AC3E}">
        <p14:creationId xmlns:p14="http://schemas.microsoft.com/office/powerpoint/2010/main" val="402403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par>
                                <p:cTn id="13" presetID="1" presetClass="entr" presetSubtype="0" fill="hold" grpId="1" nodeType="with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29"/>
                    </p:tgtEl>
                  </p:cond>
                </p:stCondLst>
                <p:endSync evt="end" delay="0">
                  <p:rtn val="all"/>
                </p:endSync>
                <p:childTnLst>
                  <p:par>
                    <p:cTn id="22" fill="hold">
                      <p:stCondLst>
                        <p:cond delay="0"/>
                      </p:stCondLst>
                      <p:childTnLst>
                        <p:par>
                          <p:cTn id="23" fill="hold">
                            <p:stCondLst>
                              <p:cond delay="0"/>
                            </p:stCondLst>
                            <p:childTnLst>
                              <p:par>
                                <p:cTn id="24" presetID="11" presetClass="entr" presetSubtype="0" fill="hold" grpId="0" nodeType="afterEffect">
                                  <p:stCondLst>
                                    <p:cond delay="0"/>
                                  </p:stCondLst>
                                  <p:childTnLst>
                                    <p:set>
                                      <p:cBhvr>
                                        <p:cTn id="25" dur="1000">
                                          <p:stCondLst>
                                            <p:cond delay="0"/>
                                          </p:stCondLst>
                                        </p:cTn>
                                        <p:tgtEl>
                                          <p:spTgt spid="18"/>
                                        </p:tgtEl>
                                        <p:attrNameLst>
                                          <p:attrName>style.visibility</p:attrName>
                                        </p:attrNameLst>
                                      </p:cBhvr>
                                      <p:to>
                                        <p:strVal val="visible"/>
                                      </p:to>
                                    </p:set>
                                  </p:childTnLst>
                                </p:cTn>
                              </p:par>
                            </p:childTnLst>
                          </p:cTn>
                        </p:par>
                        <p:par>
                          <p:cTn id="26" fill="hold">
                            <p:stCondLst>
                              <p:cond delay="1000"/>
                            </p:stCondLst>
                            <p:childTnLst>
                              <p:par>
                                <p:cTn id="27" presetID="11" presetClass="entr" presetSubtype="0" fill="hold" grpId="0" nodeType="afterEffect">
                                  <p:stCondLst>
                                    <p:cond delay="0"/>
                                  </p:stCondLst>
                                  <p:childTnLst>
                                    <p:set>
                                      <p:cBhvr>
                                        <p:cTn id="28" dur="1000">
                                          <p:stCondLst>
                                            <p:cond delay="0"/>
                                          </p:stCondLst>
                                        </p:cTn>
                                        <p:tgtEl>
                                          <p:spTgt spid="19"/>
                                        </p:tgtEl>
                                        <p:attrNameLst>
                                          <p:attrName>style.visibility</p:attrName>
                                        </p:attrNameLst>
                                      </p:cBhvr>
                                      <p:to>
                                        <p:strVal val="visible"/>
                                      </p:to>
                                    </p:set>
                                  </p:childTnLst>
                                </p:cTn>
                              </p:par>
                            </p:childTnLst>
                          </p:cTn>
                        </p:par>
                        <p:par>
                          <p:cTn id="29" fill="hold">
                            <p:stCondLst>
                              <p:cond delay="2000"/>
                            </p:stCondLst>
                            <p:childTnLst>
                              <p:par>
                                <p:cTn id="30" presetID="11" presetClass="entr" presetSubtype="0" fill="hold" grpId="0" nodeType="afterEffect">
                                  <p:stCondLst>
                                    <p:cond delay="0"/>
                                  </p:stCondLst>
                                  <p:childTnLst>
                                    <p:set>
                                      <p:cBhvr>
                                        <p:cTn id="31" dur="1000">
                                          <p:stCondLst>
                                            <p:cond delay="0"/>
                                          </p:stCondLst>
                                        </p:cTn>
                                        <p:tgtEl>
                                          <p:spTgt spid="20"/>
                                        </p:tgtEl>
                                        <p:attrNameLst>
                                          <p:attrName>style.visibility</p:attrName>
                                        </p:attrNameLst>
                                      </p:cBhvr>
                                      <p:to>
                                        <p:strVal val="visible"/>
                                      </p:to>
                                    </p:set>
                                  </p:childTnLst>
                                </p:cTn>
                              </p:par>
                            </p:childTnLst>
                          </p:cTn>
                        </p:par>
                        <p:par>
                          <p:cTn id="32" fill="hold">
                            <p:stCondLst>
                              <p:cond delay="3000"/>
                            </p:stCondLst>
                            <p:childTnLst>
                              <p:par>
                                <p:cTn id="33" presetID="11" presetClass="entr" presetSubtype="0" fill="hold" grpId="0" nodeType="afterEffect">
                                  <p:stCondLst>
                                    <p:cond delay="0"/>
                                  </p:stCondLst>
                                  <p:childTnLst>
                                    <p:set>
                                      <p:cBhvr>
                                        <p:cTn id="34" dur="1000">
                                          <p:stCondLst>
                                            <p:cond delay="0"/>
                                          </p:stCondLst>
                                        </p:cTn>
                                        <p:tgtEl>
                                          <p:spTgt spid="21"/>
                                        </p:tgtEl>
                                        <p:attrNameLst>
                                          <p:attrName>style.visibility</p:attrName>
                                        </p:attrNameLst>
                                      </p:cBhvr>
                                      <p:to>
                                        <p:strVal val="visible"/>
                                      </p:to>
                                    </p:set>
                                  </p:childTnLst>
                                </p:cTn>
                              </p:par>
                            </p:childTnLst>
                          </p:cTn>
                        </p:par>
                        <p:par>
                          <p:cTn id="35" fill="hold">
                            <p:stCondLst>
                              <p:cond delay="4000"/>
                            </p:stCondLst>
                            <p:childTnLst>
                              <p:par>
                                <p:cTn id="36" presetID="11" presetClass="entr" presetSubtype="0" fill="hold" grpId="0" nodeType="afterEffect">
                                  <p:stCondLst>
                                    <p:cond delay="0"/>
                                  </p:stCondLst>
                                  <p:childTnLst>
                                    <p:set>
                                      <p:cBhvr>
                                        <p:cTn id="37" dur="1000">
                                          <p:stCondLst>
                                            <p:cond delay="0"/>
                                          </p:stCondLst>
                                        </p:cTn>
                                        <p:tgtEl>
                                          <p:spTgt spid="22"/>
                                        </p:tgtEl>
                                        <p:attrNameLst>
                                          <p:attrName>style.visibility</p:attrName>
                                        </p:attrNameLst>
                                      </p:cBhvr>
                                      <p:to>
                                        <p:strVal val="visible"/>
                                      </p:to>
                                    </p:set>
                                  </p:childTnLst>
                                </p:cTn>
                              </p:par>
                            </p:childTnLst>
                          </p:cTn>
                        </p:par>
                        <p:par>
                          <p:cTn id="38" fill="hold">
                            <p:stCondLst>
                              <p:cond delay="5000"/>
                            </p:stCondLst>
                            <p:childTnLst>
                              <p:par>
                                <p:cTn id="39" presetID="11" presetClass="entr" presetSubtype="0" fill="hold" grpId="0" nodeType="afterEffect">
                                  <p:stCondLst>
                                    <p:cond delay="0"/>
                                  </p:stCondLst>
                                  <p:childTnLst>
                                    <p:set>
                                      <p:cBhvr>
                                        <p:cTn id="40" dur="1000">
                                          <p:stCondLst>
                                            <p:cond delay="0"/>
                                          </p:stCondLst>
                                        </p:cTn>
                                        <p:tgtEl>
                                          <p:spTgt spid="23"/>
                                        </p:tgtEl>
                                        <p:attrNameLst>
                                          <p:attrName>style.visibility</p:attrName>
                                        </p:attrNameLst>
                                      </p:cBhvr>
                                      <p:to>
                                        <p:strVal val="visible"/>
                                      </p:to>
                                    </p:set>
                                  </p:childTnLst>
                                </p:cTn>
                              </p:par>
                            </p:childTnLst>
                          </p:cTn>
                        </p:par>
                        <p:par>
                          <p:cTn id="41" fill="hold">
                            <p:stCondLst>
                              <p:cond delay="6000"/>
                            </p:stCondLst>
                            <p:childTnLst>
                              <p:par>
                                <p:cTn id="42" presetID="11" presetClass="entr" presetSubtype="0" fill="hold" grpId="0" nodeType="afterEffect">
                                  <p:stCondLst>
                                    <p:cond delay="0"/>
                                  </p:stCondLst>
                                  <p:childTnLst>
                                    <p:set>
                                      <p:cBhvr>
                                        <p:cTn id="43" dur="1000">
                                          <p:stCondLst>
                                            <p:cond delay="0"/>
                                          </p:stCondLst>
                                        </p:cTn>
                                        <p:tgtEl>
                                          <p:spTgt spid="24"/>
                                        </p:tgtEl>
                                        <p:attrNameLst>
                                          <p:attrName>style.visibility</p:attrName>
                                        </p:attrNameLst>
                                      </p:cBhvr>
                                      <p:to>
                                        <p:strVal val="visible"/>
                                      </p:to>
                                    </p:set>
                                  </p:childTnLst>
                                </p:cTn>
                              </p:par>
                            </p:childTnLst>
                          </p:cTn>
                        </p:par>
                        <p:par>
                          <p:cTn id="44" fill="hold">
                            <p:stCondLst>
                              <p:cond delay="7000"/>
                            </p:stCondLst>
                            <p:childTnLst>
                              <p:par>
                                <p:cTn id="45" presetID="11" presetClass="entr" presetSubtype="0" fill="hold" grpId="0" nodeType="afterEffect">
                                  <p:stCondLst>
                                    <p:cond delay="0"/>
                                  </p:stCondLst>
                                  <p:childTnLst>
                                    <p:set>
                                      <p:cBhvr>
                                        <p:cTn id="46" dur="1000">
                                          <p:stCondLst>
                                            <p:cond delay="0"/>
                                          </p:stCondLst>
                                        </p:cTn>
                                        <p:tgtEl>
                                          <p:spTgt spid="25"/>
                                        </p:tgtEl>
                                        <p:attrNameLst>
                                          <p:attrName>style.visibility</p:attrName>
                                        </p:attrNameLst>
                                      </p:cBhvr>
                                      <p:to>
                                        <p:strVal val="visible"/>
                                      </p:to>
                                    </p:set>
                                  </p:childTnLst>
                                </p:cTn>
                              </p:par>
                            </p:childTnLst>
                          </p:cTn>
                        </p:par>
                        <p:par>
                          <p:cTn id="47" fill="hold">
                            <p:stCondLst>
                              <p:cond delay="8000"/>
                            </p:stCondLst>
                            <p:childTnLst>
                              <p:par>
                                <p:cTn id="48" presetID="11" presetClass="entr" presetSubtype="0" fill="hold" grpId="0" nodeType="afterEffect">
                                  <p:stCondLst>
                                    <p:cond delay="0"/>
                                  </p:stCondLst>
                                  <p:childTnLst>
                                    <p:set>
                                      <p:cBhvr>
                                        <p:cTn id="49" dur="1000">
                                          <p:stCondLst>
                                            <p:cond delay="0"/>
                                          </p:stCondLst>
                                        </p:cTn>
                                        <p:tgtEl>
                                          <p:spTgt spid="26"/>
                                        </p:tgtEl>
                                        <p:attrNameLst>
                                          <p:attrName>style.visibility</p:attrName>
                                        </p:attrNameLst>
                                      </p:cBhvr>
                                      <p:to>
                                        <p:strVal val="visible"/>
                                      </p:to>
                                    </p:set>
                                  </p:childTnLst>
                                </p:cTn>
                              </p:par>
                            </p:childTnLst>
                          </p:cTn>
                        </p:par>
                        <p:par>
                          <p:cTn id="50" fill="hold">
                            <p:stCondLst>
                              <p:cond delay="9000"/>
                            </p:stCondLst>
                            <p:childTnLst>
                              <p:par>
                                <p:cTn id="51" presetID="11" presetClass="entr" presetSubtype="0" fill="hold" grpId="0" nodeType="afterEffect">
                                  <p:stCondLst>
                                    <p:cond delay="0"/>
                                  </p:stCondLst>
                                  <p:childTnLst>
                                    <p:set>
                                      <p:cBhvr>
                                        <p:cTn id="52" dur="1000">
                                          <p:stCondLst>
                                            <p:cond delay="0"/>
                                          </p:stCondLst>
                                        </p:cTn>
                                        <p:tgtEl>
                                          <p:spTgt spid="27"/>
                                        </p:tgtEl>
                                        <p:attrNameLst>
                                          <p:attrName>style.visibility</p:attrName>
                                        </p:attrNameLst>
                                      </p:cBhvr>
                                      <p:to>
                                        <p:strVal val="visible"/>
                                      </p:to>
                                    </p:set>
                                  </p:childTnLst>
                                </p:cTn>
                              </p:par>
                            </p:childTnLst>
                          </p:cTn>
                        </p:par>
                        <p:par>
                          <p:cTn id="53" fill="hold">
                            <p:stCondLst>
                              <p:cond delay="10000"/>
                            </p:stCondLst>
                            <p:childTnLst>
                              <p:par>
                                <p:cTn id="54" presetID="11" presetClass="entr" presetSubtype="0" fill="hold" grpId="0" nodeType="afterEffect">
                                  <p:stCondLst>
                                    <p:cond delay="0"/>
                                  </p:stCondLst>
                                  <p:childTnLst>
                                    <p:set>
                                      <p:cBhvr>
                                        <p:cTn id="55" dur="1000">
                                          <p:stCondLst>
                                            <p:cond delay="0"/>
                                          </p:stCondLst>
                                        </p:cTn>
                                        <p:tgtEl>
                                          <p:spTgt spid="28"/>
                                        </p:tgtEl>
                                        <p:attrNameLst>
                                          <p:attrName>style.visibility</p:attrName>
                                        </p:attrNameLst>
                                      </p:cBhvr>
                                      <p:to>
                                        <p:strVal val="visible"/>
                                      </p:to>
                                    </p:set>
                                  </p:childTnLst>
                                </p:cTn>
                              </p:par>
                            </p:childTnLst>
                          </p:cTn>
                        </p:par>
                      </p:childTnLst>
                    </p:cTn>
                  </p:par>
                </p:childTnLst>
              </p:cTn>
              <p:nextCondLst>
                <p:cond evt="onClick" delay="0">
                  <p:tgtEl>
                    <p:spTgt spid="29"/>
                  </p:tgtEl>
                </p:cond>
              </p:nextCondLst>
            </p:seq>
            <p:seq concurrent="1" nextAc="seek">
              <p:cTn id="56" restart="whenNotActive" fill="hold" evtFilter="cancelBubble" nodeType="interactiveSeq">
                <p:stCondLst>
                  <p:cond evt="onClick" delay="0">
                    <p:tgtEl>
                      <p:spTgt spid="30"/>
                    </p:tgtEl>
                  </p:cond>
                </p:stCondLst>
                <p:endSync evt="end" delay="0">
                  <p:rtn val="all"/>
                </p:endSync>
                <p:childTnLst>
                  <p:par>
                    <p:cTn id="57" fill="hold">
                      <p:stCondLst>
                        <p:cond delay="0"/>
                      </p:stCondLst>
                      <p:childTnLst>
                        <p:par>
                          <p:cTn id="58" fill="hold">
                            <p:stCondLst>
                              <p:cond delay="0"/>
                            </p:stCondLst>
                            <p:childTnLst>
                              <p:par>
                                <p:cTn id="59" presetID="30" presetClass="emph" presetSubtype="0" fill="hold" grpId="0" nodeType="clickEffect">
                                  <p:stCondLst>
                                    <p:cond delay="0"/>
                                  </p:stCondLst>
                                  <p:childTnLst>
                                    <p:animClr clrSpc="hsl" dir="cw">
                                      <p:cBhvr override="childStyle">
                                        <p:cTn id="60" dur="500" fill="hold"/>
                                        <p:tgtEl>
                                          <p:spTgt spid="30"/>
                                        </p:tgtEl>
                                        <p:attrNameLst>
                                          <p:attrName>style.color</p:attrName>
                                        </p:attrNameLst>
                                      </p:cBhvr>
                                      <p:by>
                                        <p:hsl h="0" s="12549" l="25098"/>
                                      </p:by>
                                    </p:animClr>
                                    <p:animClr clrSpc="hsl" dir="cw">
                                      <p:cBhvr>
                                        <p:cTn id="61" dur="500" fill="hold"/>
                                        <p:tgtEl>
                                          <p:spTgt spid="30"/>
                                        </p:tgtEl>
                                        <p:attrNameLst>
                                          <p:attrName>fillcolor</p:attrName>
                                        </p:attrNameLst>
                                      </p:cBhvr>
                                      <p:by>
                                        <p:hsl h="0" s="12549" l="25098"/>
                                      </p:by>
                                    </p:animClr>
                                    <p:animClr clrSpc="hsl" dir="cw">
                                      <p:cBhvr>
                                        <p:cTn id="62" dur="500" fill="hold"/>
                                        <p:tgtEl>
                                          <p:spTgt spid="30"/>
                                        </p:tgtEl>
                                        <p:attrNameLst>
                                          <p:attrName>stroke.color</p:attrName>
                                        </p:attrNameLst>
                                      </p:cBhvr>
                                      <p:by>
                                        <p:hsl h="0" s="12549" l="25098"/>
                                      </p:by>
                                    </p:animClr>
                                    <p:set>
                                      <p:cBhvr>
                                        <p:cTn id="63" dur="500" fill="hold"/>
                                        <p:tgtEl>
                                          <p:spTgt spid="30"/>
                                        </p:tgtEl>
                                        <p:attrNameLst>
                                          <p:attrName>fill.type</p:attrName>
                                        </p:attrNameLst>
                                      </p:cBhvr>
                                      <p:to>
                                        <p:strVal val="solid"/>
                                      </p:to>
                                    </p:set>
                                  </p:childTnLst>
                                  <p:subTnLst>
                                    <p:animClr clrSpc="rgb" dir="cw">
                                      <p:cBhvr override="childStyle">
                                        <p:cTn dur="1" fill="hold" display="0" masterRel="nextClick" afterEffect="1"/>
                                        <p:tgtEl>
                                          <p:spTgt spid="30"/>
                                        </p:tgtEl>
                                        <p:attrNameLst>
                                          <p:attrName>ppt_c</p:attrName>
                                        </p:attrNameLst>
                                      </p:cBhvr>
                                      <p:to>
                                        <a:schemeClr val="accent2"/>
                                      </p:to>
                                    </p:animClr>
                                    <p:audio>
                                      <p:cMediaNode>
                                        <p:cTn display="0" masterRel="sameClick">
                                          <p:stCondLst>
                                            <p:cond evt="begin" delay="0">
                                              <p:tn val="59"/>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30"/>
                  </p:tgtEl>
                </p:cond>
              </p:nextCondLst>
            </p:seq>
            <p:seq concurrent="1" nextAc="seek">
              <p:cTn id="64" restart="whenNotActive" fill="hold" evtFilter="cancelBubble" nodeType="interactiveSeq">
                <p:stCondLst>
                  <p:cond evt="onClick" delay="0">
                    <p:tgtEl>
                      <p:spTgt spid="32"/>
                    </p:tgtEl>
                  </p:cond>
                </p:stCondLst>
                <p:endSync evt="end" delay="0">
                  <p:rtn val="all"/>
                </p:endSync>
                <p:childTnLst>
                  <p:par>
                    <p:cTn id="65" fill="hold">
                      <p:stCondLst>
                        <p:cond delay="0"/>
                      </p:stCondLst>
                      <p:childTnLst>
                        <p:par>
                          <p:cTn id="66" fill="hold">
                            <p:stCondLst>
                              <p:cond delay="0"/>
                            </p:stCondLst>
                            <p:childTnLst>
                              <p:par>
                                <p:cTn id="67" presetID="26" presetClass="emph" presetSubtype="0" fill="hold" grpId="0" nodeType="clickEffect">
                                  <p:stCondLst>
                                    <p:cond delay="0"/>
                                  </p:stCondLst>
                                  <p:childTnLst>
                                    <p:animEffect transition="out" filter="fade">
                                      <p:cBhvr>
                                        <p:cTn id="68" dur="500" tmFilter="0, 0; .2, .5; .8, .5; 1, 0"/>
                                        <p:tgtEl>
                                          <p:spTgt spid="32"/>
                                        </p:tgtEl>
                                      </p:cBhvr>
                                    </p:animEffect>
                                    <p:animScale>
                                      <p:cBhvr>
                                        <p:cTn id="69" dur="250" autoRev="1" fill="hold"/>
                                        <p:tgtEl>
                                          <p:spTgt spid="32"/>
                                        </p:tgtEl>
                                      </p:cBhvr>
                                      <p:by x="105000" y="105000"/>
                                    </p:animScale>
                                  </p:childTnLst>
                                  <p:subTnLst>
                                    <p:audio>
                                      <p:cMediaNode>
                                        <p:cTn display="0" masterRel="sameClick">
                                          <p:stCondLst>
                                            <p:cond evt="begin" delay="0">
                                              <p:tn val="67"/>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32"/>
                  </p:tgtEl>
                </p:cond>
              </p:nextCondLst>
            </p:seq>
            <p:seq concurrent="1" nextAc="seek">
              <p:cTn id="70" restart="whenNotActive" fill="hold" evtFilter="cancelBubble" nodeType="interactiveSeq">
                <p:stCondLst>
                  <p:cond evt="onClick" delay="0">
                    <p:tgtEl>
                      <p:spTgt spid="33"/>
                    </p:tgtEl>
                  </p:cond>
                </p:stCondLst>
                <p:endSync evt="end" delay="0">
                  <p:rtn val="all"/>
                </p:endSync>
                <p:childTnLst>
                  <p:par>
                    <p:cTn id="71" fill="hold">
                      <p:stCondLst>
                        <p:cond delay="0"/>
                      </p:stCondLst>
                      <p:childTnLst>
                        <p:par>
                          <p:cTn id="72" fill="hold">
                            <p:stCondLst>
                              <p:cond delay="0"/>
                            </p:stCondLst>
                            <p:childTnLst>
                              <p:par>
                                <p:cTn id="73" presetID="26" presetClass="emph" presetSubtype="0" fill="hold" grpId="0" nodeType="clickEffect">
                                  <p:stCondLst>
                                    <p:cond delay="0"/>
                                  </p:stCondLst>
                                  <p:childTnLst>
                                    <p:animEffect transition="out" filter="fade">
                                      <p:cBhvr>
                                        <p:cTn id="74" dur="500" tmFilter="0, 0; .2, .5; .8, .5; 1, 0"/>
                                        <p:tgtEl>
                                          <p:spTgt spid="33"/>
                                        </p:tgtEl>
                                      </p:cBhvr>
                                    </p:animEffect>
                                    <p:animScale>
                                      <p:cBhvr>
                                        <p:cTn id="75" dur="250" autoRev="1" fill="hold"/>
                                        <p:tgtEl>
                                          <p:spTgt spid="33"/>
                                        </p:tgtEl>
                                      </p:cBhvr>
                                      <p:by x="105000" y="105000"/>
                                    </p:animScale>
                                  </p:childTnLst>
                                  <p:subTnLst>
                                    <p:audio>
                                      <p:cMediaNode>
                                        <p:cTn display="0" masterRel="sameClick">
                                          <p:stCondLst>
                                            <p:cond evt="begin" delay="0">
                                              <p:tn val="73"/>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33"/>
                  </p:tgtEl>
                </p:cond>
              </p:nextCondLst>
            </p:seq>
            <p:seq concurrent="1" nextAc="seek">
              <p:cTn id="76" restart="whenNotActive" fill="hold" evtFilter="cancelBubble" nodeType="interactiveSeq">
                <p:stCondLst>
                  <p:cond evt="onClick" delay="0">
                    <p:tgtEl>
                      <p:spTgt spid="34"/>
                    </p:tgtEl>
                  </p:cond>
                </p:stCondLst>
                <p:endSync evt="end" delay="0">
                  <p:rtn val="all"/>
                </p:endSync>
                <p:childTnLst>
                  <p:par>
                    <p:cTn id="77" fill="hold">
                      <p:stCondLst>
                        <p:cond delay="0"/>
                      </p:stCondLst>
                      <p:childTnLst>
                        <p:par>
                          <p:cTn id="78" fill="hold">
                            <p:stCondLst>
                              <p:cond delay="0"/>
                            </p:stCondLst>
                            <p:childTnLst>
                              <p:par>
                                <p:cTn id="79" presetID="26" presetClass="emph" presetSubtype="0" fill="hold" grpId="0" nodeType="clickEffect">
                                  <p:stCondLst>
                                    <p:cond delay="0"/>
                                  </p:stCondLst>
                                  <p:childTnLst>
                                    <p:animEffect transition="out" filter="fade">
                                      <p:cBhvr>
                                        <p:cTn id="80" dur="500" tmFilter="0, 0; .2, .5; .8, .5; 1, 0"/>
                                        <p:tgtEl>
                                          <p:spTgt spid="34"/>
                                        </p:tgtEl>
                                      </p:cBhvr>
                                    </p:animEffect>
                                    <p:animScale>
                                      <p:cBhvr>
                                        <p:cTn id="81" dur="250" autoRev="1" fill="hold"/>
                                        <p:tgtEl>
                                          <p:spTgt spid="34"/>
                                        </p:tgtEl>
                                      </p:cBhvr>
                                      <p:by x="105000" y="105000"/>
                                    </p:animScale>
                                  </p:childTnLst>
                                  <p:subTnLst>
                                    <p:audio>
                                      <p:cMediaNode>
                                        <p:cTn display="0" masterRel="sameClick">
                                          <p:stCondLst>
                                            <p:cond evt="begin" delay="0">
                                              <p:tn val="79"/>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34"/>
                  </p:tgtEl>
                </p:cond>
              </p:nextCondLst>
            </p:seq>
          </p:childTnLst>
        </p:cTn>
      </p:par>
    </p:tnLst>
    <p:bldLst>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30" grpId="0" animBg="1"/>
      <p:bldP spid="30" grpId="1" animBg="1"/>
      <p:bldP spid="32" grpId="0" animBg="1"/>
      <p:bldP spid="32" grpId="1" animBg="1"/>
      <p:bldP spid="33" grpId="0" animBg="1"/>
      <p:bldP spid="33" grpId="1" animBg="1"/>
      <p:bldP spid="34" grpId="0" animBg="1"/>
      <p:bldP spid="34"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Nhóm 11"/>
          <p:cNvGrpSpPr/>
          <p:nvPr/>
        </p:nvGrpSpPr>
        <p:grpSpPr>
          <a:xfrm>
            <a:off x="1676400" y="152401"/>
            <a:ext cx="8763000" cy="2507251"/>
            <a:chOff x="-7257" y="100066"/>
            <a:chExt cx="8473022" cy="2507251"/>
          </a:xfrm>
        </p:grpSpPr>
        <p:sp>
          <p:nvSpPr>
            <p:cNvPr id="13" name="Hình chữ nhật 12"/>
            <p:cNvSpPr/>
            <p:nvPr/>
          </p:nvSpPr>
          <p:spPr>
            <a:xfrm>
              <a:off x="609600" y="533400"/>
              <a:ext cx="7856165" cy="2073917"/>
            </a:xfrm>
            <a:prstGeom prst="rect">
              <a:avLst/>
            </a:prstGeom>
            <a:solidFill>
              <a:schemeClr val="bg1"/>
            </a:solidFill>
            <a:ln w="76200">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FF0000"/>
                  </a:solidFill>
                  <a:latin typeface="Calibri" panose="020F0502020204030204"/>
                </a:rPr>
                <a:t>                 </a:t>
              </a:r>
              <a:r>
                <a:rPr lang="en-US" sz="2800" b="1">
                  <a:solidFill>
                    <a:srgbClr val="FF0000"/>
                  </a:solidFill>
                  <a:latin typeface="Times New Roman" panose="02020603050405020304" pitchFamily="18" charset="0"/>
                  <a:cs typeface="Times New Roman" panose="02020603050405020304" pitchFamily="18" charset="0"/>
                </a:rPr>
                <a:t>4. </a:t>
              </a:r>
              <a:r>
                <a:rPr lang="en-US" altLang="en-US"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Số x mà                   là</a:t>
              </a:r>
              <a:endParaRPr lang="en-US" altLang="en-US" sz="4000">
                <a:solidFill>
                  <a:srgbClr val="FF0000"/>
                </a:solidFill>
                <a:latin typeface="Times New Roman" panose="02020603050405020304" pitchFamily="18" charset="0"/>
                <a:cs typeface="Times New Roman" panose="02020603050405020304" pitchFamily="18" charset="0"/>
              </a:endParaRPr>
            </a:p>
            <a:p>
              <a:pPr>
                <a:defRPr/>
              </a:pPr>
              <a:endParaRPr lang="vi-VN" sz="2800" b="1">
                <a:solidFill>
                  <a:srgbClr val="FF0000"/>
                </a:solidFill>
                <a:latin typeface="Arial" panose="020B0604020202020204" pitchFamily="34" charset="0"/>
              </a:endParaRPr>
            </a:p>
          </p:txBody>
        </p:sp>
        <p:pic>
          <p:nvPicPr>
            <p:cNvPr id="14" name="Ảnh 13"/>
            <p:cNvPicPr>
              <a:picLocks noChangeAspect="1"/>
            </p:cNvPicPr>
            <p:nvPr/>
          </p:nvPicPr>
          <p:blipFill>
            <a:blip r:embed="rId4">
              <a:clrChange>
                <a:clrFrom>
                  <a:srgbClr val="FFFFFF"/>
                </a:clrFrom>
                <a:clrTo>
                  <a:srgbClr val="FFFFFF">
                    <a:alpha val="0"/>
                  </a:srgbClr>
                </a:clrTo>
              </a:clrChange>
              <a:duotone>
                <a:prstClr val="black"/>
                <a:schemeClr val="accent2">
                  <a:tint val="45000"/>
                  <a:satMod val="400000"/>
                </a:schemeClr>
              </a:duotone>
            </a:blip>
            <a:stretch>
              <a:fillRect/>
            </a:stretch>
          </p:blipFill>
          <p:spPr>
            <a:xfrm>
              <a:off x="-7257" y="100066"/>
              <a:ext cx="1704762" cy="866667"/>
            </a:xfrm>
            <a:prstGeom prst="rect">
              <a:avLst/>
            </a:prstGeom>
          </p:spPr>
        </p:pic>
      </p:grpSp>
      <p:sp>
        <p:nvSpPr>
          <p:cNvPr id="18" name="Rounded Rectangle 23"/>
          <p:cNvSpPr/>
          <p:nvPr/>
        </p:nvSpPr>
        <p:spPr>
          <a:xfrm>
            <a:off x="7924800" y="3263856"/>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00:10</a:t>
            </a:r>
          </a:p>
        </p:txBody>
      </p:sp>
      <p:sp>
        <p:nvSpPr>
          <p:cNvPr id="19" name="Rounded Rectangle 24"/>
          <p:cNvSpPr/>
          <p:nvPr/>
        </p:nvSpPr>
        <p:spPr>
          <a:xfrm>
            <a:off x="7924800" y="3278641"/>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00:09</a:t>
            </a:r>
          </a:p>
        </p:txBody>
      </p:sp>
      <p:sp>
        <p:nvSpPr>
          <p:cNvPr id="20" name="Rounded Rectangle 25"/>
          <p:cNvSpPr/>
          <p:nvPr/>
        </p:nvSpPr>
        <p:spPr>
          <a:xfrm>
            <a:off x="7924800" y="3288604"/>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00:08</a:t>
            </a:r>
          </a:p>
        </p:txBody>
      </p:sp>
      <p:sp>
        <p:nvSpPr>
          <p:cNvPr id="21" name="Rounded Rectangle 26"/>
          <p:cNvSpPr/>
          <p:nvPr/>
        </p:nvSpPr>
        <p:spPr>
          <a:xfrm>
            <a:off x="7924800" y="3278960"/>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00:07</a:t>
            </a:r>
          </a:p>
        </p:txBody>
      </p:sp>
      <p:sp>
        <p:nvSpPr>
          <p:cNvPr id="22" name="Rounded Rectangle 27"/>
          <p:cNvSpPr/>
          <p:nvPr/>
        </p:nvSpPr>
        <p:spPr>
          <a:xfrm>
            <a:off x="7924800" y="3263856"/>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00:06</a:t>
            </a:r>
          </a:p>
        </p:txBody>
      </p:sp>
      <p:sp>
        <p:nvSpPr>
          <p:cNvPr id="23" name="Rounded Rectangle 28"/>
          <p:cNvSpPr/>
          <p:nvPr/>
        </p:nvSpPr>
        <p:spPr>
          <a:xfrm>
            <a:off x="7924800" y="3283782"/>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00:05</a:t>
            </a:r>
          </a:p>
        </p:txBody>
      </p:sp>
      <p:sp>
        <p:nvSpPr>
          <p:cNvPr id="24" name="Rounded Rectangle 29"/>
          <p:cNvSpPr/>
          <p:nvPr/>
        </p:nvSpPr>
        <p:spPr>
          <a:xfrm>
            <a:off x="7924800" y="3273819"/>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00:04</a:t>
            </a:r>
          </a:p>
        </p:txBody>
      </p:sp>
      <p:sp>
        <p:nvSpPr>
          <p:cNvPr id="25" name="Rounded Rectangle 30"/>
          <p:cNvSpPr/>
          <p:nvPr/>
        </p:nvSpPr>
        <p:spPr>
          <a:xfrm>
            <a:off x="7924800" y="3263856"/>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00:03</a:t>
            </a:r>
          </a:p>
        </p:txBody>
      </p:sp>
      <p:sp>
        <p:nvSpPr>
          <p:cNvPr id="26" name="Rounded Rectangle 31"/>
          <p:cNvSpPr/>
          <p:nvPr/>
        </p:nvSpPr>
        <p:spPr>
          <a:xfrm>
            <a:off x="7924800" y="3243930"/>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00:02</a:t>
            </a:r>
          </a:p>
        </p:txBody>
      </p:sp>
      <p:sp>
        <p:nvSpPr>
          <p:cNvPr id="27" name="Rounded Rectangle 32"/>
          <p:cNvSpPr/>
          <p:nvPr/>
        </p:nvSpPr>
        <p:spPr>
          <a:xfrm>
            <a:off x="7924800" y="3253893"/>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00:01</a:t>
            </a:r>
          </a:p>
        </p:txBody>
      </p:sp>
      <p:sp>
        <p:nvSpPr>
          <p:cNvPr id="28" name="Rounded Rectangle 33"/>
          <p:cNvSpPr/>
          <p:nvPr/>
        </p:nvSpPr>
        <p:spPr>
          <a:xfrm>
            <a:off x="7924800" y="3253893"/>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00:00</a:t>
            </a:r>
          </a:p>
        </p:txBody>
      </p:sp>
      <p:pic>
        <p:nvPicPr>
          <p:cNvPr id="29" name="Picture 2" descr="Káº¿t quáº£ hÃ¬nh áº£nh cho icon Äá»ng há»"/>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9677400" y="3226253"/>
            <a:ext cx="780874" cy="790576"/>
          </a:xfrm>
          <a:prstGeom prst="rect">
            <a:avLst/>
          </a:prstGeom>
          <a:noFill/>
          <a:extLst>
            <a:ext uri="{909E8E84-426E-40DD-AFC4-6F175D3DCCD1}">
              <a14:hiddenFill xmlns:a14="http://schemas.microsoft.com/office/drawing/2010/main">
                <a:solidFill>
                  <a:srgbClr val="FFFFFF"/>
                </a:solidFill>
              </a14:hiddenFill>
            </a:ext>
          </a:extLst>
        </p:spPr>
      </p:pic>
      <p:sp>
        <p:nvSpPr>
          <p:cNvPr id="30" name="A"/>
          <p:cNvSpPr/>
          <p:nvPr/>
        </p:nvSpPr>
        <p:spPr>
          <a:xfrm flipH="1">
            <a:off x="6137736" y="5715000"/>
            <a:ext cx="4343398"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a:solidFill>
                  <a:prstClr val="white"/>
                </a:solidFill>
                <a:latin typeface="Times New Roman" panose="02020603050405020304" pitchFamily="18" charset="0"/>
                <a:cs typeface="Times New Roman" panose="02020603050405020304" pitchFamily="18" charset="0"/>
              </a:rPr>
              <a:t>6</a:t>
            </a:r>
            <a:endParaRPr lang="vi-VN" sz="3200">
              <a:solidFill>
                <a:prstClr val="white"/>
              </a:solidFill>
              <a:latin typeface="Times New Roman" panose="02020603050405020304" pitchFamily="18" charset="0"/>
              <a:cs typeface="Times New Roman" panose="02020603050405020304" pitchFamily="18" charset="0"/>
            </a:endParaRPr>
          </a:p>
        </p:txBody>
      </p:sp>
      <p:sp>
        <p:nvSpPr>
          <p:cNvPr id="32" name="B"/>
          <p:cNvSpPr/>
          <p:nvPr/>
        </p:nvSpPr>
        <p:spPr>
          <a:xfrm>
            <a:off x="1643744" y="5715000"/>
            <a:ext cx="4343398"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r>
              <a:rPr lang="en-US" sz="2800">
                <a:solidFill>
                  <a:prstClr val="white"/>
                </a:solidFill>
                <a:latin typeface="Times New Roman" panose="02020603050405020304" pitchFamily="18" charset="0"/>
                <a:cs typeface="Times New Roman" panose="02020603050405020304" pitchFamily="18" charset="0"/>
              </a:rPr>
              <a:t>8</a:t>
            </a:r>
            <a:endParaRPr lang="vi-VN" sz="2800">
              <a:solidFill>
                <a:prstClr val="white"/>
              </a:solidFill>
              <a:latin typeface="Times New Roman" panose="02020603050405020304" pitchFamily="18" charset="0"/>
              <a:cs typeface="Times New Roman" panose="02020603050405020304" pitchFamily="18" charset="0"/>
            </a:endParaRPr>
          </a:p>
        </p:txBody>
      </p:sp>
      <p:sp>
        <p:nvSpPr>
          <p:cNvPr id="33" name="C"/>
          <p:cNvSpPr/>
          <p:nvPr/>
        </p:nvSpPr>
        <p:spPr>
          <a:xfrm>
            <a:off x="1643745" y="4568646"/>
            <a:ext cx="4339091"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r>
              <a:rPr lang="en-US" sz="3200">
                <a:solidFill>
                  <a:prstClr val="white"/>
                </a:solidFill>
                <a:latin typeface="Times New Roman" panose="02020603050405020304" pitchFamily="18" charset="0"/>
                <a:cs typeface="Times New Roman" panose="02020603050405020304" pitchFamily="18" charset="0"/>
              </a:rPr>
              <a:t>5</a:t>
            </a:r>
            <a:endParaRPr lang="vi-VN" sz="3200">
              <a:solidFill>
                <a:prstClr val="white"/>
              </a:solidFill>
              <a:latin typeface="Times New Roman" panose="02020603050405020304" pitchFamily="18" charset="0"/>
              <a:cs typeface="Times New Roman" panose="02020603050405020304" pitchFamily="18" charset="0"/>
            </a:endParaRPr>
          </a:p>
        </p:txBody>
      </p:sp>
      <p:sp>
        <p:nvSpPr>
          <p:cNvPr id="34" name="D"/>
          <p:cNvSpPr/>
          <p:nvPr/>
        </p:nvSpPr>
        <p:spPr>
          <a:xfrm flipH="1">
            <a:off x="6119184" y="4568646"/>
            <a:ext cx="4339091"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r>
              <a:rPr lang="en-US" sz="2800">
                <a:solidFill>
                  <a:prstClr val="white"/>
                </a:solidFill>
                <a:latin typeface="Times New Roman" panose="02020603050405020304" pitchFamily="18" charset="0"/>
                <a:cs typeface="Times New Roman" panose="02020603050405020304" pitchFamily="18" charset="0"/>
              </a:rPr>
              <a:t>2</a:t>
            </a:r>
            <a:r>
              <a:rPr lang="en-US" sz="2800" baseline="30000">
                <a:solidFill>
                  <a:prstClr val="white"/>
                </a:solidFill>
                <a:latin typeface="Times New Roman" panose="02020603050405020304" pitchFamily="18" charset="0"/>
                <a:cs typeface="Times New Roman" panose="02020603050405020304" pitchFamily="18" charset="0"/>
              </a:rPr>
              <a:t>6</a:t>
            </a:r>
            <a:endParaRPr lang="vi-VN" sz="2800">
              <a:solidFill>
                <a:prstClr val="white"/>
              </a:solidFill>
              <a:latin typeface="Times New Roman" panose="02020603050405020304" pitchFamily="18" charset="0"/>
              <a:cs typeface="Times New Roman" panose="02020603050405020304" pitchFamily="18" charset="0"/>
            </a:endParaRPr>
          </a:p>
        </p:txBody>
      </p:sp>
      <p:pic>
        <p:nvPicPr>
          <p:cNvPr id="35" name="Picture 34">
            <a:hlinkClick r:id="rId7" action="ppaction://hlinksldjump"/>
          </p:cNvPr>
          <p:cNvPicPr>
            <a:picLocks noChangeAspect="1"/>
          </p:cNvPicPr>
          <p:nvPr/>
        </p:nvPicPr>
        <p:blipFill>
          <a:blip r:embed="rId8" cstate="print">
            <a:extLst>
              <a:ext uri="{BEBA8EAE-BF5A-486C-A8C5-ECC9F3942E4B}">
                <a14:imgProps xmlns:a14="http://schemas.microsoft.com/office/drawing/2010/main">
                  <a14:imgLayer r:embed="rId9">
                    <a14:imgEffect>
                      <a14:backgroundRemoval t="0" b="99571" l="429" r="98429"/>
                    </a14:imgEffect>
                  </a14:imgLayer>
                </a14:imgProps>
              </a:ext>
              <a:ext uri="{28A0092B-C50C-407E-A947-70E740481C1C}">
                <a14:useLocalDpi xmlns:a14="http://schemas.microsoft.com/office/drawing/2010/main" val="0"/>
              </a:ext>
            </a:extLst>
          </a:blip>
          <a:stretch>
            <a:fillRect/>
          </a:stretch>
        </p:blipFill>
        <p:spPr>
          <a:xfrm>
            <a:off x="5712675" y="3284060"/>
            <a:ext cx="1123607" cy="1123607"/>
          </a:xfrm>
          <a:prstGeom prst="rect">
            <a:avLst/>
          </a:prstGeom>
        </p:spPr>
      </p:pic>
      <p:graphicFrame>
        <p:nvGraphicFramePr>
          <p:cNvPr id="3" name="Object 2">
            <a:extLst>
              <a:ext uri="{FF2B5EF4-FFF2-40B4-BE49-F238E27FC236}">
                <a16:creationId xmlns:a16="http://schemas.microsoft.com/office/drawing/2014/main" id="{1396B9EA-9644-9DA6-9992-F979E49B9F80}"/>
              </a:ext>
            </a:extLst>
          </p:cNvPr>
          <p:cNvGraphicFramePr>
            <a:graphicFrameLocks noChangeAspect="1"/>
          </p:cNvGraphicFramePr>
          <p:nvPr>
            <p:extLst>
              <p:ext uri="{D42A27DB-BD31-4B8C-83A1-F6EECF244321}">
                <p14:modId xmlns:p14="http://schemas.microsoft.com/office/powerpoint/2010/main" val="976022172"/>
              </p:ext>
            </p:extLst>
          </p:nvPr>
        </p:nvGraphicFramePr>
        <p:xfrm>
          <a:off x="5334000" y="1071276"/>
          <a:ext cx="1639435" cy="757525"/>
        </p:xfrm>
        <a:graphic>
          <a:graphicData uri="http://schemas.openxmlformats.org/presentationml/2006/ole">
            <mc:AlternateContent xmlns:mc="http://schemas.openxmlformats.org/markup-compatibility/2006">
              <mc:Choice xmlns:v="urn:schemas-microsoft-com:vml" Requires="v">
                <p:oleObj name="Equation" r:id="rId10" imgW="647640" imgH="304560" progId="Equation.DSMT4">
                  <p:embed/>
                </p:oleObj>
              </mc:Choice>
              <mc:Fallback>
                <p:oleObj name="Equation" r:id="rId10" imgW="647640" imgH="304560" progId="Equation.DSMT4">
                  <p:embed/>
                  <p:pic>
                    <p:nvPicPr>
                      <p:cNvPr id="0" name="Object 1"/>
                      <p:cNvPicPr>
                        <a:picLocks noChangeAspect="1" noChangeArrowheads="1"/>
                      </p:cNvPicPr>
                      <p:nvPr/>
                    </p:nvPicPr>
                    <p:blipFill>
                      <a:blip r:embed="rId11"/>
                      <a:srcRect/>
                      <a:stretch>
                        <a:fillRect/>
                      </a:stretch>
                    </p:blipFill>
                    <p:spPr bwMode="auto">
                      <a:xfrm>
                        <a:off x="5334000" y="1071276"/>
                        <a:ext cx="1639435" cy="757525"/>
                      </a:xfrm>
                      <a:prstGeom prst="rect">
                        <a:avLst/>
                      </a:prstGeom>
                      <a:noFill/>
                    </p:spPr>
                  </p:pic>
                </p:oleObj>
              </mc:Fallback>
            </mc:AlternateContent>
          </a:graphicData>
        </a:graphic>
      </p:graphicFrame>
    </p:spTree>
    <p:extLst>
      <p:ext uri="{BB962C8B-B14F-4D97-AF65-F5344CB8AC3E}">
        <p14:creationId xmlns:p14="http://schemas.microsoft.com/office/powerpoint/2010/main" val="3523826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par>
                          <p:cTn id="13" fill="hold">
                            <p:stCondLst>
                              <p:cond delay="1000"/>
                            </p:stCondLst>
                            <p:childTnLst>
                              <p:par>
                                <p:cTn id="14" presetID="1" presetClass="entr" presetSubtype="0" fill="hold" grpId="1" nodeType="afterEffect">
                                  <p:stCondLst>
                                    <p:cond delay="0"/>
                                  </p:stCondLst>
                                  <p:childTnLst>
                                    <p:set>
                                      <p:cBhvr>
                                        <p:cTn id="15" dur="1" fill="hold">
                                          <p:stCondLst>
                                            <p:cond delay="0"/>
                                          </p:stCondLst>
                                        </p:cTn>
                                        <p:tgtEl>
                                          <p:spTgt spid="30"/>
                                        </p:tgtEl>
                                        <p:attrNameLst>
                                          <p:attrName>style.visibility</p:attrName>
                                        </p:attrNameLst>
                                      </p:cBhvr>
                                      <p:to>
                                        <p:strVal val="visible"/>
                                      </p:to>
                                    </p:set>
                                  </p:childTnLst>
                                </p:cTn>
                              </p:par>
                            </p:childTnLst>
                          </p:cTn>
                        </p:par>
                        <p:par>
                          <p:cTn id="16" fill="hold">
                            <p:stCondLst>
                              <p:cond delay="1000"/>
                            </p:stCondLst>
                            <p:childTnLst>
                              <p:par>
                                <p:cTn id="17" presetID="1" presetClass="entr" presetSubtype="0" fill="hold" grpId="1" nodeType="after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par>
                          <p:cTn id="19" fill="hold">
                            <p:stCondLst>
                              <p:cond delay="1000"/>
                            </p:stCondLst>
                            <p:childTnLst>
                              <p:par>
                                <p:cTn id="20" presetID="1" presetClass="entr" presetSubtype="0" fill="hold" grpId="1" nodeType="afterEffect">
                                  <p:stCondLst>
                                    <p:cond delay="0"/>
                                  </p:stCondLst>
                                  <p:childTnLst>
                                    <p:set>
                                      <p:cBhvr>
                                        <p:cTn id="21" dur="1" fill="hold">
                                          <p:stCondLst>
                                            <p:cond delay="0"/>
                                          </p:stCondLst>
                                        </p:cTn>
                                        <p:tgtEl>
                                          <p:spTgt spid="33"/>
                                        </p:tgtEl>
                                        <p:attrNameLst>
                                          <p:attrName>style.visibility</p:attrName>
                                        </p:attrNameLst>
                                      </p:cBhvr>
                                      <p:to>
                                        <p:strVal val="visible"/>
                                      </p:to>
                                    </p:set>
                                  </p:childTnLst>
                                </p:cTn>
                              </p:par>
                            </p:childTnLst>
                          </p:cTn>
                        </p:par>
                        <p:par>
                          <p:cTn id="22" fill="hold">
                            <p:stCondLst>
                              <p:cond delay="1000"/>
                            </p:stCondLst>
                            <p:childTnLst>
                              <p:par>
                                <p:cTn id="23" presetID="1" presetClass="entr" presetSubtype="0" fill="hold" grpId="1" nodeType="after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29"/>
                    </p:tgtEl>
                  </p:cond>
                </p:stCondLst>
                <p:endSync evt="end" delay="0">
                  <p:rtn val="all"/>
                </p:endSync>
                <p:childTnLst>
                  <p:par>
                    <p:cTn id="26" fill="hold">
                      <p:stCondLst>
                        <p:cond delay="0"/>
                      </p:stCondLst>
                      <p:childTnLst>
                        <p:par>
                          <p:cTn id="27" fill="hold">
                            <p:stCondLst>
                              <p:cond delay="0"/>
                            </p:stCondLst>
                            <p:childTnLst>
                              <p:par>
                                <p:cTn id="28" presetID="11" presetClass="entr" presetSubtype="0" fill="hold" grpId="0" nodeType="afterEffect">
                                  <p:stCondLst>
                                    <p:cond delay="0"/>
                                  </p:stCondLst>
                                  <p:childTnLst>
                                    <p:set>
                                      <p:cBhvr>
                                        <p:cTn id="29" dur="1000">
                                          <p:stCondLst>
                                            <p:cond delay="0"/>
                                          </p:stCondLst>
                                        </p:cTn>
                                        <p:tgtEl>
                                          <p:spTgt spid="18"/>
                                        </p:tgtEl>
                                        <p:attrNameLst>
                                          <p:attrName>style.visibility</p:attrName>
                                        </p:attrNameLst>
                                      </p:cBhvr>
                                      <p:to>
                                        <p:strVal val="visible"/>
                                      </p:to>
                                    </p:set>
                                  </p:childTnLst>
                                </p:cTn>
                              </p:par>
                            </p:childTnLst>
                          </p:cTn>
                        </p:par>
                        <p:par>
                          <p:cTn id="30" fill="hold">
                            <p:stCondLst>
                              <p:cond delay="1000"/>
                            </p:stCondLst>
                            <p:childTnLst>
                              <p:par>
                                <p:cTn id="31" presetID="11" presetClass="entr" presetSubtype="0" fill="hold" grpId="0" nodeType="afterEffect">
                                  <p:stCondLst>
                                    <p:cond delay="0"/>
                                  </p:stCondLst>
                                  <p:childTnLst>
                                    <p:set>
                                      <p:cBhvr>
                                        <p:cTn id="32" dur="1000">
                                          <p:stCondLst>
                                            <p:cond delay="0"/>
                                          </p:stCondLst>
                                        </p:cTn>
                                        <p:tgtEl>
                                          <p:spTgt spid="19"/>
                                        </p:tgtEl>
                                        <p:attrNameLst>
                                          <p:attrName>style.visibility</p:attrName>
                                        </p:attrNameLst>
                                      </p:cBhvr>
                                      <p:to>
                                        <p:strVal val="visible"/>
                                      </p:to>
                                    </p:set>
                                  </p:childTnLst>
                                </p:cTn>
                              </p:par>
                            </p:childTnLst>
                          </p:cTn>
                        </p:par>
                        <p:par>
                          <p:cTn id="33" fill="hold">
                            <p:stCondLst>
                              <p:cond delay="2000"/>
                            </p:stCondLst>
                            <p:childTnLst>
                              <p:par>
                                <p:cTn id="34" presetID="11" presetClass="entr" presetSubtype="0" fill="hold" grpId="0" nodeType="afterEffect">
                                  <p:stCondLst>
                                    <p:cond delay="0"/>
                                  </p:stCondLst>
                                  <p:childTnLst>
                                    <p:set>
                                      <p:cBhvr>
                                        <p:cTn id="35" dur="1000">
                                          <p:stCondLst>
                                            <p:cond delay="0"/>
                                          </p:stCondLst>
                                        </p:cTn>
                                        <p:tgtEl>
                                          <p:spTgt spid="20"/>
                                        </p:tgtEl>
                                        <p:attrNameLst>
                                          <p:attrName>style.visibility</p:attrName>
                                        </p:attrNameLst>
                                      </p:cBhvr>
                                      <p:to>
                                        <p:strVal val="visible"/>
                                      </p:to>
                                    </p:set>
                                  </p:childTnLst>
                                </p:cTn>
                              </p:par>
                            </p:childTnLst>
                          </p:cTn>
                        </p:par>
                        <p:par>
                          <p:cTn id="36" fill="hold">
                            <p:stCondLst>
                              <p:cond delay="3000"/>
                            </p:stCondLst>
                            <p:childTnLst>
                              <p:par>
                                <p:cTn id="37" presetID="11" presetClass="entr" presetSubtype="0" fill="hold" grpId="0" nodeType="afterEffect">
                                  <p:stCondLst>
                                    <p:cond delay="0"/>
                                  </p:stCondLst>
                                  <p:childTnLst>
                                    <p:set>
                                      <p:cBhvr>
                                        <p:cTn id="38" dur="1000">
                                          <p:stCondLst>
                                            <p:cond delay="0"/>
                                          </p:stCondLst>
                                        </p:cTn>
                                        <p:tgtEl>
                                          <p:spTgt spid="21"/>
                                        </p:tgtEl>
                                        <p:attrNameLst>
                                          <p:attrName>style.visibility</p:attrName>
                                        </p:attrNameLst>
                                      </p:cBhvr>
                                      <p:to>
                                        <p:strVal val="visible"/>
                                      </p:to>
                                    </p:set>
                                  </p:childTnLst>
                                </p:cTn>
                              </p:par>
                            </p:childTnLst>
                          </p:cTn>
                        </p:par>
                        <p:par>
                          <p:cTn id="39" fill="hold">
                            <p:stCondLst>
                              <p:cond delay="4000"/>
                            </p:stCondLst>
                            <p:childTnLst>
                              <p:par>
                                <p:cTn id="40" presetID="11" presetClass="entr" presetSubtype="0" fill="hold" grpId="0" nodeType="afterEffect">
                                  <p:stCondLst>
                                    <p:cond delay="0"/>
                                  </p:stCondLst>
                                  <p:childTnLst>
                                    <p:set>
                                      <p:cBhvr>
                                        <p:cTn id="41" dur="1000">
                                          <p:stCondLst>
                                            <p:cond delay="0"/>
                                          </p:stCondLst>
                                        </p:cTn>
                                        <p:tgtEl>
                                          <p:spTgt spid="22"/>
                                        </p:tgtEl>
                                        <p:attrNameLst>
                                          <p:attrName>style.visibility</p:attrName>
                                        </p:attrNameLst>
                                      </p:cBhvr>
                                      <p:to>
                                        <p:strVal val="visible"/>
                                      </p:to>
                                    </p:set>
                                  </p:childTnLst>
                                </p:cTn>
                              </p:par>
                            </p:childTnLst>
                          </p:cTn>
                        </p:par>
                        <p:par>
                          <p:cTn id="42" fill="hold">
                            <p:stCondLst>
                              <p:cond delay="5000"/>
                            </p:stCondLst>
                            <p:childTnLst>
                              <p:par>
                                <p:cTn id="43" presetID="11" presetClass="entr" presetSubtype="0" fill="hold" grpId="0" nodeType="afterEffect">
                                  <p:stCondLst>
                                    <p:cond delay="0"/>
                                  </p:stCondLst>
                                  <p:childTnLst>
                                    <p:set>
                                      <p:cBhvr>
                                        <p:cTn id="44" dur="1000">
                                          <p:stCondLst>
                                            <p:cond delay="0"/>
                                          </p:stCondLst>
                                        </p:cTn>
                                        <p:tgtEl>
                                          <p:spTgt spid="23"/>
                                        </p:tgtEl>
                                        <p:attrNameLst>
                                          <p:attrName>style.visibility</p:attrName>
                                        </p:attrNameLst>
                                      </p:cBhvr>
                                      <p:to>
                                        <p:strVal val="visible"/>
                                      </p:to>
                                    </p:set>
                                  </p:childTnLst>
                                </p:cTn>
                              </p:par>
                            </p:childTnLst>
                          </p:cTn>
                        </p:par>
                        <p:par>
                          <p:cTn id="45" fill="hold">
                            <p:stCondLst>
                              <p:cond delay="6000"/>
                            </p:stCondLst>
                            <p:childTnLst>
                              <p:par>
                                <p:cTn id="46" presetID="11" presetClass="entr" presetSubtype="0" fill="hold" grpId="0" nodeType="afterEffect">
                                  <p:stCondLst>
                                    <p:cond delay="0"/>
                                  </p:stCondLst>
                                  <p:childTnLst>
                                    <p:set>
                                      <p:cBhvr>
                                        <p:cTn id="47" dur="1000">
                                          <p:stCondLst>
                                            <p:cond delay="0"/>
                                          </p:stCondLst>
                                        </p:cTn>
                                        <p:tgtEl>
                                          <p:spTgt spid="24"/>
                                        </p:tgtEl>
                                        <p:attrNameLst>
                                          <p:attrName>style.visibility</p:attrName>
                                        </p:attrNameLst>
                                      </p:cBhvr>
                                      <p:to>
                                        <p:strVal val="visible"/>
                                      </p:to>
                                    </p:set>
                                  </p:childTnLst>
                                </p:cTn>
                              </p:par>
                            </p:childTnLst>
                          </p:cTn>
                        </p:par>
                        <p:par>
                          <p:cTn id="48" fill="hold">
                            <p:stCondLst>
                              <p:cond delay="7000"/>
                            </p:stCondLst>
                            <p:childTnLst>
                              <p:par>
                                <p:cTn id="49" presetID="11" presetClass="entr" presetSubtype="0" fill="hold" grpId="0" nodeType="afterEffect">
                                  <p:stCondLst>
                                    <p:cond delay="0"/>
                                  </p:stCondLst>
                                  <p:childTnLst>
                                    <p:set>
                                      <p:cBhvr>
                                        <p:cTn id="50" dur="1000">
                                          <p:stCondLst>
                                            <p:cond delay="0"/>
                                          </p:stCondLst>
                                        </p:cTn>
                                        <p:tgtEl>
                                          <p:spTgt spid="25"/>
                                        </p:tgtEl>
                                        <p:attrNameLst>
                                          <p:attrName>style.visibility</p:attrName>
                                        </p:attrNameLst>
                                      </p:cBhvr>
                                      <p:to>
                                        <p:strVal val="visible"/>
                                      </p:to>
                                    </p:set>
                                  </p:childTnLst>
                                </p:cTn>
                              </p:par>
                            </p:childTnLst>
                          </p:cTn>
                        </p:par>
                        <p:par>
                          <p:cTn id="51" fill="hold">
                            <p:stCondLst>
                              <p:cond delay="8000"/>
                            </p:stCondLst>
                            <p:childTnLst>
                              <p:par>
                                <p:cTn id="52" presetID="11" presetClass="entr" presetSubtype="0" fill="hold" grpId="0" nodeType="afterEffect">
                                  <p:stCondLst>
                                    <p:cond delay="0"/>
                                  </p:stCondLst>
                                  <p:childTnLst>
                                    <p:set>
                                      <p:cBhvr>
                                        <p:cTn id="53" dur="1000">
                                          <p:stCondLst>
                                            <p:cond delay="0"/>
                                          </p:stCondLst>
                                        </p:cTn>
                                        <p:tgtEl>
                                          <p:spTgt spid="26"/>
                                        </p:tgtEl>
                                        <p:attrNameLst>
                                          <p:attrName>style.visibility</p:attrName>
                                        </p:attrNameLst>
                                      </p:cBhvr>
                                      <p:to>
                                        <p:strVal val="visible"/>
                                      </p:to>
                                    </p:set>
                                  </p:childTnLst>
                                </p:cTn>
                              </p:par>
                            </p:childTnLst>
                          </p:cTn>
                        </p:par>
                        <p:par>
                          <p:cTn id="54" fill="hold">
                            <p:stCondLst>
                              <p:cond delay="9000"/>
                            </p:stCondLst>
                            <p:childTnLst>
                              <p:par>
                                <p:cTn id="55" presetID="11" presetClass="entr" presetSubtype="0" fill="hold" grpId="0" nodeType="afterEffect">
                                  <p:stCondLst>
                                    <p:cond delay="0"/>
                                  </p:stCondLst>
                                  <p:childTnLst>
                                    <p:set>
                                      <p:cBhvr>
                                        <p:cTn id="56" dur="1000">
                                          <p:stCondLst>
                                            <p:cond delay="0"/>
                                          </p:stCondLst>
                                        </p:cTn>
                                        <p:tgtEl>
                                          <p:spTgt spid="27"/>
                                        </p:tgtEl>
                                        <p:attrNameLst>
                                          <p:attrName>style.visibility</p:attrName>
                                        </p:attrNameLst>
                                      </p:cBhvr>
                                      <p:to>
                                        <p:strVal val="visible"/>
                                      </p:to>
                                    </p:set>
                                  </p:childTnLst>
                                </p:cTn>
                              </p:par>
                            </p:childTnLst>
                          </p:cTn>
                        </p:par>
                        <p:par>
                          <p:cTn id="57" fill="hold">
                            <p:stCondLst>
                              <p:cond delay="10000"/>
                            </p:stCondLst>
                            <p:childTnLst>
                              <p:par>
                                <p:cTn id="58" presetID="11" presetClass="entr" presetSubtype="0" fill="hold" grpId="0" nodeType="afterEffect">
                                  <p:stCondLst>
                                    <p:cond delay="0"/>
                                  </p:stCondLst>
                                  <p:childTnLst>
                                    <p:set>
                                      <p:cBhvr>
                                        <p:cTn id="59" dur="1000">
                                          <p:stCondLst>
                                            <p:cond delay="0"/>
                                          </p:stCondLst>
                                        </p:cTn>
                                        <p:tgtEl>
                                          <p:spTgt spid="28"/>
                                        </p:tgtEl>
                                        <p:attrNameLst>
                                          <p:attrName>style.visibility</p:attrName>
                                        </p:attrNameLst>
                                      </p:cBhvr>
                                      <p:to>
                                        <p:strVal val="visible"/>
                                      </p:to>
                                    </p:set>
                                  </p:childTnLst>
                                </p:cTn>
                              </p:par>
                            </p:childTnLst>
                          </p:cTn>
                        </p:par>
                      </p:childTnLst>
                    </p:cTn>
                  </p:par>
                </p:childTnLst>
              </p:cTn>
              <p:nextCondLst>
                <p:cond evt="onClick" delay="0">
                  <p:tgtEl>
                    <p:spTgt spid="29"/>
                  </p:tgtEl>
                </p:cond>
              </p:nextCondLst>
            </p:seq>
            <p:seq concurrent="1" nextAc="seek">
              <p:cTn id="60" restart="whenNotActive" fill="hold" evtFilter="cancelBubble" nodeType="interactiveSeq">
                <p:stCondLst>
                  <p:cond evt="onClick" delay="0">
                    <p:tgtEl>
                      <p:spTgt spid="30"/>
                    </p:tgtEl>
                  </p:cond>
                </p:stCondLst>
                <p:endSync evt="end" delay="0">
                  <p:rtn val="all"/>
                </p:endSync>
                <p:childTnLst>
                  <p:par>
                    <p:cTn id="61" fill="hold">
                      <p:stCondLst>
                        <p:cond delay="0"/>
                      </p:stCondLst>
                      <p:childTnLst>
                        <p:par>
                          <p:cTn id="62" fill="hold">
                            <p:stCondLst>
                              <p:cond delay="0"/>
                            </p:stCondLst>
                            <p:childTnLst>
                              <p:par>
                                <p:cTn id="63" presetID="30" presetClass="emph" presetSubtype="0" fill="hold" grpId="0" nodeType="clickEffect">
                                  <p:stCondLst>
                                    <p:cond delay="0"/>
                                  </p:stCondLst>
                                  <p:childTnLst>
                                    <p:animClr clrSpc="hsl" dir="cw">
                                      <p:cBhvr override="childStyle">
                                        <p:cTn id="64" dur="500" fill="hold"/>
                                        <p:tgtEl>
                                          <p:spTgt spid="30"/>
                                        </p:tgtEl>
                                        <p:attrNameLst>
                                          <p:attrName>style.color</p:attrName>
                                        </p:attrNameLst>
                                      </p:cBhvr>
                                      <p:by>
                                        <p:hsl h="0" s="12549" l="25098"/>
                                      </p:by>
                                    </p:animClr>
                                    <p:animClr clrSpc="hsl" dir="cw">
                                      <p:cBhvr>
                                        <p:cTn id="65" dur="500" fill="hold"/>
                                        <p:tgtEl>
                                          <p:spTgt spid="30"/>
                                        </p:tgtEl>
                                        <p:attrNameLst>
                                          <p:attrName>fillcolor</p:attrName>
                                        </p:attrNameLst>
                                      </p:cBhvr>
                                      <p:by>
                                        <p:hsl h="0" s="12549" l="25098"/>
                                      </p:by>
                                    </p:animClr>
                                    <p:animClr clrSpc="hsl" dir="cw">
                                      <p:cBhvr>
                                        <p:cTn id="66" dur="500" fill="hold"/>
                                        <p:tgtEl>
                                          <p:spTgt spid="30"/>
                                        </p:tgtEl>
                                        <p:attrNameLst>
                                          <p:attrName>stroke.color</p:attrName>
                                        </p:attrNameLst>
                                      </p:cBhvr>
                                      <p:by>
                                        <p:hsl h="0" s="12549" l="25098"/>
                                      </p:by>
                                    </p:animClr>
                                    <p:set>
                                      <p:cBhvr>
                                        <p:cTn id="67" dur="500" fill="hold"/>
                                        <p:tgtEl>
                                          <p:spTgt spid="30"/>
                                        </p:tgtEl>
                                        <p:attrNameLst>
                                          <p:attrName>fill.type</p:attrName>
                                        </p:attrNameLst>
                                      </p:cBhvr>
                                      <p:to>
                                        <p:strVal val="solid"/>
                                      </p:to>
                                    </p:set>
                                  </p:childTnLst>
                                  <p:subTnLst>
                                    <p:animClr clrSpc="rgb" dir="cw">
                                      <p:cBhvr override="childStyle">
                                        <p:cTn dur="1" fill="hold" display="0" masterRel="nextClick" afterEffect="1"/>
                                        <p:tgtEl>
                                          <p:spTgt spid="30"/>
                                        </p:tgtEl>
                                        <p:attrNameLst>
                                          <p:attrName>ppt_c</p:attrName>
                                        </p:attrNameLst>
                                      </p:cBhvr>
                                      <p:to>
                                        <a:schemeClr val="accent2"/>
                                      </p:to>
                                    </p:animClr>
                                    <p:audio>
                                      <p:cMediaNode>
                                        <p:cTn display="0" masterRel="sameClick">
                                          <p:stCondLst>
                                            <p:cond evt="begin" delay="0">
                                              <p:tn val="63"/>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30"/>
                  </p:tgtEl>
                </p:cond>
              </p:nextCondLst>
            </p:seq>
            <p:seq concurrent="1" nextAc="seek">
              <p:cTn id="68" restart="whenNotActive" fill="hold" evtFilter="cancelBubble" nodeType="interactiveSeq">
                <p:stCondLst>
                  <p:cond evt="onClick" delay="0">
                    <p:tgtEl>
                      <p:spTgt spid="32"/>
                    </p:tgtEl>
                  </p:cond>
                </p:stCondLst>
                <p:endSync evt="end" delay="0">
                  <p:rtn val="all"/>
                </p:endSync>
                <p:childTnLst>
                  <p:par>
                    <p:cTn id="69" fill="hold">
                      <p:stCondLst>
                        <p:cond delay="0"/>
                      </p:stCondLst>
                      <p:childTnLst>
                        <p:par>
                          <p:cTn id="70" fill="hold">
                            <p:stCondLst>
                              <p:cond delay="0"/>
                            </p:stCondLst>
                            <p:childTnLst>
                              <p:par>
                                <p:cTn id="71" presetID="26" presetClass="emph" presetSubtype="0" fill="hold" grpId="0" nodeType="clickEffect">
                                  <p:stCondLst>
                                    <p:cond delay="0"/>
                                  </p:stCondLst>
                                  <p:childTnLst>
                                    <p:animEffect transition="out" filter="fade">
                                      <p:cBhvr>
                                        <p:cTn id="72" dur="500" tmFilter="0, 0; .2, .5; .8, .5; 1, 0"/>
                                        <p:tgtEl>
                                          <p:spTgt spid="32"/>
                                        </p:tgtEl>
                                      </p:cBhvr>
                                    </p:animEffect>
                                    <p:animScale>
                                      <p:cBhvr>
                                        <p:cTn id="73" dur="250" autoRev="1" fill="hold"/>
                                        <p:tgtEl>
                                          <p:spTgt spid="32"/>
                                        </p:tgtEl>
                                      </p:cBhvr>
                                      <p:by x="105000" y="105000"/>
                                    </p:animScale>
                                  </p:childTnLst>
                                  <p:subTnLst>
                                    <p:audio>
                                      <p:cMediaNode>
                                        <p:cTn display="0" masterRel="sameClick">
                                          <p:stCondLst>
                                            <p:cond evt="begin" delay="0">
                                              <p:tn val="71"/>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32"/>
                  </p:tgtEl>
                </p:cond>
              </p:nextCondLst>
            </p:seq>
            <p:seq concurrent="1" nextAc="seek">
              <p:cTn id="74" restart="whenNotActive" fill="hold" evtFilter="cancelBubble" nodeType="interactiveSeq">
                <p:stCondLst>
                  <p:cond evt="onClick" delay="0">
                    <p:tgtEl>
                      <p:spTgt spid="33"/>
                    </p:tgtEl>
                  </p:cond>
                </p:stCondLst>
                <p:endSync evt="end" delay="0">
                  <p:rtn val="all"/>
                </p:endSync>
                <p:childTnLst>
                  <p:par>
                    <p:cTn id="75" fill="hold">
                      <p:stCondLst>
                        <p:cond delay="0"/>
                      </p:stCondLst>
                      <p:childTnLst>
                        <p:par>
                          <p:cTn id="76" fill="hold">
                            <p:stCondLst>
                              <p:cond delay="0"/>
                            </p:stCondLst>
                            <p:childTnLst>
                              <p:par>
                                <p:cTn id="77" presetID="26" presetClass="emph" presetSubtype="0" fill="hold" grpId="0" nodeType="clickEffect">
                                  <p:stCondLst>
                                    <p:cond delay="0"/>
                                  </p:stCondLst>
                                  <p:childTnLst>
                                    <p:animEffect transition="out" filter="fade">
                                      <p:cBhvr>
                                        <p:cTn id="78" dur="500" tmFilter="0, 0; .2, .5; .8, .5; 1, 0"/>
                                        <p:tgtEl>
                                          <p:spTgt spid="33"/>
                                        </p:tgtEl>
                                      </p:cBhvr>
                                    </p:animEffect>
                                    <p:animScale>
                                      <p:cBhvr>
                                        <p:cTn id="79" dur="250" autoRev="1" fill="hold"/>
                                        <p:tgtEl>
                                          <p:spTgt spid="33"/>
                                        </p:tgtEl>
                                      </p:cBhvr>
                                      <p:by x="105000" y="105000"/>
                                    </p:animScale>
                                  </p:childTnLst>
                                  <p:subTnLst>
                                    <p:audio>
                                      <p:cMediaNode>
                                        <p:cTn display="0" masterRel="sameClick">
                                          <p:stCondLst>
                                            <p:cond evt="begin" delay="0">
                                              <p:tn val="77"/>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33"/>
                  </p:tgtEl>
                </p:cond>
              </p:nextCondLst>
            </p:seq>
            <p:seq concurrent="1" nextAc="seek">
              <p:cTn id="80" restart="whenNotActive" fill="hold" evtFilter="cancelBubble" nodeType="interactiveSeq">
                <p:stCondLst>
                  <p:cond evt="onClick" delay="0">
                    <p:tgtEl>
                      <p:spTgt spid="34"/>
                    </p:tgtEl>
                  </p:cond>
                </p:stCondLst>
                <p:endSync evt="end" delay="0">
                  <p:rtn val="all"/>
                </p:endSync>
                <p:childTnLst>
                  <p:par>
                    <p:cTn id="81" fill="hold">
                      <p:stCondLst>
                        <p:cond delay="0"/>
                      </p:stCondLst>
                      <p:childTnLst>
                        <p:par>
                          <p:cTn id="82" fill="hold">
                            <p:stCondLst>
                              <p:cond delay="0"/>
                            </p:stCondLst>
                            <p:childTnLst>
                              <p:par>
                                <p:cTn id="83" presetID="26" presetClass="emph" presetSubtype="0" fill="hold" grpId="0" nodeType="clickEffect">
                                  <p:stCondLst>
                                    <p:cond delay="0"/>
                                  </p:stCondLst>
                                  <p:childTnLst>
                                    <p:animEffect transition="out" filter="fade">
                                      <p:cBhvr>
                                        <p:cTn id="84" dur="500" tmFilter="0, 0; .2, .5; .8, .5; 1, 0"/>
                                        <p:tgtEl>
                                          <p:spTgt spid="34"/>
                                        </p:tgtEl>
                                      </p:cBhvr>
                                    </p:animEffect>
                                    <p:animScale>
                                      <p:cBhvr>
                                        <p:cTn id="85" dur="250" autoRev="1" fill="hold"/>
                                        <p:tgtEl>
                                          <p:spTgt spid="34"/>
                                        </p:tgtEl>
                                      </p:cBhvr>
                                      <p:by x="105000" y="105000"/>
                                    </p:animScale>
                                  </p:childTnLst>
                                  <p:subTnLst>
                                    <p:audio>
                                      <p:cMediaNode>
                                        <p:cTn display="0" masterRel="sameClick">
                                          <p:stCondLst>
                                            <p:cond evt="begin" delay="0">
                                              <p:tn val="83"/>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34"/>
                  </p:tgtEl>
                </p:cond>
              </p:nextCondLst>
            </p:seq>
          </p:childTnLst>
        </p:cTn>
      </p:par>
    </p:tnLst>
    <p:bldLst>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30" grpId="0" animBg="1"/>
      <p:bldP spid="30" grpId="1" animBg="1"/>
      <p:bldP spid="32" grpId="0" animBg="1"/>
      <p:bldP spid="32" grpId="1" animBg="1"/>
      <p:bldP spid="33" grpId="0" animBg="1"/>
      <p:bldP spid="33" grpId="1" animBg="1"/>
      <p:bldP spid="34" grpId="0" animBg="1"/>
      <p:bldP spid="34"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Nhóm 11"/>
          <p:cNvGrpSpPr/>
          <p:nvPr/>
        </p:nvGrpSpPr>
        <p:grpSpPr>
          <a:xfrm>
            <a:off x="1676400" y="152400"/>
            <a:ext cx="8763000" cy="2362200"/>
            <a:chOff x="-7257" y="100066"/>
            <a:chExt cx="8473022" cy="2362200"/>
          </a:xfrm>
        </p:grpSpPr>
        <p:sp>
          <p:nvSpPr>
            <p:cNvPr id="13" name="Hình chữ nhật 12"/>
            <p:cNvSpPr/>
            <p:nvPr/>
          </p:nvSpPr>
          <p:spPr>
            <a:xfrm>
              <a:off x="609600" y="533400"/>
              <a:ext cx="7856165" cy="1928866"/>
            </a:xfrm>
            <a:prstGeom prst="rect">
              <a:avLst/>
            </a:prstGeom>
            <a:solidFill>
              <a:schemeClr val="bg1"/>
            </a:solidFill>
            <a:ln w="76200">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FF0000"/>
                  </a:solidFill>
                  <a:latin typeface="Calibri" panose="020F0502020204030204"/>
                </a:rPr>
                <a:t>           </a:t>
              </a:r>
              <a:r>
                <a:rPr lang="en-US" sz="2800" b="1">
                  <a:solidFill>
                    <a:srgbClr val="FF0000"/>
                  </a:solidFill>
                  <a:latin typeface="Times New Roman" panose="02020603050405020304" pitchFamily="18" charset="0"/>
                  <a:cs typeface="Times New Roman" panose="02020603050405020304" pitchFamily="18" charset="0"/>
                </a:rPr>
                <a:t>5. </a:t>
              </a:r>
              <a:r>
                <a:rPr lang="en-US" altLang="en-US"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Kết quả của phép tính </a:t>
              </a:r>
              <a:endParaRPr lang="en-US" altLang="en-US" sz="4000">
                <a:solidFill>
                  <a:srgbClr val="FF0000"/>
                </a:solidFill>
                <a:latin typeface="Times New Roman" panose="02020603050405020304" pitchFamily="18" charset="0"/>
                <a:cs typeface="Times New Roman" panose="02020603050405020304" pitchFamily="18" charset="0"/>
              </a:endParaRPr>
            </a:p>
            <a:p>
              <a:pPr>
                <a:defRPr/>
              </a:pPr>
              <a:endParaRPr lang="vi-VN" sz="2800" b="1">
                <a:solidFill>
                  <a:srgbClr val="FF0000"/>
                </a:solidFill>
                <a:latin typeface="Arial" panose="020B0604020202020204" pitchFamily="34" charset="0"/>
              </a:endParaRPr>
            </a:p>
          </p:txBody>
        </p:sp>
        <p:pic>
          <p:nvPicPr>
            <p:cNvPr id="14" name="Ảnh 13"/>
            <p:cNvPicPr>
              <a:picLocks noChangeAspect="1"/>
            </p:cNvPicPr>
            <p:nvPr/>
          </p:nvPicPr>
          <p:blipFill>
            <a:blip r:embed="rId4">
              <a:clrChange>
                <a:clrFrom>
                  <a:srgbClr val="FFFFFF"/>
                </a:clrFrom>
                <a:clrTo>
                  <a:srgbClr val="FFFFFF">
                    <a:alpha val="0"/>
                  </a:srgbClr>
                </a:clrTo>
              </a:clrChange>
              <a:duotone>
                <a:prstClr val="black"/>
                <a:schemeClr val="accent2">
                  <a:tint val="45000"/>
                  <a:satMod val="400000"/>
                </a:schemeClr>
              </a:duotone>
            </a:blip>
            <a:stretch>
              <a:fillRect/>
            </a:stretch>
          </p:blipFill>
          <p:spPr>
            <a:xfrm>
              <a:off x="-7257" y="100066"/>
              <a:ext cx="1704762" cy="866667"/>
            </a:xfrm>
            <a:prstGeom prst="rect">
              <a:avLst/>
            </a:prstGeom>
          </p:spPr>
        </p:pic>
      </p:grpSp>
      <p:sp>
        <p:nvSpPr>
          <p:cNvPr id="18" name="Rounded Rectangle 23"/>
          <p:cNvSpPr/>
          <p:nvPr/>
        </p:nvSpPr>
        <p:spPr>
          <a:xfrm>
            <a:off x="7924800" y="3263856"/>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00:10</a:t>
            </a:r>
          </a:p>
        </p:txBody>
      </p:sp>
      <p:sp>
        <p:nvSpPr>
          <p:cNvPr id="19" name="Rounded Rectangle 24"/>
          <p:cNvSpPr/>
          <p:nvPr/>
        </p:nvSpPr>
        <p:spPr>
          <a:xfrm>
            <a:off x="7924800" y="3278641"/>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00:09</a:t>
            </a:r>
          </a:p>
        </p:txBody>
      </p:sp>
      <p:sp>
        <p:nvSpPr>
          <p:cNvPr id="20" name="Rounded Rectangle 25"/>
          <p:cNvSpPr/>
          <p:nvPr/>
        </p:nvSpPr>
        <p:spPr>
          <a:xfrm>
            <a:off x="7924800" y="3288604"/>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00:08</a:t>
            </a:r>
          </a:p>
        </p:txBody>
      </p:sp>
      <p:sp>
        <p:nvSpPr>
          <p:cNvPr id="21" name="Rounded Rectangle 26"/>
          <p:cNvSpPr/>
          <p:nvPr/>
        </p:nvSpPr>
        <p:spPr>
          <a:xfrm>
            <a:off x="7924800" y="3278960"/>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00:07</a:t>
            </a:r>
          </a:p>
        </p:txBody>
      </p:sp>
      <p:sp>
        <p:nvSpPr>
          <p:cNvPr id="22" name="Rounded Rectangle 27"/>
          <p:cNvSpPr/>
          <p:nvPr/>
        </p:nvSpPr>
        <p:spPr>
          <a:xfrm>
            <a:off x="7924800" y="3263856"/>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00:06</a:t>
            </a:r>
          </a:p>
        </p:txBody>
      </p:sp>
      <p:sp>
        <p:nvSpPr>
          <p:cNvPr id="23" name="Rounded Rectangle 28"/>
          <p:cNvSpPr/>
          <p:nvPr/>
        </p:nvSpPr>
        <p:spPr>
          <a:xfrm>
            <a:off x="7924800" y="3283782"/>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00:05</a:t>
            </a:r>
          </a:p>
        </p:txBody>
      </p:sp>
      <p:sp>
        <p:nvSpPr>
          <p:cNvPr id="24" name="Rounded Rectangle 29"/>
          <p:cNvSpPr/>
          <p:nvPr/>
        </p:nvSpPr>
        <p:spPr>
          <a:xfrm>
            <a:off x="7924800" y="3273819"/>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00:04</a:t>
            </a:r>
          </a:p>
        </p:txBody>
      </p:sp>
      <p:sp>
        <p:nvSpPr>
          <p:cNvPr id="25" name="Rounded Rectangle 30"/>
          <p:cNvSpPr/>
          <p:nvPr/>
        </p:nvSpPr>
        <p:spPr>
          <a:xfrm>
            <a:off x="7924800" y="3263856"/>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00:03</a:t>
            </a:r>
          </a:p>
        </p:txBody>
      </p:sp>
      <p:sp>
        <p:nvSpPr>
          <p:cNvPr id="26" name="Rounded Rectangle 31"/>
          <p:cNvSpPr/>
          <p:nvPr/>
        </p:nvSpPr>
        <p:spPr>
          <a:xfrm>
            <a:off x="7924800" y="3243930"/>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00:02</a:t>
            </a:r>
          </a:p>
        </p:txBody>
      </p:sp>
      <p:sp>
        <p:nvSpPr>
          <p:cNvPr id="27" name="Rounded Rectangle 32"/>
          <p:cNvSpPr/>
          <p:nvPr/>
        </p:nvSpPr>
        <p:spPr>
          <a:xfrm>
            <a:off x="7924800" y="3253893"/>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00:01</a:t>
            </a:r>
          </a:p>
        </p:txBody>
      </p:sp>
      <p:sp>
        <p:nvSpPr>
          <p:cNvPr id="28" name="Rounded Rectangle 33"/>
          <p:cNvSpPr/>
          <p:nvPr/>
        </p:nvSpPr>
        <p:spPr>
          <a:xfrm>
            <a:off x="7924800" y="3253893"/>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00:00</a:t>
            </a:r>
          </a:p>
        </p:txBody>
      </p:sp>
      <p:pic>
        <p:nvPicPr>
          <p:cNvPr id="29" name="Picture 2" descr="Káº¿t quáº£ hÃ¬nh áº£nh cho icon Äá»ng há»"/>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9677400" y="3226253"/>
            <a:ext cx="780874" cy="790576"/>
          </a:xfrm>
          <a:prstGeom prst="rect">
            <a:avLst/>
          </a:prstGeom>
          <a:noFill/>
          <a:extLst>
            <a:ext uri="{909E8E84-426E-40DD-AFC4-6F175D3DCCD1}">
              <a14:hiddenFill xmlns:a14="http://schemas.microsoft.com/office/drawing/2010/main">
                <a:solidFill>
                  <a:srgbClr val="FFFFFF"/>
                </a:solidFill>
              </a14:hiddenFill>
            </a:ext>
          </a:extLst>
        </p:spPr>
      </p:pic>
      <p:sp>
        <p:nvSpPr>
          <p:cNvPr id="30" name="A"/>
          <p:cNvSpPr/>
          <p:nvPr/>
        </p:nvSpPr>
        <p:spPr>
          <a:xfrm>
            <a:off x="1752600" y="4550229"/>
            <a:ext cx="4343398"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endParaRPr lang="vi-VN">
              <a:solidFill>
                <a:prstClr val="white"/>
              </a:solidFill>
              <a:latin typeface="Arial" panose="020B0604020202020204" pitchFamily="34" charset="0"/>
            </a:endParaRPr>
          </a:p>
        </p:txBody>
      </p:sp>
      <p:sp>
        <p:nvSpPr>
          <p:cNvPr id="32" name="B"/>
          <p:cNvSpPr/>
          <p:nvPr/>
        </p:nvSpPr>
        <p:spPr>
          <a:xfrm>
            <a:off x="1774371" y="5715000"/>
            <a:ext cx="4343398"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endParaRPr lang="vi-VN">
              <a:solidFill>
                <a:prstClr val="white"/>
              </a:solidFill>
              <a:latin typeface="Arial" panose="020B0604020202020204" pitchFamily="34" charset="0"/>
            </a:endParaRPr>
          </a:p>
        </p:txBody>
      </p:sp>
      <p:sp>
        <p:nvSpPr>
          <p:cNvPr id="33" name="C"/>
          <p:cNvSpPr/>
          <p:nvPr/>
        </p:nvSpPr>
        <p:spPr>
          <a:xfrm flipH="1">
            <a:off x="6274479" y="4550229"/>
            <a:ext cx="4339091"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endParaRPr lang="vi-VN">
              <a:solidFill>
                <a:prstClr val="white"/>
              </a:solidFill>
              <a:latin typeface="Arial" panose="020B0604020202020204" pitchFamily="34" charset="0"/>
            </a:endParaRPr>
          </a:p>
        </p:txBody>
      </p:sp>
      <p:sp>
        <p:nvSpPr>
          <p:cNvPr id="34" name="D"/>
          <p:cNvSpPr/>
          <p:nvPr/>
        </p:nvSpPr>
        <p:spPr>
          <a:xfrm flipH="1">
            <a:off x="6296250" y="5715000"/>
            <a:ext cx="4339091"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endParaRPr lang="vi-VN">
              <a:solidFill>
                <a:prstClr val="white"/>
              </a:solidFill>
              <a:latin typeface="Arial" panose="020B0604020202020204" pitchFamily="34" charset="0"/>
            </a:endParaRPr>
          </a:p>
        </p:txBody>
      </p:sp>
      <p:pic>
        <p:nvPicPr>
          <p:cNvPr id="35" name="Picture 34">
            <a:hlinkClick r:id="rId7" action="ppaction://hlinksldjump"/>
          </p:cNvPr>
          <p:cNvPicPr>
            <a:picLocks noChangeAspect="1"/>
          </p:cNvPicPr>
          <p:nvPr/>
        </p:nvPicPr>
        <p:blipFill>
          <a:blip r:embed="rId8" cstate="print">
            <a:extLst>
              <a:ext uri="{BEBA8EAE-BF5A-486C-A8C5-ECC9F3942E4B}">
                <a14:imgProps xmlns:a14="http://schemas.microsoft.com/office/drawing/2010/main">
                  <a14:imgLayer r:embed="rId9">
                    <a14:imgEffect>
                      <a14:backgroundRemoval t="0" b="99571" l="429" r="98429"/>
                    </a14:imgEffect>
                  </a14:imgLayer>
                </a14:imgProps>
              </a:ext>
              <a:ext uri="{28A0092B-C50C-407E-A947-70E740481C1C}">
                <a14:useLocalDpi xmlns:a14="http://schemas.microsoft.com/office/drawing/2010/main" val="0"/>
              </a:ext>
            </a:extLst>
          </a:blip>
          <a:stretch>
            <a:fillRect/>
          </a:stretch>
        </p:blipFill>
        <p:spPr>
          <a:xfrm>
            <a:off x="5712675" y="3284060"/>
            <a:ext cx="1123607" cy="1123607"/>
          </a:xfrm>
          <a:prstGeom prst="rect">
            <a:avLst/>
          </a:prstGeom>
        </p:spPr>
      </p:pic>
      <p:graphicFrame>
        <p:nvGraphicFramePr>
          <p:cNvPr id="3" name="Object 2">
            <a:extLst>
              <a:ext uri="{FF2B5EF4-FFF2-40B4-BE49-F238E27FC236}">
                <a16:creationId xmlns:a16="http://schemas.microsoft.com/office/drawing/2014/main" id="{4B35DB03-81D0-4A96-68BC-C9191D2DB2A5}"/>
              </a:ext>
            </a:extLst>
          </p:cNvPr>
          <p:cNvGraphicFramePr>
            <a:graphicFrameLocks noChangeAspect="1"/>
          </p:cNvGraphicFramePr>
          <p:nvPr>
            <p:extLst>
              <p:ext uri="{D42A27DB-BD31-4B8C-83A1-F6EECF244321}">
                <p14:modId xmlns:p14="http://schemas.microsoft.com/office/powerpoint/2010/main" val="2832860223"/>
              </p:ext>
            </p:extLst>
          </p:nvPr>
        </p:nvGraphicFramePr>
        <p:xfrm>
          <a:off x="6934200" y="745370"/>
          <a:ext cx="1264946" cy="1013732"/>
        </p:xfrm>
        <a:graphic>
          <a:graphicData uri="http://schemas.openxmlformats.org/presentationml/2006/ole">
            <mc:AlternateContent xmlns:mc="http://schemas.openxmlformats.org/markup-compatibility/2006">
              <mc:Choice xmlns:v="urn:schemas-microsoft-com:vml" Requires="v">
                <p:oleObj name="Equation" r:id="rId10" imgW="533160" imgH="469800" progId="Equation.DSMT4">
                  <p:embed/>
                </p:oleObj>
              </mc:Choice>
              <mc:Fallback>
                <p:oleObj name="Equation" r:id="rId10" imgW="533160" imgH="469800" progId="Equation.DSMT4">
                  <p:embed/>
                  <p:pic>
                    <p:nvPicPr>
                      <p:cNvPr id="0" name="Object 1"/>
                      <p:cNvPicPr>
                        <a:picLocks noChangeAspect="1" noChangeArrowheads="1"/>
                      </p:cNvPicPr>
                      <p:nvPr/>
                    </p:nvPicPr>
                    <p:blipFill>
                      <a:blip r:embed="rId11"/>
                      <a:srcRect/>
                      <a:stretch>
                        <a:fillRect/>
                      </a:stretch>
                    </p:blipFill>
                    <p:spPr bwMode="auto">
                      <a:xfrm>
                        <a:off x="6934200" y="745370"/>
                        <a:ext cx="1264946" cy="1013732"/>
                      </a:xfrm>
                      <a:prstGeom prst="rect">
                        <a:avLst/>
                      </a:prstGeom>
                      <a:noFill/>
                    </p:spPr>
                  </p:pic>
                </p:oleObj>
              </mc:Fallback>
            </mc:AlternateContent>
          </a:graphicData>
        </a:graphic>
      </p:graphicFrame>
      <p:graphicFrame>
        <p:nvGraphicFramePr>
          <p:cNvPr id="31" name="Object 30">
            <a:extLst>
              <a:ext uri="{FF2B5EF4-FFF2-40B4-BE49-F238E27FC236}">
                <a16:creationId xmlns:a16="http://schemas.microsoft.com/office/drawing/2014/main" id="{067FBEE7-9606-2507-318F-AD4598B08704}"/>
              </a:ext>
            </a:extLst>
          </p:cNvPr>
          <p:cNvGraphicFramePr>
            <a:graphicFrameLocks noChangeAspect="1"/>
          </p:cNvGraphicFramePr>
          <p:nvPr>
            <p:extLst>
              <p:ext uri="{D42A27DB-BD31-4B8C-83A1-F6EECF244321}">
                <p14:modId xmlns:p14="http://schemas.microsoft.com/office/powerpoint/2010/main" val="642283570"/>
              </p:ext>
            </p:extLst>
          </p:nvPr>
        </p:nvGraphicFramePr>
        <p:xfrm>
          <a:off x="8353425" y="4556125"/>
          <a:ext cx="514350" cy="795338"/>
        </p:xfrm>
        <a:graphic>
          <a:graphicData uri="http://schemas.openxmlformats.org/presentationml/2006/ole">
            <mc:AlternateContent xmlns:mc="http://schemas.openxmlformats.org/markup-compatibility/2006">
              <mc:Choice xmlns:v="urn:schemas-microsoft-com:vml" Requires="v">
                <p:oleObj name="Equation" r:id="rId12" imgW="228600" imgH="393480" progId="Equation.DSMT4">
                  <p:embed/>
                </p:oleObj>
              </mc:Choice>
              <mc:Fallback>
                <p:oleObj name="Equation" r:id="rId12" imgW="228600" imgH="393480" progId="Equation.DSMT4">
                  <p:embed/>
                  <p:pic>
                    <p:nvPicPr>
                      <p:cNvPr id="15" name="Object 14">
                        <a:extLst>
                          <a:ext uri="{FF2B5EF4-FFF2-40B4-BE49-F238E27FC236}">
                            <a16:creationId xmlns:a16="http://schemas.microsoft.com/office/drawing/2014/main" id="{883E8994-7950-BCBF-4323-1400B360F34D}"/>
                          </a:ext>
                        </a:extLst>
                      </p:cNvPr>
                      <p:cNvPicPr>
                        <a:picLocks noChangeAspect="1" noChangeArrowheads="1"/>
                      </p:cNvPicPr>
                      <p:nvPr/>
                    </p:nvPicPr>
                    <p:blipFill>
                      <a:blip r:embed="rId13"/>
                      <a:srcRect/>
                      <a:stretch>
                        <a:fillRect/>
                      </a:stretch>
                    </p:blipFill>
                    <p:spPr bwMode="auto">
                      <a:xfrm>
                        <a:off x="8353425" y="4556125"/>
                        <a:ext cx="514350" cy="795338"/>
                      </a:xfrm>
                      <a:prstGeom prst="rect">
                        <a:avLst/>
                      </a:prstGeom>
                      <a:noFill/>
                    </p:spPr>
                  </p:pic>
                </p:oleObj>
              </mc:Fallback>
            </mc:AlternateContent>
          </a:graphicData>
        </a:graphic>
      </p:graphicFrame>
      <p:graphicFrame>
        <p:nvGraphicFramePr>
          <p:cNvPr id="36" name="Object 35">
            <a:extLst>
              <a:ext uri="{FF2B5EF4-FFF2-40B4-BE49-F238E27FC236}">
                <a16:creationId xmlns:a16="http://schemas.microsoft.com/office/drawing/2014/main" id="{04BA18DA-E8CE-31F1-99EC-F8C05A923D70}"/>
              </a:ext>
            </a:extLst>
          </p:cNvPr>
          <p:cNvGraphicFramePr>
            <a:graphicFrameLocks noChangeAspect="1"/>
          </p:cNvGraphicFramePr>
          <p:nvPr>
            <p:extLst>
              <p:ext uri="{D42A27DB-BD31-4B8C-83A1-F6EECF244321}">
                <p14:modId xmlns:p14="http://schemas.microsoft.com/office/powerpoint/2010/main" val="2443320994"/>
              </p:ext>
            </p:extLst>
          </p:nvPr>
        </p:nvGraphicFramePr>
        <p:xfrm>
          <a:off x="3752850" y="5715000"/>
          <a:ext cx="342900" cy="795338"/>
        </p:xfrm>
        <a:graphic>
          <a:graphicData uri="http://schemas.openxmlformats.org/presentationml/2006/ole">
            <mc:AlternateContent xmlns:mc="http://schemas.openxmlformats.org/markup-compatibility/2006">
              <mc:Choice xmlns:v="urn:schemas-microsoft-com:vml" Requires="v">
                <p:oleObj name="Equation" r:id="rId14" imgW="152280" imgH="393480" progId="Equation.DSMT4">
                  <p:embed/>
                </p:oleObj>
              </mc:Choice>
              <mc:Fallback>
                <p:oleObj name="Equation" r:id="rId14" imgW="152280" imgH="393480" progId="Equation.DSMT4">
                  <p:embed/>
                  <p:pic>
                    <p:nvPicPr>
                      <p:cNvPr id="15" name="Object 14">
                        <a:extLst>
                          <a:ext uri="{FF2B5EF4-FFF2-40B4-BE49-F238E27FC236}">
                            <a16:creationId xmlns:a16="http://schemas.microsoft.com/office/drawing/2014/main" id="{883E8994-7950-BCBF-4323-1400B360F34D}"/>
                          </a:ext>
                        </a:extLst>
                      </p:cNvPr>
                      <p:cNvPicPr>
                        <a:picLocks noChangeAspect="1" noChangeArrowheads="1"/>
                      </p:cNvPicPr>
                      <p:nvPr/>
                    </p:nvPicPr>
                    <p:blipFill>
                      <a:blip r:embed="rId15"/>
                      <a:srcRect/>
                      <a:stretch>
                        <a:fillRect/>
                      </a:stretch>
                    </p:blipFill>
                    <p:spPr bwMode="auto">
                      <a:xfrm>
                        <a:off x="3752850" y="5715000"/>
                        <a:ext cx="342900" cy="795338"/>
                      </a:xfrm>
                      <a:prstGeom prst="rect">
                        <a:avLst/>
                      </a:prstGeom>
                      <a:noFill/>
                    </p:spPr>
                  </p:pic>
                </p:oleObj>
              </mc:Fallback>
            </mc:AlternateContent>
          </a:graphicData>
        </a:graphic>
      </p:graphicFrame>
      <p:graphicFrame>
        <p:nvGraphicFramePr>
          <p:cNvPr id="37" name="Object 36">
            <a:extLst>
              <a:ext uri="{FF2B5EF4-FFF2-40B4-BE49-F238E27FC236}">
                <a16:creationId xmlns:a16="http://schemas.microsoft.com/office/drawing/2014/main" id="{889C0CDE-9B65-260E-16FE-4CA5149356F2}"/>
              </a:ext>
            </a:extLst>
          </p:cNvPr>
          <p:cNvGraphicFramePr>
            <a:graphicFrameLocks noChangeAspect="1"/>
          </p:cNvGraphicFramePr>
          <p:nvPr>
            <p:extLst>
              <p:ext uri="{D42A27DB-BD31-4B8C-83A1-F6EECF244321}">
                <p14:modId xmlns:p14="http://schemas.microsoft.com/office/powerpoint/2010/main" val="252542365"/>
              </p:ext>
            </p:extLst>
          </p:nvPr>
        </p:nvGraphicFramePr>
        <p:xfrm>
          <a:off x="8543925" y="5938839"/>
          <a:ext cx="285750" cy="358775"/>
        </p:xfrm>
        <a:graphic>
          <a:graphicData uri="http://schemas.openxmlformats.org/presentationml/2006/ole">
            <mc:AlternateContent xmlns:mc="http://schemas.openxmlformats.org/markup-compatibility/2006">
              <mc:Choice xmlns:v="urn:schemas-microsoft-com:vml" Requires="v">
                <p:oleObj name="Equation" r:id="rId16" imgW="126720" imgH="177480" progId="Equation.DSMT4">
                  <p:embed/>
                </p:oleObj>
              </mc:Choice>
              <mc:Fallback>
                <p:oleObj name="Equation" r:id="rId16" imgW="126720" imgH="177480" progId="Equation.DSMT4">
                  <p:embed/>
                  <p:pic>
                    <p:nvPicPr>
                      <p:cNvPr id="15" name="Object 14">
                        <a:extLst>
                          <a:ext uri="{FF2B5EF4-FFF2-40B4-BE49-F238E27FC236}">
                            <a16:creationId xmlns:a16="http://schemas.microsoft.com/office/drawing/2014/main" id="{883E8994-7950-BCBF-4323-1400B360F34D}"/>
                          </a:ext>
                        </a:extLst>
                      </p:cNvPr>
                      <p:cNvPicPr>
                        <a:picLocks noChangeAspect="1" noChangeArrowheads="1"/>
                      </p:cNvPicPr>
                      <p:nvPr/>
                    </p:nvPicPr>
                    <p:blipFill>
                      <a:blip r:embed="rId17"/>
                      <a:srcRect/>
                      <a:stretch>
                        <a:fillRect/>
                      </a:stretch>
                    </p:blipFill>
                    <p:spPr bwMode="auto">
                      <a:xfrm>
                        <a:off x="8543925" y="5938839"/>
                        <a:ext cx="285750" cy="358775"/>
                      </a:xfrm>
                      <a:prstGeom prst="rect">
                        <a:avLst/>
                      </a:prstGeom>
                      <a:noFill/>
                    </p:spPr>
                  </p:pic>
                </p:oleObj>
              </mc:Fallback>
            </mc:AlternateContent>
          </a:graphicData>
        </a:graphic>
      </p:graphicFrame>
      <p:graphicFrame>
        <p:nvGraphicFramePr>
          <p:cNvPr id="38" name="Object 37">
            <a:extLst>
              <a:ext uri="{FF2B5EF4-FFF2-40B4-BE49-F238E27FC236}">
                <a16:creationId xmlns:a16="http://schemas.microsoft.com/office/drawing/2014/main" id="{D9AD8D7A-F3DD-83A4-D01D-718C1F7D0319}"/>
              </a:ext>
            </a:extLst>
          </p:cNvPr>
          <p:cNvGraphicFramePr>
            <a:graphicFrameLocks noChangeAspect="1"/>
          </p:cNvGraphicFramePr>
          <p:nvPr>
            <p:extLst>
              <p:ext uri="{D42A27DB-BD31-4B8C-83A1-F6EECF244321}">
                <p14:modId xmlns:p14="http://schemas.microsoft.com/office/powerpoint/2010/main" val="2830746116"/>
              </p:ext>
            </p:extLst>
          </p:nvPr>
        </p:nvGraphicFramePr>
        <p:xfrm>
          <a:off x="3795714" y="4714876"/>
          <a:ext cx="200025" cy="333375"/>
        </p:xfrm>
        <a:graphic>
          <a:graphicData uri="http://schemas.openxmlformats.org/presentationml/2006/ole">
            <mc:AlternateContent xmlns:mc="http://schemas.openxmlformats.org/markup-compatibility/2006">
              <mc:Choice xmlns:v="urn:schemas-microsoft-com:vml" Requires="v">
                <p:oleObj name="Equation" r:id="rId18" imgW="88560" imgH="164880" progId="Equation.DSMT4">
                  <p:embed/>
                </p:oleObj>
              </mc:Choice>
              <mc:Fallback>
                <p:oleObj name="Equation" r:id="rId18" imgW="88560" imgH="164880" progId="Equation.DSMT4">
                  <p:embed/>
                  <p:pic>
                    <p:nvPicPr>
                      <p:cNvPr id="37" name="Object 36">
                        <a:extLst>
                          <a:ext uri="{FF2B5EF4-FFF2-40B4-BE49-F238E27FC236}">
                            <a16:creationId xmlns:a16="http://schemas.microsoft.com/office/drawing/2014/main" id="{889C0CDE-9B65-260E-16FE-4CA5149356F2}"/>
                          </a:ext>
                        </a:extLst>
                      </p:cNvPr>
                      <p:cNvPicPr>
                        <a:picLocks noChangeAspect="1" noChangeArrowheads="1"/>
                      </p:cNvPicPr>
                      <p:nvPr/>
                    </p:nvPicPr>
                    <p:blipFill>
                      <a:blip r:embed="rId19"/>
                      <a:srcRect/>
                      <a:stretch>
                        <a:fillRect/>
                      </a:stretch>
                    </p:blipFill>
                    <p:spPr bwMode="auto">
                      <a:xfrm>
                        <a:off x="3795714" y="4714876"/>
                        <a:ext cx="200025" cy="333375"/>
                      </a:xfrm>
                      <a:prstGeom prst="rect">
                        <a:avLst/>
                      </a:prstGeom>
                      <a:noFill/>
                    </p:spPr>
                  </p:pic>
                </p:oleObj>
              </mc:Fallback>
            </mc:AlternateContent>
          </a:graphicData>
        </a:graphic>
      </p:graphicFrame>
    </p:spTree>
    <p:extLst>
      <p:ext uri="{BB962C8B-B14F-4D97-AF65-F5344CB8AC3E}">
        <p14:creationId xmlns:p14="http://schemas.microsoft.com/office/powerpoint/2010/main" val="168698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par>
                          <p:cTn id="13" fill="hold">
                            <p:stCondLst>
                              <p:cond delay="1000"/>
                            </p:stCondLst>
                            <p:childTnLst>
                              <p:par>
                                <p:cTn id="14" presetID="1" presetClass="entr" presetSubtype="0" fill="hold" grpId="1" nodeType="afterEffect">
                                  <p:stCondLst>
                                    <p:cond delay="0"/>
                                  </p:stCondLst>
                                  <p:childTnLst>
                                    <p:set>
                                      <p:cBhvr>
                                        <p:cTn id="15" dur="1" fill="hold">
                                          <p:stCondLst>
                                            <p:cond delay="0"/>
                                          </p:stCondLst>
                                        </p:cTn>
                                        <p:tgtEl>
                                          <p:spTgt spid="30"/>
                                        </p:tgtEl>
                                        <p:attrNameLst>
                                          <p:attrName>style.visibility</p:attrName>
                                        </p:attrNameLst>
                                      </p:cBhvr>
                                      <p:to>
                                        <p:strVal val="visible"/>
                                      </p:to>
                                    </p:set>
                                  </p:childTnLst>
                                </p:cTn>
                              </p:par>
                            </p:childTnLst>
                          </p:cTn>
                        </p:par>
                        <p:par>
                          <p:cTn id="16" fill="hold">
                            <p:stCondLst>
                              <p:cond delay="1000"/>
                            </p:stCondLst>
                            <p:childTnLst>
                              <p:par>
                                <p:cTn id="17" presetID="1" presetClass="entr" presetSubtype="0" fill="hold" grpId="1" nodeType="after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par>
                          <p:cTn id="19" fill="hold">
                            <p:stCondLst>
                              <p:cond delay="1000"/>
                            </p:stCondLst>
                            <p:childTnLst>
                              <p:par>
                                <p:cTn id="20" presetID="1" presetClass="entr" presetSubtype="0" fill="hold" grpId="1" nodeType="afterEffect">
                                  <p:stCondLst>
                                    <p:cond delay="0"/>
                                  </p:stCondLst>
                                  <p:childTnLst>
                                    <p:set>
                                      <p:cBhvr>
                                        <p:cTn id="21" dur="1" fill="hold">
                                          <p:stCondLst>
                                            <p:cond delay="0"/>
                                          </p:stCondLst>
                                        </p:cTn>
                                        <p:tgtEl>
                                          <p:spTgt spid="33"/>
                                        </p:tgtEl>
                                        <p:attrNameLst>
                                          <p:attrName>style.visibility</p:attrName>
                                        </p:attrNameLst>
                                      </p:cBhvr>
                                      <p:to>
                                        <p:strVal val="visible"/>
                                      </p:to>
                                    </p:set>
                                  </p:childTnLst>
                                </p:cTn>
                              </p:par>
                            </p:childTnLst>
                          </p:cTn>
                        </p:par>
                        <p:par>
                          <p:cTn id="22" fill="hold">
                            <p:stCondLst>
                              <p:cond delay="1000"/>
                            </p:stCondLst>
                            <p:childTnLst>
                              <p:par>
                                <p:cTn id="23" presetID="1" presetClass="entr" presetSubtype="0" fill="hold" grpId="1" nodeType="after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29"/>
                    </p:tgtEl>
                  </p:cond>
                </p:stCondLst>
                <p:endSync evt="end" delay="0">
                  <p:rtn val="all"/>
                </p:endSync>
                <p:childTnLst>
                  <p:par>
                    <p:cTn id="26" fill="hold">
                      <p:stCondLst>
                        <p:cond delay="0"/>
                      </p:stCondLst>
                      <p:childTnLst>
                        <p:par>
                          <p:cTn id="27" fill="hold">
                            <p:stCondLst>
                              <p:cond delay="0"/>
                            </p:stCondLst>
                            <p:childTnLst>
                              <p:par>
                                <p:cTn id="28" presetID="11" presetClass="entr" presetSubtype="0" fill="hold" grpId="0" nodeType="afterEffect">
                                  <p:stCondLst>
                                    <p:cond delay="0"/>
                                  </p:stCondLst>
                                  <p:childTnLst>
                                    <p:set>
                                      <p:cBhvr>
                                        <p:cTn id="29" dur="1000">
                                          <p:stCondLst>
                                            <p:cond delay="0"/>
                                          </p:stCondLst>
                                        </p:cTn>
                                        <p:tgtEl>
                                          <p:spTgt spid="18"/>
                                        </p:tgtEl>
                                        <p:attrNameLst>
                                          <p:attrName>style.visibility</p:attrName>
                                        </p:attrNameLst>
                                      </p:cBhvr>
                                      <p:to>
                                        <p:strVal val="visible"/>
                                      </p:to>
                                    </p:set>
                                  </p:childTnLst>
                                </p:cTn>
                              </p:par>
                            </p:childTnLst>
                          </p:cTn>
                        </p:par>
                        <p:par>
                          <p:cTn id="30" fill="hold">
                            <p:stCondLst>
                              <p:cond delay="1000"/>
                            </p:stCondLst>
                            <p:childTnLst>
                              <p:par>
                                <p:cTn id="31" presetID="11" presetClass="entr" presetSubtype="0" fill="hold" grpId="0" nodeType="afterEffect">
                                  <p:stCondLst>
                                    <p:cond delay="0"/>
                                  </p:stCondLst>
                                  <p:childTnLst>
                                    <p:set>
                                      <p:cBhvr>
                                        <p:cTn id="32" dur="1000">
                                          <p:stCondLst>
                                            <p:cond delay="0"/>
                                          </p:stCondLst>
                                        </p:cTn>
                                        <p:tgtEl>
                                          <p:spTgt spid="19"/>
                                        </p:tgtEl>
                                        <p:attrNameLst>
                                          <p:attrName>style.visibility</p:attrName>
                                        </p:attrNameLst>
                                      </p:cBhvr>
                                      <p:to>
                                        <p:strVal val="visible"/>
                                      </p:to>
                                    </p:set>
                                  </p:childTnLst>
                                </p:cTn>
                              </p:par>
                            </p:childTnLst>
                          </p:cTn>
                        </p:par>
                        <p:par>
                          <p:cTn id="33" fill="hold">
                            <p:stCondLst>
                              <p:cond delay="2000"/>
                            </p:stCondLst>
                            <p:childTnLst>
                              <p:par>
                                <p:cTn id="34" presetID="11" presetClass="entr" presetSubtype="0" fill="hold" grpId="0" nodeType="afterEffect">
                                  <p:stCondLst>
                                    <p:cond delay="0"/>
                                  </p:stCondLst>
                                  <p:childTnLst>
                                    <p:set>
                                      <p:cBhvr>
                                        <p:cTn id="35" dur="1000">
                                          <p:stCondLst>
                                            <p:cond delay="0"/>
                                          </p:stCondLst>
                                        </p:cTn>
                                        <p:tgtEl>
                                          <p:spTgt spid="20"/>
                                        </p:tgtEl>
                                        <p:attrNameLst>
                                          <p:attrName>style.visibility</p:attrName>
                                        </p:attrNameLst>
                                      </p:cBhvr>
                                      <p:to>
                                        <p:strVal val="visible"/>
                                      </p:to>
                                    </p:set>
                                  </p:childTnLst>
                                </p:cTn>
                              </p:par>
                            </p:childTnLst>
                          </p:cTn>
                        </p:par>
                        <p:par>
                          <p:cTn id="36" fill="hold">
                            <p:stCondLst>
                              <p:cond delay="3000"/>
                            </p:stCondLst>
                            <p:childTnLst>
                              <p:par>
                                <p:cTn id="37" presetID="11" presetClass="entr" presetSubtype="0" fill="hold" grpId="0" nodeType="afterEffect">
                                  <p:stCondLst>
                                    <p:cond delay="0"/>
                                  </p:stCondLst>
                                  <p:childTnLst>
                                    <p:set>
                                      <p:cBhvr>
                                        <p:cTn id="38" dur="1000">
                                          <p:stCondLst>
                                            <p:cond delay="0"/>
                                          </p:stCondLst>
                                        </p:cTn>
                                        <p:tgtEl>
                                          <p:spTgt spid="21"/>
                                        </p:tgtEl>
                                        <p:attrNameLst>
                                          <p:attrName>style.visibility</p:attrName>
                                        </p:attrNameLst>
                                      </p:cBhvr>
                                      <p:to>
                                        <p:strVal val="visible"/>
                                      </p:to>
                                    </p:set>
                                  </p:childTnLst>
                                </p:cTn>
                              </p:par>
                            </p:childTnLst>
                          </p:cTn>
                        </p:par>
                        <p:par>
                          <p:cTn id="39" fill="hold">
                            <p:stCondLst>
                              <p:cond delay="4000"/>
                            </p:stCondLst>
                            <p:childTnLst>
                              <p:par>
                                <p:cTn id="40" presetID="11" presetClass="entr" presetSubtype="0" fill="hold" grpId="0" nodeType="afterEffect">
                                  <p:stCondLst>
                                    <p:cond delay="0"/>
                                  </p:stCondLst>
                                  <p:childTnLst>
                                    <p:set>
                                      <p:cBhvr>
                                        <p:cTn id="41" dur="1000">
                                          <p:stCondLst>
                                            <p:cond delay="0"/>
                                          </p:stCondLst>
                                        </p:cTn>
                                        <p:tgtEl>
                                          <p:spTgt spid="22"/>
                                        </p:tgtEl>
                                        <p:attrNameLst>
                                          <p:attrName>style.visibility</p:attrName>
                                        </p:attrNameLst>
                                      </p:cBhvr>
                                      <p:to>
                                        <p:strVal val="visible"/>
                                      </p:to>
                                    </p:set>
                                  </p:childTnLst>
                                </p:cTn>
                              </p:par>
                            </p:childTnLst>
                          </p:cTn>
                        </p:par>
                        <p:par>
                          <p:cTn id="42" fill="hold">
                            <p:stCondLst>
                              <p:cond delay="5000"/>
                            </p:stCondLst>
                            <p:childTnLst>
                              <p:par>
                                <p:cTn id="43" presetID="11" presetClass="entr" presetSubtype="0" fill="hold" grpId="0" nodeType="afterEffect">
                                  <p:stCondLst>
                                    <p:cond delay="0"/>
                                  </p:stCondLst>
                                  <p:childTnLst>
                                    <p:set>
                                      <p:cBhvr>
                                        <p:cTn id="44" dur="1000">
                                          <p:stCondLst>
                                            <p:cond delay="0"/>
                                          </p:stCondLst>
                                        </p:cTn>
                                        <p:tgtEl>
                                          <p:spTgt spid="23"/>
                                        </p:tgtEl>
                                        <p:attrNameLst>
                                          <p:attrName>style.visibility</p:attrName>
                                        </p:attrNameLst>
                                      </p:cBhvr>
                                      <p:to>
                                        <p:strVal val="visible"/>
                                      </p:to>
                                    </p:set>
                                  </p:childTnLst>
                                </p:cTn>
                              </p:par>
                            </p:childTnLst>
                          </p:cTn>
                        </p:par>
                        <p:par>
                          <p:cTn id="45" fill="hold">
                            <p:stCondLst>
                              <p:cond delay="6000"/>
                            </p:stCondLst>
                            <p:childTnLst>
                              <p:par>
                                <p:cTn id="46" presetID="11" presetClass="entr" presetSubtype="0" fill="hold" grpId="0" nodeType="afterEffect">
                                  <p:stCondLst>
                                    <p:cond delay="0"/>
                                  </p:stCondLst>
                                  <p:childTnLst>
                                    <p:set>
                                      <p:cBhvr>
                                        <p:cTn id="47" dur="1000">
                                          <p:stCondLst>
                                            <p:cond delay="0"/>
                                          </p:stCondLst>
                                        </p:cTn>
                                        <p:tgtEl>
                                          <p:spTgt spid="24"/>
                                        </p:tgtEl>
                                        <p:attrNameLst>
                                          <p:attrName>style.visibility</p:attrName>
                                        </p:attrNameLst>
                                      </p:cBhvr>
                                      <p:to>
                                        <p:strVal val="visible"/>
                                      </p:to>
                                    </p:set>
                                  </p:childTnLst>
                                </p:cTn>
                              </p:par>
                            </p:childTnLst>
                          </p:cTn>
                        </p:par>
                        <p:par>
                          <p:cTn id="48" fill="hold">
                            <p:stCondLst>
                              <p:cond delay="7000"/>
                            </p:stCondLst>
                            <p:childTnLst>
                              <p:par>
                                <p:cTn id="49" presetID="11" presetClass="entr" presetSubtype="0" fill="hold" grpId="0" nodeType="afterEffect">
                                  <p:stCondLst>
                                    <p:cond delay="0"/>
                                  </p:stCondLst>
                                  <p:childTnLst>
                                    <p:set>
                                      <p:cBhvr>
                                        <p:cTn id="50" dur="1000">
                                          <p:stCondLst>
                                            <p:cond delay="0"/>
                                          </p:stCondLst>
                                        </p:cTn>
                                        <p:tgtEl>
                                          <p:spTgt spid="25"/>
                                        </p:tgtEl>
                                        <p:attrNameLst>
                                          <p:attrName>style.visibility</p:attrName>
                                        </p:attrNameLst>
                                      </p:cBhvr>
                                      <p:to>
                                        <p:strVal val="visible"/>
                                      </p:to>
                                    </p:set>
                                  </p:childTnLst>
                                </p:cTn>
                              </p:par>
                            </p:childTnLst>
                          </p:cTn>
                        </p:par>
                        <p:par>
                          <p:cTn id="51" fill="hold">
                            <p:stCondLst>
                              <p:cond delay="8000"/>
                            </p:stCondLst>
                            <p:childTnLst>
                              <p:par>
                                <p:cTn id="52" presetID="11" presetClass="entr" presetSubtype="0" fill="hold" grpId="0" nodeType="afterEffect">
                                  <p:stCondLst>
                                    <p:cond delay="0"/>
                                  </p:stCondLst>
                                  <p:childTnLst>
                                    <p:set>
                                      <p:cBhvr>
                                        <p:cTn id="53" dur="1000">
                                          <p:stCondLst>
                                            <p:cond delay="0"/>
                                          </p:stCondLst>
                                        </p:cTn>
                                        <p:tgtEl>
                                          <p:spTgt spid="26"/>
                                        </p:tgtEl>
                                        <p:attrNameLst>
                                          <p:attrName>style.visibility</p:attrName>
                                        </p:attrNameLst>
                                      </p:cBhvr>
                                      <p:to>
                                        <p:strVal val="visible"/>
                                      </p:to>
                                    </p:set>
                                  </p:childTnLst>
                                </p:cTn>
                              </p:par>
                            </p:childTnLst>
                          </p:cTn>
                        </p:par>
                        <p:par>
                          <p:cTn id="54" fill="hold">
                            <p:stCondLst>
                              <p:cond delay="9000"/>
                            </p:stCondLst>
                            <p:childTnLst>
                              <p:par>
                                <p:cTn id="55" presetID="11" presetClass="entr" presetSubtype="0" fill="hold" grpId="0" nodeType="afterEffect">
                                  <p:stCondLst>
                                    <p:cond delay="0"/>
                                  </p:stCondLst>
                                  <p:childTnLst>
                                    <p:set>
                                      <p:cBhvr>
                                        <p:cTn id="56" dur="1000">
                                          <p:stCondLst>
                                            <p:cond delay="0"/>
                                          </p:stCondLst>
                                        </p:cTn>
                                        <p:tgtEl>
                                          <p:spTgt spid="27"/>
                                        </p:tgtEl>
                                        <p:attrNameLst>
                                          <p:attrName>style.visibility</p:attrName>
                                        </p:attrNameLst>
                                      </p:cBhvr>
                                      <p:to>
                                        <p:strVal val="visible"/>
                                      </p:to>
                                    </p:set>
                                  </p:childTnLst>
                                </p:cTn>
                              </p:par>
                            </p:childTnLst>
                          </p:cTn>
                        </p:par>
                        <p:par>
                          <p:cTn id="57" fill="hold">
                            <p:stCondLst>
                              <p:cond delay="10000"/>
                            </p:stCondLst>
                            <p:childTnLst>
                              <p:par>
                                <p:cTn id="58" presetID="11" presetClass="entr" presetSubtype="0" fill="hold" grpId="0" nodeType="afterEffect">
                                  <p:stCondLst>
                                    <p:cond delay="0"/>
                                  </p:stCondLst>
                                  <p:childTnLst>
                                    <p:set>
                                      <p:cBhvr>
                                        <p:cTn id="59" dur="1000">
                                          <p:stCondLst>
                                            <p:cond delay="0"/>
                                          </p:stCondLst>
                                        </p:cTn>
                                        <p:tgtEl>
                                          <p:spTgt spid="28"/>
                                        </p:tgtEl>
                                        <p:attrNameLst>
                                          <p:attrName>style.visibility</p:attrName>
                                        </p:attrNameLst>
                                      </p:cBhvr>
                                      <p:to>
                                        <p:strVal val="visible"/>
                                      </p:to>
                                    </p:set>
                                  </p:childTnLst>
                                </p:cTn>
                              </p:par>
                            </p:childTnLst>
                          </p:cTn>
                        </p:par>
                      </p:childTnLst>
                    </p:cTn>
                  </p:par>
                </p:childTnLst>
              </p:cTn>
              <p:nextCondLst>
                <p:cond evt="onClick" delay="0">
                  <p:tgtEl>
                    <p:spTgt spid="29"/>
                  </p:tgtEl>
                </p:cond>
              </p:nextCondLst>
            </p:seq>
            <p:seq concurrent="1" nextAc="seek">
              <p:cTn id="60" restart="whenNotActive" fill="hold" evtFilter="cancelBubble" nodeType="interactiveSeq">
                <p:stCondLst>
                  <p:cond evt="onClick" delay="0">
                    <p:tgtEl>
                      <p:spTgt spid="30"/>
                    </p:tgtEl>
                  </p:cond>
                </p:stCondLst>
                <p:endSync evt="end" delay="0">
                  <p:rtn val="all"/>
                </p:endSync>
                <p:childTnLst>
                  <p:par>
                    <p:cTn id="61" fill="hold">
                      <p:stCondLst>
                        <p:cond delay="0"/>
                      </p:stCondLst>
                      <p:childTnLst>
                        <p:par>
                          <p:cTn id="62" fill="hold">
                            <p:stCondLst>
                              <p:cond delay="0"/>
                            </p:stCondLst>
                            <p:childTnLst>
                              <p:par>
                                <p:cTn id="63" presetID="30" presetClass="emph" presetSubtype="0" fill="hold" grpId="0" nodeType="clickEffect">
                                  <p:stCondLst>
                                    <p:cond delay="0"/>
                                  </p:stCondLst>
                                  <p:childTnLst>
                                    <p:animClr clrSpc="hsl" dir="cw">
                                      <p:cBhvr override="childStyle">
                                        <p:cTn id="64" dur="500" fill="hold"/>
                                        <p:tgtEl>
                                          <p:spTgt spid="30"/>
                                        </p:tgtEl>
                                        <p:attrNameLst>
                                          <p:attrName>style.color</p:attrName>
                                        </p:attrNameLst>
                                      </p:cBhvr>
                                      <p:by>
                                        <p:hsl h="0" s="12549" l="25098"/>
                                      </p:by>
                                    </p:animClr>
                                    <p:animClr clrSpc="hsl" dir="cw">
                                      <p:cBhvr>
                                        <p:cTn id="65" dur="500" fill="hold"/>
                                        <p:tgtEl>
                                          <p:spTgt spid="30"/>
                                        </p:tgtEl>
                                        <p:attrNameLst>
                                          <p:attrName>fillcolor</p:attrName>
                                        </p:attrNameLst>
                                      </p:cBhvr>
                                      <p:by>
                                        <p:hsl h="0" s="12549" l="25098"/>
                                      </p:by>
                                    </p:animClr>
                                    <p:animClr clrSpc="hsl" dir="cw">
                                      <p:cBhvr>
                                        <p:cTn id="66" dur="500" fill="hold"/>
                                        <p:tgtEl>
                                          <p:spTgt spid="30"/>
                                        </p:tgtEl>
                                        <p:attrNameLst>
                                          <p:attrName>stroke.color</p:attrName>
                                        </p:attrNameLst>
                                      </p:cBhvr>
                                      <p:by>
                                        <p:hsl h="0" s="12549" l="25098"/>
                                      </p:by>
                                    </p:animClr>
                                    <p:set>
                                      <p:cBhvr>
                                        <p:cTn id="67" dur="500" fill="hold"/>
                                        <p:tgtEl>
                                          <p:spTgt spid="30"/>
                                        </p:tgtEl>
                                        <p:attrNameLst>
                                          <p:attrName>fill.type</p:attrName>
                                        </p:attrNameLst>
                                      </p:cBhvr>
                                      <p:to>
                                        <p:strVal val="solid"/>
                                      </p:to>
                                    </p:set>
                                  </p:childTnLst>
                                  <p:subTnLst>
                                    <p:animClr clrSpc="rgb" dir="cw">
                                      <p:cBhvr override="childStyle">
                                        <p:cTn dur="1" fill="hold" display="0" masterRel="nextClick" afterEffect="1"/>
                                        <p:tgtEl>
                                          <p:spTgt spid="30"/>
                                        </p:tgtEl>
                                        <p:attrNameLst>
                                          <p:attrName>ppt_c</p:attrName>
                                        </p:attrNameLst>
                                      </p:cBhvr>
                                      <p:to>
                                        <a:schemeClr val="accent2"/>
                                      </p:to>
                                    </p:animClr>
                                    <p:audio>
                                      <p:cMediaNode>
                                        <p:cTn display="0" masterRel="sameClick">
                                          <p:stCondLst>
                                            <p:cond evt="begin" delay="0">
                                              <p:tn val="63"/>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30"/>
                  </p:tgtEl>
                </p:cond>
              </p:nextCondLst>
            </p:seq>
            <p:seq concurrent="1" nextAc="seek">
              <p:cTn id="68" restart="whenNotActive" fill="hold" evtFilter="cancelBubble" nodeType="interactiveSeq">
                <p:stCondLst>
                  <p:cond evt="onClick" delay="0">
                    <p:tgtEl>
                      <p:spTgt spid="32"/>
                    </p:tgtEl>
                  </p:cond>
                </p:stCondLst>
                <p:endSync evt="end" delay="0">
                  <p:rtn val="all"/>
                </p:endSync>
                <p:childTnLst>
                  <p:par>
                    <p:cTn id="69" fill="hold">
                      <p:stCondLst>
                        <p:cond delay="0"/>
                      </p:stCondLst>
                      <p:childTnLst>
                        <p:par>
                          <p:cTn id="70" fill="hold">
                            <p:stCondLst>
                              <p:cond delay="0"/>
                            </p:stCondLst>
                            <p:childTnLst>
                              <p:par>
                                <p:cTn id="71" presetID="26" presetClass="emph" presetSubtype="0" fill="hold" grpId="0" nodeType="clickEffect">
                                  <p:stCondLst>
                                    <p:cond delay="0"/>
                                  </p:stCondLst>
                                  <p:childTnLst>
                                    <p:animEffect transition="out" filter="fade">
                                      <p:cBhvr>
                                        <p:cTn id="72" dur="500" tmFilter="0, 0; .2, .5; .8, .5; 1, 0"/>
                                        <p:tgtEl>
                                          <p:spTgt spid="32"/>
                                        </p:tgtEl>
                                      </p:cBhvr>
                                    </p:animEffect>
                                    <p:animScale>
                                      <p:cBhvr>
                                        <p:cTn id="73" dur="250" autoRev="1" fill="hold"/>
                                        <p:tgtEl>
                                          <p:spTgt spid="32"/>
                                        </p:tgtEl>
                                      </p:cBhvr>
                                      <p:by x="105000" y="105000"/>
                                    </p:animScale>
                                  </p:childTnLst>
                                  <p:subTnLst>
                                    <p:audio>
                                      <p:cMediaNode>
                                        <p:cTn display="0" masterRel="sameClick">
                                          <p:stCondLst>
                                            <p:cond evt="begin" delay="0">
                                              <p:tn val="71"/>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32"/>
                  </p:tgtEl>
                </p:cond>
              </p:nextCondLst>
            </p:seq>
            <p:seq concurrent="1" nextAc="seek">
              <p:cTn id="74" restart="whenNotActive" fill="hold" evtFilter="cancelBubble" nodeType="interactiveSeq">
                <p:stCondLst>
                  <p:cond evt="onClick" delay="0">
                    <p:tgtEl>
                      <p:spTgt spid="33"/>
                    </p:tgtEl>
                  </p:cond>
                </p:stCondLst>
                <p:endSync evt="end" delay="0">
                  <p:rtn val="all"/>
                </p:endSync>
                <p:childTnLst>
                  <p:par>
                    <p:cTn id="75" fill="hold">
                      <p:stCondLst>
                        <p:cond delay="0"/>
                      </p:stCondLst>
                      <p:childTnLst>
                        <p:par>
                          <p:cTn id="76" fill="hold">
                            <p:stCondLst>
                              <p:cond delay="0"/>
                            </p:stCondLst>
                            <p:childTnLst>
                              <p:par>
                                <p:cTn id="77" presetID="26" presetClass="emph" presetSubtype="0" fill="hold" grpId="0" nodeType="clickEffect">
                                  <p:stCondLst>
                                    <p:cond delay="0"/>
                                  </p:stCondLst>
                                  <p:childTnLst>
                                    <p:animEffect transition="out" filter="fade">
                                      <p:cBhvr>
                                        <p:cTn id="78" dur="500" tmFilter="0, 0; .2, .5; .8, .5; 1, 0"/>
                                        <p:tgtEl>
                                          <p:spTgt spid="33"/>
                                        </p:tgtEl>
                                      </p:cBhvr>
                                    </p:animEffect>
                                    <p:animScale>
                                      <p:cBhvr>
                                        <p:cTn id="79" dur="250" autoRev="1" fill="hold"/>
                                        <p:tgtEl>
                                          <p:spTgt spid="33"/>
                                        </p:tgtEl>
                                      </p:cBhvr>
                                      <p:by x="105000" y="105000"/>
                                    </p:animScale>
                                  </p:childTnLst>
                                  <p:subTnLst>
                                    <p:audio>
                                      <p:cMediaNode>
                                        <p:cTn display="0" masterRel="sameClick">
                                          <p:stCondLst>
                                            <p:cond evt="begin" delay="0">
                                              <p:tn val="77"/>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33"/>
                  </p:tgtEl>
                </p:cond>
              </p:nextCondLst>
            </p:seq>
            <p:seq concurrent="1" nextAc="seek">
              <p:cTn id="80" restart="whenNotActive" fill="hold" evtFilter="cancelBubble" nodeType="interactiveSeq">
                <p:stCondLst>
                  <p:cond evt="onClick" delay="0">
                    <p:tgtEl>
                      <p:spTgt spid="34"/>
                    </p:tgtEl>
                  </p:cond>
                </p:stCondLst>
                <p:endSync evt="end" delay="0">
                  <p:rtn val="all"/>
                </p:endSync>
                <p:childTnLst>
                  <p:par>
                    <p:cTn id="81" fill="hold">
                      <p:stCondLst>
                        <p:cond delay="0"/>
                      </p:stCondLst>
                      <p:childTnLst>
                        <p:par>
                          <p:cTn id="82" fill="hold">
                            <p:stCondLst>
                              <p:cond delay="0"/>
                            </p:stCondLst>
                            <p:childTnLst>
                              <p:par>
                                <p:cTn id="83" presetID="26" presetClass="emph" presetSubtype="0" fill="hold" grpId="0" nodeType="clickEffect">
                                  <p:stCondLst>
                                    <p:cond delay="0"/>
                                  </p:stCondLst>
                                  <p:childTnLst>
                                    <p:animEffect transition="out" filter="fade">
                                      <p:cBhvr>
                                        <p:cTn id="84" dur="500" tmFilter="0, 0; .2, .5; .8, .5; 1, 0"/>
                                        <p:tgtEl>
                                          <p:spTgt spid="34"/>
                                        </p:tgtEl>
                                      </p:cBhvr>
                                    </p:animEffect>
                                    <p:animScale>
                                      <p:cBhvr>
                                        <p:cTn id="85" dur="250" autoRev="1" fill="hold"/>
                                        <p:tgtEl>
                                          <p:spTgt spid="34"/>
                                        </p:tgtEl>
                                      </p:cBhvr>
                                      <p:by x="105000" y="105000"/>
                                    </p:animScale>
                                  </p:childTnLst>
                                  <p:subTnLst>
                                    <p:audio>
                                      <p:cMediaNode>
                                        <p:cTn display="0" masterRel="sameClick">
                                          <p:stCondLst>
                                            <p:cond evt="begin" delay="0">
                                              <p:tn val="83"/>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34"/>
                  </p:tgtEl>
                </p:cond>
              </p:nextCondLst>
            </p:seq>
          </p:childTnLst>
        </p:cTn>
      </p:par>
    </p:tnLst>
    <p:bldLst>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30" grpId="0" animBg="1"/>
      <p:bldP spid="30" grpId="1" animBg="1"/>
      <p:bldP spid="32" grpId="0" animBg="1"/>
      <p:bldP spid="32" grpId="1" animBg="1"/>
      <p:bldP spid="33" grpId="0" animBg="1"/>
      <p:bldP spid="33" grpId="1" animBg="1"/>
      <p:bldP spid="34" grpId="0" animBg="1"/>
      <p:bldP spid="34"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a:extLst>
              <a:ext uri="{FF2B5EF4-FFF2-40B4-BE49-F238E27FC236}">
                <a16:creationId xmlns:a16="http://schemas.microsoft.com/office/drawing/2014/main" id="{3049F928-B314-E111-A30C-C8B49A6FD91A}"/>
              </a:ext>
            </a:extLst>
          </p:cNvPr>
          <p:cNvSpPr>
            <a:spLocks noChangeArrowheads="1"/>
          </p:cNvSpPr>
          <p:nvPr/>
        </p:nvSpPr>
        <p:spPr bwMode="auto">
          <a:xfrm>
            <a:off x="188912" y="548154"/>
            <a:ext cx="4240213" cy="805984"/>
          </a:xfrm>
          <a:prstGeom prst="roundRect">
            <a:avLst>
              <a:gd name="adj" fmla="val 50000"/>
            </a:avLst>
          </a:prstGeom>
          <a:solidFill>
            <a:srgbClr val="4FACFE"/>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Times New Roman" panose="02020603050405020304" pitchFamily="18" charset="0"/>
              <a:cs typeface="Times New Roman" panose="02020603050405020304" pitchFamily="18" charset="0"/>
            </a:endParaRPr>
          </a:p>
        </p:txBody>
      </p:sp>
      <p:sp>
        <p:nvSpPr>
          <p:cNvPr id="7" name="Oval 7">
            <a:extLst>
              <a:ext uri="{FF2B5EF4-FFF2-40B4-BE49-F238E27FC236}">
                <a16:creationId xmlns:a16="http://schemas.microsoft.com/office/drawing/2014/main" id="{550AA7BD-192E-5D68-4D3B-F628DFE659A7}"/>
              </a:ext>
            </a:extLst>
          </p:cNvPr>
          <p:cNvSpPr/>
          <p:nvPr/>
        </p:nvSpPr>
        <p:spPr>
          <a:xfrm>
            <a:off x="152400" y="457201"/>
            <a:ext cx="985837" cy="987425"/>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45719" rIns="45719" anchor="ctr"/>
          <a:lstStyle/>
          <a:p>
            <a:pPr algn="ctr">
              <a:defRPr>
                <a:solidFill>
                  <a:srgbClr val="FFFFFF"/>
                </a:solidFill>
              </a:defRPr>
            </a:pPr>
            <a:endParaRPr>
              <a:solidFill>
                <a:srgbClr val="FFFFFF"/>
              </a:solidFill>
              <a:latin typeface="Times New Roman" panose="02020603050405020304" pitchFamily="18" charset="0"/>
              <a:cs typeface="Times New Roman" panose="02020603050405020304" pitchFamily="18" charset="0"/>
            </a:endParaRPr>
          </a:p>
        </p:txBody>
      </p:sp>
      <p:sp>
        <p:nvSpPr>
          <p:cNvPr id="8" name="Oval 8">
            <a:extLst>
              <a:ext uri="{FF2B5EF4-FFF2-40B4-BE49-F238E27FC236}">
                <a16:creationId xmlns:a16="http://schemas.microsoft.com/office/drawing/2014/main" id="{4C88B00E-9C91-FCCF-B1C7-5D4274AC8E1F}"/>
              </a:ext>
            </a:extLst>
          </p:cNvPr>
          <p:cNvSpPr>
            <a:spLocks noChangeArrowheads="1"/>
          </p:cNvSpPr>
          <p:nvPr/>
        </p:nvSpPr>
        <p:spPr bwMode="auto">
          <a:xfrm>
            <a:off x="236537" y="530226"/>
            <a:ext cx="811213" cy="811213"/>
          </a:xfrm>
          <a:prstGeom prst="ellipse">
            <a:avLst/>
          </a:prstGeom>
          <a:gradFill rotWithShape="0">
            <a:gsLst>
              <a:gs pos="0">
                <a:srgbClr val="4FACFE"/>
              </a:gs>
              <a:gs pos="2486">
                <a:srgbClr val="4FACFE"/>
              </a:gs>
              <a:gs pos="58102">
                <a:srgbClr val="28CFFE"/>
              </a:gs>
              <a:gs pos="100000">
                <a:srgbClr val="00F2FE"/>
              </a:gs>
            </a:gsLst>
            <a:lin ang="10800000"/>
          </a:gra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Times New Roman" panose="02020603050405020304" pitchFamily="18" charset="0"/>
              <a:cs typeface="Times New Roman" panose="02020603050405020304" pitchFamily="18" charset="0"/>
            </a:endParaRPr>
          </a:p>
        </p:txBody>
      </p:sp>
      <p:sp>
        <p:nvSpPr>
          <p:cNvPr id="9" name="TextBox 52">
            <a:extLst>
              <a:ext uri="{FF2B5EF4-FFF2-40B4-BE49-F238E27FC236}">
                <a16:creationId xmlns:a16="http://schemas.microsoft.com/office/drawing/2014/main" id="{1DCB520F-9D9E-90A0-DCD8-9ACA502B2E77}"/>
              </a:ext>
            </a:extLst>
          </p:cNvPr>
          <p:cNvSpPr txBox="1">
            <a:spLocks noChangeArrowheads="1"/>
          </p:cNvSpPr>
          <p:nvPr/>
        </p:nvSpPr>
        <p:spPr bwMode="auto">
          <a:xfrm>
            <a:off x="1441450" y="849314"/>
            <a:ext cx="1811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100">
                <a:solidFill>
                  <a:srgbClr val="FFFFFF"/>
                </a:solidFill>
                <a:latin typeface="Times New Roman" panose="02020603050405020304" pitchFamily="18" charset="0"/>
                <a:cs typeface="Times New Roman" panose="02020603050405020304" pitchFamily="18" charset="0"/>
              </a:rPr>
              <a:t>VẬN DỤNG    </a:t>
            </a:r>
          </a:p>
        </p:txBody>
      </p:sp>
      <p:sp>
        <p:nvSpPr>
          <p:cNvPr id="10" name="TextBox 52">
            <a:extLst>
              <a:ext uri="{FF2B5EF4-FFF2-40B4-BE49-F238E27FC236}">
                <a16:creationId xmlns:a16="http://schemas.microsoft.com/office/drawing/2014/main" id="{10D80634-7B12-BDFF-EB9A-E53216AE1BCB}"/>
              </a:ext>
            </a:extLst>
          </p:cNvPr>
          <p:cNvSpPr txBox="1">
            <a:spLocks noChangeArrowheads="1"/>
          </p:cNvSpPr>
          <p:nvPr/>
        </p:nvSpPr>
        <p:spPr bwMode="auto">
          <a:xfrm>
            <a:off x="1693861" y="661988"/>
            <a:ext cx="12017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200">
                <a:solidFill>
                  <a:srgbClr val="FFFFFF"/>
                </a:solidFill>
                <a:latin typeface="Times New Roman" panose="02020603050405020304" pitchFamily="18" charset="0"/>
                <a:cs typeface="Times New Roman" panose="02020603050405020304" pitchFamily="18" charset="0"/>
              </a:rPr>
              <a:t>HOẠT ĐỘNG     </a:t>
            </a:r>
          </a:p>
        </p:txBody>
      </p:sp>
      <p:pic>
        <p:nvPicPr>
          <p:cNvPr id="11" name="Picture 82">
            <a:extLst>
              <a:ext uri="{FF2B5EF4-FFF2-40B4-BE49-F238E27FC236}">
                <a16:creationId xmlns:a16="http://schemas.microsoft.com/office/drawing/2014/main" id="{08E3D5F2-336D-8506-F7A7-4E94062EDDC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799" y="555626"/>
            <a:ext cx="584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2" name="Object 11">
            <a:extLst>
              <a:ext uri="{FF2B5EF4-FFF2-40B4-BE49-F238E27FC236}">
                <a16:creationId xmlns:a16="http://schemas.microsoft.com/office/drawing/2014/main" id="{21D92320-6915-3759-6D7C-B072E9C356A9}"/>
              </a:ext>
            </a:extLst>
          </p:cNvPr>
          <p:cNvGraphicFramePr>
            <a:graphicFrameLocks noChangeAspect="1"/>
          </p:cNvGraphicFramePr>
          <p:nvPr>
            <p:extLst>
              <p:ext uri="{D42A27DB-BD31-4B8C-83A1-F6EECF244321}">
                <p14:modId xmlns:p14="http://schemas.microsoft.com/office/powerpoint/2010/main" val="2239823731"/>
              </p:ext>
            </p:extLst>
          </p:nvPr>
        </p:nvGraphicFramePr>
        <p:xfrm>
          <a:off x="9420225" y="2680059"/>
          <a:ext cx="2146159" cy="430557"/>
        </p:xfrm>
        <a:graphic>
          <a:graphicData uri="http://schemas.openxmlformats.org/presentationml/2006/ole">
            <mc:AlternateContent xmlns:mc="http://schemas.openxmlformats.org/markup-compatibility/2006">
              <mc:Choice xmlns:v="urn:schemas-microsoft-com:vml" Requires="v">
                <p:oleObj name="Equation" r:id="rId3" imgW="1028254" imgH="203112" progId="Equation.DSMT4">
                  <p:embed/>
                </p:oleObj>
              </mc:Choice>
              <mc:Fallback>
                <p:oleObj name="Equation" r:id="rId3" imgW="1028254" imgH="203112" progId="Equation.DSMT4">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20225" y="2680059"/>
                        <a:ext cx="2146159" cy="430557"/>
                      </a:xfrm>
                      <a:prstGeom prst="rect">
                        <a:avLst/>
                      </a:prstGeom>
                      <a:noFill/>
                    </p:spPr>
                  </p:pic>
                </p:oleObj>
              </mc:Fallback>
            </mc:AlternateContent>
          </a:graphicData>
        </a:graphic>
      </p:graphicFrame>
      <p:graphicFrame>
        <p:nvGraphicFramePr>
          <p:cNvPr id="13" name="Object 12">
            <a:extLst>
              <a:ext uri="{FF2B5EF4-FFF2-40B4-BE49-F238E27FC236}">
                <a16:creationId xmlns:a16="http://schemas.microsoft.com/office/drawing/2014/main" id="{AC8F4711-3EC8-5CD6-FBF0-E9821D7BF29D}"/>
              </a:ext>
            </a:extLst>
          </p:cNvPr>
          <p:cNvGraphicFramePr>
            <a:graphicFrameLocks noChangeAspect="1"/>
          </p:cNvGraphicFramePr>
          <p:nvPr>
            <p:extLst>
              <p:ext uri="{D42A27DB-BD31-4B8C-83A1-F6EECF244321}">
                <p14:modId xmlns:p14="http://schemas.microsoft.com/office/powerpoint/2010/main" val="3203865816"/>
              </p:ext>
            </p:extLst>
          </p:nvPr>
        </p:nvGraphicFramePr>
        <p:xfrm>
          <a:off x="2135982" y="3061604"/>
          <a:ext cx="1909762" cy="490538"/>
        </p:xfrm>
        <a:graphic>
          <a:graphicData uri="http://schemas.openxmlformats.org/presentationml/2006/ole">
            <mc:AlternateContent xmlns:mc="http://schemas.openxmlformats.org/markup-compatibility/2006">
              <mc:Choice xmlns:v="urn:schemas-microsoft-com:vml" Requires="v">
                <p:oleObj name="Equation" r:id="rId5" imgW="888840" imgH="228600" progId="Equation.DSMT4">
                  <p:embed/>
                </p:oleObj>
              </mc:Choice>
              <mc:Fallback>
                <p:oleObj name="Equation" r:id="rId5" imgW="888840" imgH="228600" progId="Equation.DSMT4">
                  <p:embed/>
                  <p:pic>
                    <p:nvPicPr>
                      <p:cNvPr id="0" name="Object 5"/>
                      <p:cNvPicPr>
                        <a:picLocks noChangeAspect="1" noChangeArrowheads="1"/>
                      </p:cNvPicPr>
                      <p:nvPr/>
                    </p:nvPicPr>
                    <p:blipFill>
                      <a:blip r:embed="rId6"/>
                      <a:srcRect/>
                      <a:stretch>
                        <a:fillRect/>
                      </a:stretch>
                    </p:blipFill>
                    <p:spPr bwMode="auto">
                      <a:xfrm>
                        <a:off x="2135982" y="3061604"/>
                        <a:ext cx="1909762" cy="490538"/>
                      </a:xfrm>
                      <a:prstGeom prst="rect">
                        <a:avLst/>
                      </a:prstGeom>
                      <a:noFill/>
                    </p:spPr>
                  </p:pic>
                </p:oleObj>
              </mc:Fallback>
            </mc:AlternateContent>
          </a:graphicData>
        </a:graphic>
      </p:graphicFrame>
      <p:graphicFrame>
        <p:nvGraphicFramePr>
          <p:cNvPr id="14" name="Object 13">
            <a:extLst>
              <a:ext uri="{FF2B5EF4-FFF2-40B4-BE49-F238E27FC236}">
                <a16:creationId xmlns:a16="http://schemas.microsoft.com/office/drawing/2014/main" id="{73B2A168-7215-1E9B-F460-27FD29175A39}"/>
              </a:ext>
            </a:extLst>
          </p:cNvPr>
          <p:cNvGraphicFramePr>
            <a:graphicFrameLocks noChangeAspect="1"/>
          </p:cNvGraphicFramePr>
          <p:nvPr>
            <p:extLst>
              <p:ext uri="{D42A27DB-BD31-4B8C-83A1-F6EECF244321}">
                <p14:modId xmlns:p14="http://schemas.microsoft.com/office/powerpoint/2010/main" val="2028856516"/>
              </p:ext>
            </p:extLst>
          </p:nvPr>
        </p:nvGraphicFramePr>
        <p:xfrm>
          <a:off x="6324600" y="4573587"/>
          <a:ext cx="1973262" cy="455613"/>
        </p:xfrm>
        <a:graphic>
          <a:graphicData uri="http://schemas.openxmlformats.org/presentationml/2006/ole">
            <mc:AlternateContent xmlns:mc="http://schemas.openxmlformats.org/markup-compatibility/2006">
              <mc:Choice xmlns:v="urn:schemas-microsoft-com:vml" Requires="v">
                <p:oleObj name="Equation" r:id="rId7" imgW="1002960" imgH="203040" progId="Equation.DSMT4">
                  <p:embed/>
                </p:oleObj>
              </mc:Choice>
              <mc:Fallback>
                <p:oleObj name="Equation" r:id="rId7" imgW="1002960" imgH="203040" progId="Equation.DSMT4">
                  <p:embed/>
                  <p:pic>
                    <p:nvPicPr>
                      <p:cNvPr id="0" name="Object 4"/>
                      <p:cNvPicPr>
                        <a:picLocks noChangeAspect="1" noChangeArrowheads="1"/>
                      </p:cNvPicPr>
                      <p:nvPr/>
                    </p:nvPicPr>
                    <p:blipFill>
                      <a:blip r:embed="rId8"/>
                      <a:srcRect/>
                      <a:stretch>
                        <a:fillRect/>
                      </a:stretch>
                    </p:blipFill>
                    <p:spPr bwMode="auto">
                      <a:xfrm>
                        <a:off x="6324600" y="4573587"/>
                        <a:ext cx="1973262" cy="455613"/>
                      </a:xfrm>
                      <a:prstGeom prst="rect">
                        <a:avLst/>
                      </a:prstGeom>
                      <a:noFill/>
                    </p:spPr>
                  </p:pic>
                </p:oleObj>
              </mc:Fallback>
            </mc:AlternateContent>
          </a:graphicData>
        </a:graphic>
      </p:graphicFrame>
      <p:graphicFrame>
        <p:nvGraphicFramePr>
          <p:cNvPr id="15" name="Object 14">
            <a:extLst>
              <a:ext uri="{FF2B5EF4-FFF2-40B4-BE49-F238E27FC236}">
                <a16:creationId xmlns:a16="http://schemas.microsoft.com/office/drawing/2014/main" id="{EE6A926C-D50B-7057-8763-DA94706D7714}"/>
              </a:ext>
            </a:extLst>
          </p:cNvPr>
          <p:cNvGraphicFramePr>
            <a:graphicFrameLocks noChangeAspect="1"/>
          </p:cNvGraphicFramePr>
          <p:nvPr>
            <p:extLst>
              <p:ext uri="{D42A27DB-BD31-4B8C-83A1-F6EECF244321}">
                <p14:modId xmlns:p14="http://schemas.microsoft.com/office/powerpoint/2010/main" val="3337222745"/>
              </p:ext>
            </p:extLst>
          </p:nvPr>
        </p:nvGraphicFramePr>
        <p:xfrm>
          <a:off x="8482012" y="4078618"/>
          <a:ext cx="2749550" cy="442912"/>
        </p:xfrm>
        <a:graphic>
          <a:graphicData uri="http://schemas.openxmlformats.org/presentationml/2006/ole">
            <mc:AlternateContent xmlns:mc="http://schemas.openxmlformats.org/markup-compatibility/2006">
              <mc:Choice xmlns:v="urn:schemas-microsoft-com:vml" Requires="v">
                <p:oleObj name="Equation" r:id="rId9" imgW="1498320" imgH="203040" progId="Equation.DSMT4">
                  <p:embed/>
                </p:oleObj>
              </mc:Choice>
              <mc:Fallback>
                <p:oleObj name="Equation" r:id="rId9" imgW="1498320" imgH="203040" progId="Equation.DSMT4">
                  <p:embed/>
                  <p:pic>
                    <p:nvPicPr>
                      <p:cNvPr id="0" name="Object 3"/>
                      <p:cNvPicPr>
                        <a:picLocks noChangeAspect="1" noChangeArrowheads="1"/>
                      </p:cNvPicPr>
                      <p:nvPr/>
                    </p:nvPicPr>
                    <p:blipFill>
                      <a:blip r:embed="rId10"/>
                      <a:srcRect/>
                      <a:stretch>
                        <a:fillRect/>
                      </a:stretch>
                    </p:blipFill>
                    <p:spPr bwMode="auto">
                      <a:xfrm>
                        <a:off x="8482012" y="4078618"/>
                        <a:ext cx="2749550" cy="442912"/>
                      </a:xfrm>
                      <a:prstGeom prst="rect">
                        <a:avLst/>
                      </a:prstGeom>
                      <a:noFill/>
                    </p:spPr>
                  </p:pic>
                </p:oleObj>
              </mc:Fallback>
            </mc:AlternateContent>
          </a:graphicData>
        </a:graphic>
      </p:graphicFrame>
      <p:sp>
        <p:nvSpPr>
          <p:cNvPr id="16" name="Rectangle 7">
            <a:extLst>
              <a:ext uri="{FF2B5EF4-FFF2-40B4-BE49-F238E27FC236}">
                <a16:creationId xmlns:a16="http://schemas.microsoft.com/office/drawing/2014/main" id="{BBF23647-0956-91BE-7F21-CE9E961542DD}"/>
              </a:ext>
            </a:extLst>
          </p:cNvPr>
          <p:cNvSpPr>
            <a:spLocks noChangeArrowheads="1"/>
          </p:cNvSpPr>
          <p:nvPr/>
        </p:nvSpPr>
        <p:spPr bwMode="auto">
          <a:xfrm>
            <a:off x="236537" y="1725621"/>
            <a:ext cx="11498263"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ct val="0"/>
              </a:spcAft>
            </a:pPr>
            <a:r>
              <a:rPr lang="en-US" altLang="en-US" sz="2800">
                <a:latin typeface="Times New Roman" panose="02020603050405020304" pitchFamily="18" charset="0"/>
                <a:ea typeface="Times New Roman" panose="02020603050405020304" pitchFamily="18" charset="0"/>
                <a:cs typeface="Times New Roman" panose="02020603050405020304" pitchFamily="18" charset="0"/>
              </a:rPr>
              <a:t>Để viết những số có giá trị lớn, người ta thường viết các số ấy dưới dạng tích của lũy thừa cơ số 10 với một số lớn hơn hoặc bằng 1 nhưng nhỏ hơn 10. Chẳng hạn khoảng cách trung bình giữa Mặt Trời và Trái Đất là </a:t>
            </a:r>
            <a:endParaRPr lang="en-US" altLang="en-US" sz="2800">
              <a:latin typeface="Times New Roman" panose="02020603050405020304" pitchFamily="18" charset="0"/>
              <a:cs typeface="Times New Roman" panose="02020603050405020304" pitchFamily="18" charset="0"/>
            </a:endParaRPr>
          </a:p>
        </p:txBody>
      </p:sp>
      <p:sp>
        <p:nvSpPr>
          <p:cNvPr id="17" name="Rectangle 8">
            <a:extLst>
              <a:ext uri="{FF2B5EF4-FFF2-40B4-BE49-F238E27FC236}">
                <a16:creationId xmlns:a16="http://schemas.microsoft.com/office/drawing/2014/main" id="{08D802D9-9321-D52C-8F4F-C83BA1605AF7}"/>
              </a:ext>
            </a:extLst>
          </p:cNvPr>
          <p:cNvSpPr>
            <a:spLocks noChangeArrowheads="1"/>
          </p:cNvSpPr>
          <p:nvPr/>
        </p:nvSpPr>
        <p:spPr bwMode="auto">
          <a:xfrm rot="10800000" flipV="1">
            <a:off x="304799" y="3009197"/>
            <a:ext cx="223440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ct val="0"/>
              </a:spcAft>
            </a:pPr>
            <a:r>
              <a:rPr lang="en-US" altLang="en-US" sz="2800">
                <a:latin typeface="Times New Roman" panose="02020603050405020304" pitchFamily="18" charset="0"/>
                <a:ea typeface="Times New Roman" panose="02020603050405020304" pitchFamily="18" charset="0"/>
                <a:cs typeface="Times New Roman" panose="02020603050405020304" pitchFamily="18" charset="0"/>
              </a:rPr>
              <a:t>được viết là </a:t>
            </a:r>
            <a:endParaRPr lang="en-US" altLang="en-US" sz="2800">
              <a:latin typeface="Times New Roman" panose="02020603050405020304" pitchFamily="18" charset="0"/>
              <a:cs typeface="Times New Roman" panose="02020603050405020304" pitchFamily="18" charset="0"/>
            </a:endParaRPr>
          </a:p>
        </p:txBody>
      </p:sp>
      <p:sp>
        <p:nvSpPr>
          <p:cNvPr id="18" name="Rectangle 9">
            <a:extLst>
              <a:ext uri="{FF2B5EF4-FFF2-40B4-BE49-F238E27FC236}">
                <a16:creationId xmlns:a16="http://schemas.microsoft.com/office/drawing/2014/main" id="{8836F848-A2FD-D953-514B-8371E9F5F8AA}"/>
              </a:ext>
            </a:extLst>
          </p:cNvPr>
          <p:cNvSpPr>
            <a:spLocks noChangeArrowheads="1"/>
          </p:cNvSpPr>
          <p:nvPr/>
        </p:nvSpPr>
        <p:spPr bwMode="auto">
          <a:xfrm rot="10800000" flipV="1">
            <a:off x="533400" y="3549921"/>
            <a:ext cx="10528301"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ct val="0"/>
              </a:spcAft>
            </a:pPr>
            <a:r>
              <a:rPr lang="en-US" altLang="en-US" sz="2800">
                <a:latin typeface="Times New Roman" panose="02020603050405020304" pitchFamily="18" charset="0"/>
                <a:ea typeface="Times New Roman" panose="02020603050405020304" pitchFamily="18" charset="0"/>
                <a:cs typeface="Times New Roman" panose="02020603050405020304" pitchFamily="18" charset="0"/>
              </a:rPr>
              <a:t>Hãy dùng cách viết trên để viết các đại lượng sau:</a:t>
            </a:r>
            <a:endParaRPr lang="en-US" altLang="en-US" sz="2800">
              <a:latin typeface="Times New Roman" panose="02020603050405020304" pitchFamily="18" charset="0"/>
              <a:cs typeface="Times New Roman" panose="02020603050405020304" pitchFamily="18" charset="0"/>
            </a:endParaRPr>
          </a:p>
          <a:p>
            <a:pPr algn="just" eaLnBrk="0" fontAlgn="base" hangingPunct="0">
              <a:spcBef>
                <a:spcPct val="0"/>
              </a:spcBef>
              <a:spcAft>
                <a:spcPct val="0"/>
              </a:spcAft>
            </a:pPr>
            <a:r>
              <a:rPr lang="en-US" altLang="en-US" sz="2800">
                <a:latin typeface="Times New Roman" panose="02020603050405020304" pitchFamily="18" charset="0"/>
                <a:ea typeface="Times New Roman" panose="02020603050405020304" pitchFamily="18" charset="0"/>
                <a:cs typeface="Times New Roman" panose="02020603050405020304" pitchFamily="18" charset="0"/>
              </a:rPr>
              <a:t>a) Khoảng cách từ Mặt Trời đến Sao Thủy dài khoảng  </a:t>
            </a:r>
            <a:endParaRPr lang="en-US" altLang="en-US" sz="2800">
              <a:latin typeface="Times New Roman" panose="02020603050405020304" pitchFamily="18" charset="0"/>
              <a:cs typeface="Times New Roman" panose="02020603050405020304" pitchFamily="18" charset="0"/>
            </a:endParaRPr>
          </a:p>
        </p:txBody>
      </p:sp>
      <p:sp>
        <p:nvSpPr>
          <p:cNvPr id="19" name="Rectangle 10">
            <a:extLst>
              <a:ext uri="{FF2B5EF4-FFF2-40B4-BE49-F238E27FC236}">
                <a16:creationId xmlns:a16="http://schemas.microsoft.com/office/drawing/2014/main" id="{E69AC470-2943-9EED-309D-7F52A2C51364}"/>
              </a:ext>
            </a:extLst>
          </p:cNvPr>
          <p:cNvSpPr>
            <a:spLocks noChangeArrowheads="1"/>
          </p:cNvSpPr>
          <p:nvPr/>
        </p:nvSpPr>
        <p:spPr bwMode="auto">
          <a:xfrm>
            <a:off x="533400" y="4497387"/>
            <a:ext cx="8153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ct val="0"/>
              </a:spcAft>
            </a:pPr>
            <a:r>
              <a:rPr lang="en-US" altLang="en-US" sz="2800">
                <a:latin typeface="Times New Roman" panose="02020603050405020304" pitchFamily="18" charset="0"/>
                <a:ea typeface="Times New Roman" panose="02020603050405020304" pitchFamily="18" charset="0"/>
                <a:cs typeface="Times New Roman" panose="02020603050405020304" pitchFamily="18" charset="0"/>
              </a:rPr>
              <a:t>b) Một năm ánh sáng có độ dài khoảng </a:t>
            </a:r>
            <a:endParaRPr lang="en-US" altLang="en-US" sz="2800">
              <a:latin typeface="Times New Roman" panose="02020603050405020304" pitchFamily="18" charset="0"/>
              <a:cs typeface="Times New Roman" panose="02020603050405020304" pitchFamily="18" charset="0"/>
            </a:endParaRPr>
          </a:p>
        </p:txBody>
      </p:sp>
      <p:sp>
        <p:nvSpPr>
          <p:cNvPr id="22" name="Rectangle 21">
            <a:extLst>
              <a:ext uri="{FF2B5EF4-FFF2-40B4-BE49-F238E27FC236}">
                <a16:creationId xmlns:a16="http://schemas.microsoft.com/office/drawing/2014/main" id="{14C2211D-4134-F5F8-943B-6136B36F5648}"/>
              </a:ext>
            </a:extLst>
          </p:cNvPr>
          <p:cNvSpPr/>
          <p:nvPr/>
        </p:nvSpPr>
        <p:spPr>
          <a:xfrm>
            <a:off x="152400" y="0"/>
            <a:ext cx="11582400" cy="533400"/>
          </a:xfrm>
          <a:prstGeom prst="rect">
            <a:avLst/>
          </a:prstGeom>
          <a:solidFill>
            <a:srgbClr val="3399FF"/>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b="1">
                <a:solidFill>
                  <a:srgbClr val="FF0000"/>
                </a:solidFill>
                <a:latin typeface="Times New Roman" pitchFamily="18" charset="0"/>
                <a:cs typeface="Times New Roman" pitchFamily="18" charset="0"/>
              </a:rPr>
              <a:t>BÀI 3: </a:t>
            </a:r>
            <a:r>
              <a:rPr lang="en-US" sz="2800" b="1" dirty="0">
                <a:solidFill>
                  <a:srgbClr val="FF0000"/>
                </a:solidFill>
                <a:latin typeface="Times New Roman" pitchFamily="18" charset="0"/>
                <a:cs typeface="Times New Roman" pitchFamily="18" charset="0"/>
              </a:rPr>
              <a:t>LŨY </a:t>
            </a:r>
            <a:r>
              <a:rPr lang="en-US" sz="2800" b="1">
                <a:solidFill>
                  <a:srgbClr val="FF0000"/>
                </a:solidFill>
                <a:latin typeface="Times New Roman" pitchFamily="18" charset="0"/>
                <a:cs typeface="Times New Roman" pitchFamily="18" charset="0"/>
              </a:rPr>
              <a:t>THỪA CỦA MỘT SỐ HỮU TỈ</a:t>
            </a:r>
            <a:endParaRPr lang="en-US" sz="2800" b="1" dirty="0">
              <a:solidFill>
                <a:srgbClr val="FF0000"/>
              </a:solidFill>
              <a:latin typeface="Times New Roman" pitchFamily="18" charset="0"/>
              <a:cs typeface="Times New Roman" pitchFamily="18" charset="0"/>
            </a:endParaRPr>
          </a:p>
        </p:txBody>
      </p:sp>
      <p:pic>
        <p:nvPicPr>
          <p:cNvPr id="20" name="Picture 13">
            <a:extLst>
              <a:ext uri="{FF2B5EF4-FFF2-40B4-BE49-F238E27FC236}">
                <a16:creationId xmlns:a16="http://schemas.microsoft.com/office/drawing/2014/main" id="{F49642B5-FD08-B464-D98C-067CF39AAEA6}"/>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915400" y="5052157"/>
            <a:ext cx="1905000" cy="1740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71E9694B-CFEE-26F7-23A7-5C485C83A4D5}"/>
              </a:ext>
            </a:extLst>
          </p:cNvPr>
          <p:cNvSpPr txBox="1"/>
          <p:nvPr/>
        </p:nvSpPr>
        <p:spPr>
          <a:xfrm>
            <a:off x="646625" y="4886497"/>
            <a:ext cx="8067489" cy="1754326"/>
          </a:xfrm>
          <a:prstGeom prst="rect">
            <a:avLst/>
          </a:prstGeom>
          <a:noFill/>
        </p:spPr>
        <p:txBody>
          <a:bodyPr wrap="square">
            <a:spAutoFit/>
          </a:bodyPr>
          <a:lstStyle/>
          <a:p>
            <a:endParaRPr lang="en-US"/>
          </a:p>
          <a:p>
            <a:r>
              <a:rPr lang="en-US"/>
              <a:t>Tài liệu được chia sẻ bởi Website VnTeach.Com</a:t>
            </a:r>
          </a:p>
          <a:p>
            <a:r>
              <a:rPr lang="en-US"/>
              <a:t>https://www.vnteach.com</a:t>
            </a:r>
          </a:p>
          <a:p>
            <a:r>
              <a:rPr lang="en-US"/>
              <a:t>Một sản phẩm của cộng đồng facebook Thư Viện VnTeach.Com</a:t>
            </a:r>
          </a:p>
          <a:p>
            <a:r>
              <a:rPr lang="en-US"/>
              <a:t>https://www.facebook.com/groups/vnteach/</a:t>
            </a:r>
          </a:p>
          <a:p>
            <a:r>
              <a:rPr lang="en-US"/>
              <a:t>https://www.facebook.com/groups/thuvienvnteach/</a:t>
            </a:r>
          </a:p>
        </p:txBody>
      </p:sp>
    </p:spTree>
    <p:extLst>
      <p:ext uri="{BB962C8B-B14F-4D97-AF65-F5344CB8AC3E}">
        <p14:creationId xmlns:p14="http://schemas.microsoft.com/office/powerpoint/2010/main" val="45976130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iterate>
                                    <p:tmAbs val="0"/>
                                  </p:iterate>
                                  <p:childTnLst>
                                    <p:set>
                                      <p:cBhvr>
                                        <p:cTn id="6" fill="hold"/>
                                        <p:tgtEl>
                                          <p:spTgt spid="7"/>
                                        </p:tgtEl>
                                        <p:attrNameLst>
                                          <p:attrName>style.visibility</p:attrName>
                                        </p:attrNameLst>
                                      </p:cBhvr>
                                      <p:to>
                                        <p:strVal val="visible"/>
                                      </p:to>
                                    </p:set>
                                    <p:animEffect transition="in" filter="box(out)">
                                      <p:cBhvr>
                                        <p:cTn id="7" dur="700"/>
                                        <p:tgtEl>
                                          <p:spTgt spid="7"/>
                                        </p:tgtEl>
                                      </p:cBhvr>
                                    </p:animEffect>
                                  </p:childTnLst>
                                </p:cTn>
                              </p:par>
                            </p:childTnLst>
                          </p:cTn>
                        </p:par>
                        <p:par>
                          <p:cTn id="8" fill="hold">
                            <p:stCondLst>
                              <p:cond delay="700"/>
                            </p:stCondLst>
                            <p:childTnLst>
                              <p:par>
                                <p:cTn id="9" presetID="4" presetClass="entr" presetSubtype="32" fill="hold" grpId="0" nodeType="afterEffect">
                                  <p:stCondLst>
                                    <p:cond delay="0"/>
                                  </p:stCondLst>
                                  <p:iterate>
                                    <p:tmAbs val="0"/>
                                  </p:iterate>
                                  <p:childTnLst>
                                    <p:set>
                                      <p:cBhvr>
                                        <p:cTn id="10" fill="hold"/>
                                        <p:tgtEl>
                                          <p:spTgt spid="8"/>
                                        </p:tgtEl>
                                        <p:attrNameLst>
                                          <p:attrName>style.visibility</p:attrName>
                                        </p:attrNameLst>
                                      </p:cBhvr>
                                      <p:to>
                                        <p:strVal val="visible"/>
                                      </p:to>
                                    </p:set>
                                    <p:animEffect transition="in" filter="box(out)">
                                      <p:cBhvr>
                                        <p:cTn id="11" dur="700"/>
                                        <p:tgtEl>
                                          <p:spTgt spid="8"/>
                                        </p:tgtEl>
                                      </p:cBhvr>
                                    </p:animEffect>
                                  </p:childTnLst>
                                </p:cTn>
                              </p:par>
                            </p:childTnLst>
                          </p:cTn>
                        </p:par>
                        <p:par>
                          <p:cTn id="12" fill="hold">
                            <p:stCondLst>
                              <p:cond delay="1400"/>
                            </p:stCondLst>
                            <p:childTnLst>
                              <p:par>
                                <p:cTn id="13" presetID="14" presetClass="entr" presetSubtype="1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randombar(horizontal)">
                                      <p:cBhvr>
                                        <p:cTn id="15" dur="700"/>
                                        <p:tgtEl>
                                          <p:spTgt spid="11"/>
                                        </p:tgtEl>
                                      </p:cBhvr>
                                    </p:animEffect>
                                  </p:childTnLst>
                                </p:cTn>
                              </p:par>
                            </p:childTnLst>
                          </p:cTn>
                        </p:par>
                        <p:par>
                          <p:cTn id="16" fill="hold">
                            <p:stCondLst>
                              <p:cond delay="2100"/>
                            </p:stCondLst>
                            <p:childTnLst>
                              <p:par>
                                <p:cTn id="17" presetID="4" presetClass="entr" presetSubtype="32" fill="hold" grpId="0" nodeType="afterEffect">
                                  <p:stCondLst>
                                    <p:cond delay="0"/>
                                  </p:stCondLst>
                                  <p:iterate>
                                    <p:tmAbs val="0"/>
                                  </p:iterate>
                                  <p:childTnLst>
                                    <p:set>
                                      <p:cBhvr>
                                        <p:cTn id="18" fill="hold"/>
                                        <p:tgtEl>
                                          <p:spTgt spid="6"/>
                                        </p:tgtEl>
                                        <p:attrNameLst>
                                          <p:attrName>style.visibility</p:attrName>
                                        </p:attrNameLst>
                                      </p:cBhvr>
                                      <p:to>
                                        <p:strVal val="visible"/>
                                      </p:to>
                                    </p:set>
                                    <p:animEffect transition="in" filter="box(out)">
                                      <p:cBhvr>
                                        <p:cTn id="19" dur="700"/>
                                        <p:tgtEl>
                                          <p:spTgt spid="6"/>
                                        </p:tgtEl>
                                      </p:cBhvr>
                                    </p:animEffect>
                                  </p:childTnLst>
                                </p:cTn>
                              </p:par>
                            </p:childTnLst>
                          </p:cTn>
                        </p:par>
                        <p:par>
                          <p:cTn id="20" fill="hold">
                            <p:stCondLst>
                              <p:cond delay="2800"/>
                            </p:stCondLst>
                            <p:childTnLst>
                              <p:par>
                                <p:cTn id="21" presetID="4" presetClass="entr" presetSubtype="32" fill="hold" grpId="0" nodeType="afterEffect">
                                  <p:stCondLst>
                                    <p:cond delay="0"/>
                                  </p:stCondLst>
                                  <p:iterate>
                                    <p:tmAbs val="0"/>
                                  </p:iterate>
                                  <p:childTnLst>
                                    <p:set>
                                      <p:cBhvr>
                                        <p:cTn id="22" fill="hold"/>
                                        <p:tgtEl>
                                          <p:spTgt spid="10"/>
                                        </p:tgtEl>
                                        <p:attrNameLst>
                                          <p:attrName>style.visibility</p:attrName>
                                        </p:attrNameLst>
                                      </p:cBhvr>
                                      <p:to>
                                        <p:strVal val="visible"/>
                                      </p:to>
                                    </p:set>
                                    <p:animEffect transition="in" filter="box(out)">
                                      <p:cBhvr>
                                        <p:cTn id="23" dur="700"/>
                                        <p:tgtEl>
                                          <p:spTgt spid="10"/>
                                        </p:tgtEl>
                                      </p:cBhvr>
                                    </p:animEffect>
                                  </p:childTnLst>
                                </p:cTn>
                              </p:par>
                            </p:childTnLst>
                          </p:cTn>
                        </p:par>
                        <p:par>
                          <p:cTn id="24" fill="hold">
                            <p:stCondLst>
                              <p:cond delay="3500"/>
                            </p:stCondLst>
                            <p:childTnLst>
                              <p:par>
                                <p:cTn id="25" presetID="4" presetClass="entr" presetSubtype="32" fill="hold" grpId="0" nodeType="afterEffect">
                                  <p:stCondLst>
                                    <p:cond delay="0"/>
                                  </p:stCondLst>
                                  <p:iterate>
                                    <p:tmAbs val="0"/>
                                  </p:iterate>
                                  <p:childTnLst>
                                    <p:set>
                                      <p:cBhvr>
                                        <p:cTn id="26" fill="hold"/>
                                        <p:tgtEl>
                                          <p:spTgt spid="9"/>
                                        </p:tgtEl>
                                        <p:attrNameLst>
                                          <p:attrName>style.visibility</p:attrName>
                                        </p:attrNameLst>
                                      </p:cBhvr>
                                      <p:to>
                                        <p:strVal val="visible"/>
                                      </p:to>
                                    </p:set>
                                    <p:animEffect transition="in" filter="box(out)">
                                      <p:cBhvr>
                                        <p:cTn id="27" dur="7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5"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randombar(vertical)">
                                      <p:cBhvr>
                                        <p:cTn id="32" dur="500"/>
                                        <p:tgtEl>
                                          <p:spTgt spid="17"/>
                                        </p:tgtEl>
                                      </p:cBhvr>
                                    </p:animEffect>
                                  </p:childTnLst>
                                </p:cTn>
                              </p:par>
                              <p:par>
                                <p:cTn id="33" presetID="14" presetClass="entr" presetSubtype="5"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randombar(vertical)">
                                      <p:cBhvr>
                                        <p:cTn id="35" dur="500"/>
                                        <p:tgtEl>
                                          <p:spTgt spid="18"/>
                                        </p:tgtEl>
                                      </p:cBhvr>
                                    </p:animEffect>
                                  </p:childTnLst>
                                </p:cTn>
                              </p:par>
                              <p:par>
                                <p:cTn id="36" presetID="14" presetClass="entr" presetSubtype="5"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randombar(vertical)">
                                      <p:cBhvr>
                                        <p:cTn id="38" dur="500"/>
                                        <p:tgtEl>
                                          <p:spTgt spid="19"/>
                                        </p:tgtEl>
                                      </p:cBhvr>
                                    </p:animEffect>
                                  </p:childTnLst>
                                </p:cTn>
                              </p:par>
                            </p:childTnLst>
                          </p:cTn>
                        </p:par>
                        <p:par>
                          <p:cTn id="39" fill="hold">
                            <p:stCondLst>
                              <p:cond delay="500"/>
                            </p:stCondLst>
                            <p:childTnLst>
                              <p:par>
                                <p:cTn id="40" presetID="14" presetClass="entr" presetSubtype="5"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vertical)">
                                      <p:cBhvr>
                                        <p:cTn id="42" dur="500"/>
                                        <p:tgtEl>
                                          <p:spTgt spid="16"/>
                                        </p:tgtEl>
                                      </p:cBhvr>
                                    </p:animEffect>
                                  </p:childTnLst>
                                </p:cTn>
                              </p:par>
                            </p:childTnLst>
                          </p:cTn>
                        </p:par>
                        <p:par>
                          <p:cTn id="43" fill="hold">
                            <p:stCondLst>
                              <p:cond delay="1000"/>
                            </p:stCondLst>
                            <p:childTnLst>
                              <p:par>
                                <p:cTn id="44" presetID="14" presetClass="entr" presetSubtype="1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randombar(horizontal)">
                                      <p:cBhvr>
                                        <p:cTn id="46" dur="500"/>
                                        <p:tgtEl>
                                          <p:spTgt spid="12"/>
                                        </p:tgtEl>
                                      </p:cBhvr>
                                    </p:animEffect>
                                  </p:childTnLst>
                                </p:cTn>
                              </p:par>
                              <p:par>
                                <p:cTn id="47" presetID="14" presetClass="entr" presetSubtype="5" fill="hold" nodeType="with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randombar(vertical)">
                                      <p:cBhvr>
                                        <p:cTn id="49" dur="500"/>
                                        <p:tgtEl>
                                          <p:spTgt spid="13"/>
                                        </p:tgtEl>
                                      </p:cBhvr>
                                    </p:animEffect>
                                  </p:childTnLst>
                                </p:cTn>
                              </p:par>
                              <p:par>
                                <p:cTn id="50" presetID="14" presetClass="entr" presetSubtype="10" fill="hold" nodeType="with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randombar(horizontal)">
                                      <p:cBhvr>
                                        <p:cTn id="52" dur="500"/>
                                        <p:tgtEl>
                                          <p:spTgt spid="14"/>
                                        </p:tgtEl>
                                      </p:cBhvr>
                                    </p:animEffect>
                                  </p:childTnLst>
                                </p:cTn>
                              </p:par>
                              <p:par>
                                <p:cTn id="53" presetID="14" presetClass="entr" presetSubtype="5" fill="hold" nodeType="with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randombar(vertical)">
                                      <p:cBhvr>
                                        <p:cTn id="5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dvAuto="0"/>
      <p:bldP spid="7" grpId="0" animBg="1" advAuto="0"/>
      <p:bldP spid="8" grpId="0" animBg="1" advAuto="0"/>
      <p:bldP spid="9" grpId="0" animBg="1" advAuto="0"/>
      <p:bldP spid="10" grpId="0" animBg="1" advAuto="0"/>
      <p:bldP spid="16" grpId="0"/>
      <p:bldP spid="17" grpId="0"/>
      <p:bldP spid="18" grpId="0"/>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6"/>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Rounded Rectangle">
            <a:extLst>
              <a:ext uri="{FF2B5EF4-FFF2-40B4-BE49-F238E27FC236}">
                <a16:creationId xmlns:a16="http://schemas.microsoft.com/office/drawing/2014/main" id="{CC4EBAD6-E3FF-630E-7C37-871BEBE146D9}"/>
              </a:ext>
            </a:extLst>
          </p:cNvPr>
          <p:cNvSpPr>
            <a:spLocks noChangeArrowheads="1"/>
          </p:cNvSpPr>
          <p:nvPr/>
        </p:nvSpPr>
        <p:spPr bwMode="auto">
          <a:xfrm>
            <a:off x="3389312" y="120650"/>
            <a:ext cx="3621088" cy="678858"/>
          </a:xfrm>
          <a:prstGeom prst="roundRect">
            <a:avLst>
              <a:gd name="adj" fmla="val 50000"/>
            </a:avLst>
          </a:pr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Times New Roman" panose="02020603050405020304" pitchFamily="18" charset="0"/>
              <a:cs typeface="Times New Roman" panose="02020603050405020304" pitchFamily="18" charset="0"/>
            </a:endParaRPr>
          </a:p>
        </p:txBody>
      </p:sp>
      <p:sp>
        <p:nvSpPr>
          <p:cNvPr id="18" name="Oval 7">
            <a:extLst>
              <a:ext uri="{FF2B5EF4-FFF2-40B4-BE49-F238E27FC236}">
                <a16:creationId xmlns:a16="http://schemas.microsoft.com/office/drawing/2014/main" id="{8E221C59-C6D5-69ED-DD93-059AC6EBCCD5}"/>
              </a:ext>
            </a:extLst>
          </p:cNvPr>
          <p:cNvSpPr/>
          <p:nvPr/>
        </p:nvSpPr>
        <p:spPr>
          <a:xfrm>
            <a:off x="3352801" y="34581"/>
            <a:ext cx="906366" cy="821775"/>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45719" rIns="45719" anchor="ctr"/>
          <a:lstStyle/>
          <a:p>
            <a:pPr algn="ctr">
              <a:defRPr>
                <a:solidFill>
                  <a:srgbClr val="FFFFFF"/>
                </a:solidFill>
              </a:defRPr>
            </a:pPr>
            <a:endParaRPr>
              <a:solidFill>
                <a:srgbClr val="FFFFFF"/>
              </a:solidFill>
              <a:latin typeface="Times New Roman" panose="02020603050405020304" pitchFamily="18" charset="0"/>
              <a:cs typeface="Times New Roman" panose="02020603050405020304" pitchFamily="18" charset="0"/>
            </a:endParaRPr>
          </a:p>
        </p:txBody>
      </p:sp>
      <p:sp>
        <p:nvSpPr>
          <p:cNvPr id="19" name="Oval 8">
            <a:extLst>
              <a:ext uri="{FF2B5EF4-FFF2-40B4-BE49-F238E27FC236}">
                <a16:creationId xmlns:a16="http://schemas.microsoft.com/office/drawing/2014/main" id="{06F4274B-7201-5AB5-F122-4DA5F315AE4B}"/>
              </a:ext>
            </a:extLst>
          </p:cNvPr>
          <p:cNvSpPr>
            <a:spLocks noChangeArrowheads="1"/>
          </p:cNvSpPr>
          <p:nvPr/>
        </p:nvSpPr>
        <p:spPr bwMode="auto">
          <a:xfrm>
            <a:off x="3435350" y="111126"/>
            <a:ext cx="745818" cy="676211"/>
          </a:xfrm>
          <a:prstGeom prst="ellipse">
            <a:avLst/>
          </a:prstGeom>
          <a:solidFill>
            <a:srgbClr val="FFC203"/>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Times New Roman" panose="02020603050405020304" pitchFamily="18" charset="0"/>
              <a:cs typeface="Times New Roman" panose="02020603050405020304" pitchFamily="18" charset="0"/>
            </a:endParaRPr>
          </a:p>
        </p:txBody>
      </p:sp>
      <p:sp>
        <p:nvSpPr>
          <p:cNvPr id="20" name="TextBox 52">
            <a:extLst>
              <a:ext uri="{FF2B5EF4-FFF2-40B4-BE49-F238E27FC236}">
                <a16:creationId xmlns:a16="http://schemas.microsoft.com/office/drawing/2014/main" id="{8E8A4A20-8977-B779-B0FF-977CDBCEAFEA}"/>
              </a:ext>
            </a:extLst>
          </p:cNvPr>
          <p:cNvSpPr txBox="1">
            <a:spLocks noChangeArrowheads="1"/>
          </p:cNvSpPr>
          <p:nvPr/>
        </p:nvSpPr>
        <p:spPr bwMode="auto">
          <a:xfrm>
            <a:off x="4651376" y="423863"/>
            <a:ext cx="1620075" cy="415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100">
                <a:solidFill>
                  <a:srgbClr val="FFFFFF"/>
                </a:solidFill>
                <a:latin typeface="Times New Roman" panose="02020603050405020304" pitchFamily="18" charset="0"/>
                <a:cs typeface="Times New Roman" panose="02020603050405020304" pitchFamily="18" charset="0"/>
              </a:rPr>
              <a:t>KHỞI ĐỘNG     </a:t>
            </a:r>
          </a:p>
        </p:txBody>
      </p:sp>
      <p:sp>
        <p:nvSpPr>
          <p:cNvPr id="21" name="TextBox 52">
            <a:extLst>
              <a:ext uri="{FF2B5EF4-FFF2-40B4-BE49-F238E27FC236}">
                <a16:creationId xmlns:a16="http://schemas.microsoft.com/office/drawing/2014/main" id="{C284B43E-DC4C-6385-CD70-6F8598D7C187}"/>
              </a:ext>
            </a:extLst>
          </p:cNvPr>
          <p:cNvSpPr txBox="1">
            <a:spLocks noChangeArrowheads="1"/>
          </p:cNvSpPr>
          <p:nvPr/>
        </p:nvSpPr>
        <p:spPr bwMode="auto">
          <a:xfrm>
            <a:off x="5013326" y="242889"/>
            <a:ext cx="1104862" cy="276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200">
                <a:solidFill>
                  <a:srgbClr val="FFFFFF"/>
                </a:solidFill>
                <a:latin typeface="Times New Roman" panose="02020603050405020304" pitchFamily="18" charset="0"/>
                <a:cs typeface="Times New Roman" panose="02020603050405020304" pitchFamily="18" charset="0"/>
              </a:rPr>
              <a:t>HOẠT ĐỘNG      </a:t>
            </a:r>
          </a:p>
        </p:txBody>
      </p:sp>
      <p:pic>
        <p:nvPicPr>
          <p:cNvPr id="22" name="Picture 79">
            <a:extLst>
              <a:ext uri="{FF2B5EF4-FFF2-40B4-BE49-F238E27FC236}">
                <a16:creationId xmlns:a16="http://schemas.microsoft.com/office/drawing/2014/main" id="{647A170C-5447-8185-988A-9DEA4F78B13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41286" y="111125"/>
            <a:ext cx="739882" cy="6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Box 22">
            <a:extLst>
              <a:ext uri="{FF2B5EF4-FFF2-40B4-BE49-F238E27FC236}">
                <a16:creationId xmlns:a16="http://schemas.microsoft.com/office/drawing/2014/main" id="{DC7B5671-7535-EBC9-21BB-0402251D95EC}"/>
              </a:ext>
            </a:extLst>
          </p:cNvPr>
          <p:cNvSpPr txBox="1"/>
          <p:nvPr/>
        </p:nvSpPr>
        <p:spPr>
          <a:xfrm>
            <a:off x="3276601" y="1143001"/>
            <a:ext cx="7043939" cy="830997"/>
          </a:xfrm>
          <a:prstGeom prst="rect">
            <a:avLst/>
          </a:prstGeom>
          <a:noFill/>
        </p:spPr>
        <p:txBody>
          <a:bodyPr wrap="square">
            <a:spAutoFit/>
          </a:bodyPr>
          <a:lstStyle/>
          <a:p>
            <a:r>
              <a:rPr lang="en-US" sz="2400">
                <a:latin typeface="Times New Roman" panose="02020603050405020304" pitchFamily="18" charset="0"/>
                <a:ea typeface="Times New Roman" panose="02020603050405020304" pitchFamily="18" charset="0"/>
              </a:rPr>
              <a:t>Tính thể tích V của khối rubik hình lập phương có cạnh dài 5,5 cm?</a:t>
            </a:r>
            <a:endParaRPr lang="en-US" sz="2400"/>
          </a:p>
        </p:txBody>
      </p:sp>
      <p:pic>
        <p:nvPicPr>
          <p:cNvPr id="2049" name="Picture 1" descr="Các loại rubik khó nhất thế giới">
            <a:extLst>
              <a:ext uri="{FF2B5EF4-FFF2-40B4-BE49-F238E27FC236}">
                <a16:creationId xmlns:a16="http://schemas.microsoft.com/office/drawing/2014/main" id="{8E90185C-E3C5-DB45-EDC9-1E09EAAB830E}"/>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6498331" y="2207907"/>
            <a:ext cx="2423728" cy="2423728"/>
          </a:xfrm>
          <a:prstGeom prst="rect">
            <a:avLst/>
          </a:prstGeom>
          <a:noFill/>
          <a:extLst>
            <a:ext uri="{909E8E84-426E-40DD-AFC4-6F175D3DCCD1}">
              <a14:hiddenFill xmlns:a14="http://schemas.microsoft.com/office/drawing/2010/main">
                <a:solidFill>
                  <a:srgbClr val="FFFFFF"/>
                </a:solidFill>
              </a14:hiddenFill>
            </a:ext>
          </a:extLst>
        </p:spPr>
      </p:pic>
      <p:sp>
        <p:nvSpPr>
          <p:cNvPr id="13" name="AutoShape 2">
            <a:extLst>
              <a:ext uri="{FF2B5EF4-FFF2-40B4-BE49-F238E27FC236}">
                <a16:creationId xmlns:a16="http://schemas.microsoft.com/office/drawing/2014/main" id="{73B4CDE3-800C-C91F-68E0-27C9D36A5945}"/>
              </a:ext>
            </a:extLst>
          </p:cNvPr>
          <p:cNvSpPr>
            <a:spLocks noChangeShapeType="1"/>
          </p:cNvSpPr>
          <p:nvPr/>
        </p:nvSpPr>
        <p:spPr bwMode="auto">
          <a:xfrm flipH="1">
            <a:off x="8805112" y="2678943"/>
            <a:ext cx="45719" cy="1614760"/>
          </a:xfrm>
          <a:prstGeom prst="straightConnector1">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AutoShape 3">
            <a:extLst>
              <a:ext uri="{FF2B5EF4-FFF2-40B4-BE49-F238E27FC236}">
                <a16:creationId xmlns:a16="http://schemas.microsoft.com/office/drawing/2014/main" id="{DA15EAF8-6D7C-D2C4-2C70-D7CB2BA2EFF3}"/>
              </a:ext>
            </a:extLst>
          </p:cNvPr>
          <p:cNvSpPr>
            <a:spLocks noChangeShapeType="1"/>
          </p:cNvSpPr>
          <p:nvPr/>
        </p:nvSpPr>
        <p:spPr bwMode="auto">
          <a:xfrm flipV="1">
            <a:off x="7162800" y="4293704"/>
            <a:ext cx="1527314" cy="283321"/>
          </a:xfrm>
          <a:prstGeom prst="straightConnector1">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AutoShape 4">
            <a:extLst>
              <a:ext uri="{FF2B5EF4-FFF2-40B4-BE49-F238E27FC236}">
                <a16:creationId xmlns:a16="http://schemas.microsoft.com/office/drawing/2014/main" id="{5B795A25-8101-46CF-6250-ABDABFE5BDF0}"/>
              </a:ext>
            </a:extLst>
          </p:cNvPr>
          <p:cNvSpPr>
            <a:spLocks noChangeShapeType="1"/>
          </p:cNvSpPr>
          <p:nvPr/>
        </p:nvSpPr>
        <p:spPr bwMode="auto">
          <a:xfrm>
            <a:off x="8229600" y="2255890"/>
            <a:ext cx="684840" cy="368442"/>
          </a:xfrm>
          <a:prstGeom prst="straightConnector1">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Text Box 6">
            <a:extLst>
              <a:ext uri="{FF2B5EF4-FFF2-40B4-BE49-F238E27FC236}">
                <a16:creationId xmlns:a16="http://schemas.microsoft.com/office/drawing/2014/main" id="{AFDB70E5-5E53-B91B-078D-13AB1CED1FB0}"/>
              </a:ext>
            </a:extLst>
          </p:cNvPr>
          <p:cNvSpPr txBox="1">
            <a:spLocks noChangeArrowheads="1"/>
          </p:cNvSpPr>
          <p:nvPr/>
        </p:nvSpPr>
        <p:spPr bwMode="auto">
          <a:xfrm>
            <a:off x="8965662" y="3302586"/>
            <a:ext cx="1092739"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r>
              <a:rPr lang="en-US" altLang="en-US" sz="2400">
                <a:latin typeface="Times New Roman" panose="02020603050405020304" pitchFamily="18" charset="0"/>
                <a:ea typeface="Times New Roman" panose="02020603050405020304" pitchFamily="18" charset="0"/>
                <a:cs typeface="Times New Roman" panose="02020603050405020304" pitchFamily="18" charset="0"/>
              </a:rPr>
              <a:t>5,5 cm</a:t>
            </a:r>
            <a:endParaRPr lang="en-US" altLang="en-US" sz="2400">
              <a:latin typeface="Times New Roman" panose="02020603050405020304" pitchFamily="18" charset="0"/>
              <a:cs typeface="Times New Roman" panose="02020603050405020304" pitchFamily="18" charset="0"/>
            </a:endParaRPr>
          </a:p>
        </p:txBody>
      </p:sp>
      <p:sp>
        <p:nvSpPr>
          <p:cNvPr id="26" name="Text Box 5">
            <a:extLst>
              <a:ext uri="{FF2B5EF4-FFF2-40B4-BE49-F238E27FC236}">
                <a16:creationId xmlns:a16="http://schemas.microsoft.com/office/drawing/2014/main" id="{EBCB55A6-589D-7F9E-D5DC-0DB439BF1AB1}"/>
              </a:ext>
            </a:extLst>
          </p:cNvPr>
          <p:cNvSpPr txBox="1">
            <a:spLocks noChangeArrowheads="1"/>
          </p:cNvSpPr>
          <p:nvPr/>
        </p:nvSpPr>
        <p:spPr bwMode="auto">
          <a:xfrm rot="20927186">
            <a:off x="7550045" y="4069447"/>
            <a:ext cx="1136756"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ltLang="en-US" sz="2400">
              <a:latin typeface="Times New Roman" panose="02020603050405020304" pitchFamily="18" charset="0"/>
              <a:ea typeface="Times New Roman" panose="02020603050405020304" pitchFamily="18" charset="0"/>
              <a:cs typeface="Times New Roman" panose="02020603050405020304" pitchFamily="18" charset="0"/>
            </a:endParaRPr>
          </a:p>
          <a:p>
            <a:pPr eaLnBrk="0" fontAlgn="base" hangingPunct="0">
              <a:spcBef>
                <a:spcPct val="0"/>
              </a:spcBef>
              <a:spcAft>
                <a:spcPct val="0"/>
              </a:spcAft>
            </a:pPr>
            <a:r>
              <a:rPr lang="en-US" altLang="en-US" sz="2400">
                <a:latin typeface="Times New Roman" panose="02020603050405020304" pitchFamily="18" charset="0"/>
                <a:ea typeface="Times New Roman" panose="02020603050405020304" pitchFamily="18" charset="0"/>
                <a:cs typeface="Times New Roman" panose="02020603050405020304" pitchFamily="18" charset="0"/>
              </a:rPr>
              <a:t>5,5 cm</a:t>
            </a:r>
            <a:endParaRPr lang="en-US" altLang="en-US" sz="2400">
              <a:latin typeface="Times New Roman" panose="02020603050405020304" pitchFamily="18" charset="0"/>
              <a:cs typeface="Times New Roman" panose="02020603050405020304" pitchFamily="18" charset="0"/>
            </a:endParaRPr>
          </a:p>
        </p:txBody>
      </p:sp>
      <p:sp>
        <p:nvSpPr>
          <p:cNvPr id="32" name="Text Box 6">
            <a:extLst>
              <a:ext uri="{FF2B5EF4-FFF2-40B4-BE49-F238E27FC236}">
                <a16:creationId xmlns:a16="http://schemas.microsoft.com/office/drawing/2014/main" id="{C6ED3249-7CB9-AFE5-53B9-96E0A07BF6C6}"/>
              </a:ext>
            </a:extLst>
          </p:cNvPr>
          <p:cNvSpPr txBox="1">
            <a:spLocks noChangeArrowheads="1"/>
          </p:cNvSpPr>
          <p:nvPr/>
        </p:nvSpPr>
        <p:spPr bwMode="auto">
          <a:xfrm>
            <a:off x="8491740" y="2084231"/>
            <a:ext cx="1092739"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r>
              <a:rPr lang="en-US" altLang="en-US" sz="2400">
                <a:latin typeface="Times New Roman" panose="02020603050405020304" pitchFamily="18" charset="0"/>
                <a:ea typeface="Times New Roman" panose="02020603050405020304" pitchFamily="18" charset="0"/>
                <a:cs typeface="Times New Roman" panose="02020603050405020304" pitchFamily="18" charset="0"/>
              </a:rPr>
              <a:t>5,5 cm</a:t>
            </a:r>
            <a:endParaRPr lang="en-US" altLang="en-US" sz="2400">
              <a:latin typeface="Times New Roman" panose="02020603050405020304" pitchFamily="18" charset="0"/>
              <a:cs typeface="Times New Roman" panose="02020603050405020304" pitchFamily="18" charset="0"/>
            </a:endParaRPr>
          </a:p>
        </p:txBody>
      </p:sp>
      <p:sp>
        <p:nvSpPr>
          <p:cNvPr id="28" name="Thought Bubble: Cloud 27">
            <a:extLst>
              <a:ext uri="{FF2B5EF4-FFF2-40B4-BE49-F238E27FC236}">
                <a16:creationId xmlns:a16="http://schemas.microsoft.com/office/drawing/2014/main" id="{7687B4A2-EF68-14A8-BC8C-5CC2BC427C5E}"/>
              </a:ext>
            </a:extLst>
          </p:cNvPr>
          <p:cNvSpPr/>
          <p:nvPr/>
        </p:nvSpPr>
        <p:spPr>
          <a:xfrm>
            <a:off x="3385297" y="2605162"/>
            <a:ext cx="3667432" cy="1600200"/>
          </a:xfrm>
          <a:prstGeom prst="cloudCallout">
            <a:avLst>
              <a:gd name="adj1" fmla="val -75857"/>
              <a:gd name="adj2" fmla="val 107164"/>
            </a:avLst>
          </a:prstGeom>
          <a:ln>
            <a:solidFill>
              <a:schemeClr val="accent2">
                <a:lumMod val="60000"/>
                <a:lumOff val="4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a:latin typeface="Times New Roman" panose="02020603050405020304" pitchFamily="18" charset="0"/>
                <a:cs typeface="Times New Roman" panose="02020603050405020304" pitchFamily="18" charset="0"/>
              </a:rPr>
              <a:t>Hãy nêu công thức tính thể tích khối lập phương?</a:t>
            </a:r>
          </a:p>
        </p:txBody>
      </p:sp>
      <p:sp>
        <p:nvSpPr>
          <p:cNvPr id="36" name="TextBox 35">
            <a:extLst>
              <a:ext uri="{FF2B5EF4-FFF2-40B4-BE49-F238E27FC236}">
                <a16:creationId xmlns:a16="http://schemas.microsoft.com/office/drawing/2014/main" id="{5F6560D6-C065-52FA-E1AF-DD0A80AE9FA1}"/>
              </a:ext>
            </a:extLst>
          </p:cNvPr>
          <p:cNvSpPr txBox="1"/>
          <p:nvPr/>
        </p:nvSpPr>
        <p:spPr>
          <a:xfrm>
            <a:off x="3124200" y="4800775"/>
            <a:ext cx="8381999" cy="461665"/>
          </a:xfrm>
          <a:prstGeom prst="rect">
            <a:avLst/>
          </a:prstGeom>
          <a:noFill/>
        </p:spPr>
        <p:txBody>
          <a:bodyPr wrap="square">
            <a:spAutoFit/>
          </a:bodyPr>
          <a:lstStyle/>
          <a:p>
            <a:r>
              <a:rPr lang="en-US" sz="2400">
                <a:latin typeface="Times New Roman" panose="02020603050405020304" pitchFamily="18" charset="0"/>
                <a:ea typeface="Times New Roman" panose="02020603050405020304" pitchFamily="18" charset="0"/>
              </a:rPr>
              <a:t>Thể tích V của khối rubik hình lập phương có cạnh dài 5,5 cm là:</a:t>
            </a:r>
            <a:endParaRPr lang="en-US" sz="2400"/>
          </a:p>
        </p:txBody>
      </p:sp>
      <p:graphicFrame>
        <p:nvGraphicFramePr>
          <p:cNvPr id="31" name="Object 30">
            <a:extLst>
              <a:ext uri="{FF2B5EF4-FFF2-40B4-BE49-F238E27FC236}">
                <a16:creationId xmlns:a16="http://schemas.microsoft.com/office/drawing/2014/main" id="{F10D8EC9-A243-88D1-5DD6-41D30935023B}"/>
              </a:ext>
            </a:extLst>
          </p:cNvPr>
          <p:cNvGraphicFramePr>
            <a:graphicFrameLocks noChangeAspect="1"/>
          </p:cNvGraphicFramePr>
          <p:nvPr>
            <p:extLst>
              <p:ext uri="{D42A27DB-BD31-4B8C-83A1-F6EECF244321}">
                <p14:modId xmlns:p14="http://schemas.microsoft.com/office/powerpoint/2010/main" val="1093580916"/>
              </p:ext>
            </p:extLst>
          </p:nvPr>
        </p:nvGraphicFramePr>
        <p:xfrm>
          <a:off x="3295650" y="5410200"/>
          <a:ext cx="7372350" cy="574675"/>
        </p:xfrm>
        <a:graphic>
          <a:graphicData uri="http://schemas.openxmlformats.org/presentationml/2006/ole">
            <mc:AlternateContent xmlns:mc="http://schemas.openxmlformats.org/markup-compatibility/2006">
              <mc:Choice xmlns:v="urn:schemas-microsoft-com:vml" Requires="v">
                <p:oleObj name="Equation" r:id="rId6" imgW="2806560" imgH="228600" progId="Equation.DSMT4">
                  <p:embed/>
                </p:oleObj>
              </mc:Choice>
              <mc:Fallback>
                <p:oleObj name="Equation" r:id="rId6" imgW="2806560" imgH="228600" progId="Equation.DSMT4">
                  <p:embed/>
                  <p:pic>
                    <p:nvPicPr>
                      <p:cNvPr id="0" name=""/>
                      <p:cNvPicPr/>
                      <p:nvPr/>
                    </p:nvPicPr>
                    <p:blipFill>
                      <a:blip r:embed="rId7"/>
                      <a:stretch>
                        <a:fillRect/>
                      </a:stretch>
                    </p:blipFill>
                    <p:spPr>
                      <a:xfrm>
                        <a:off x="3295650" y="5410200"/>
                        <a:ext cx="7372350" cy="574675"/>
                      </a:xfrm>
                      <a:prstGeom prst="rect">
                        <a:avLst/>
                      </a:prstGeom>
                    </p:spPr>
                  </p:pic>
                </p:oleObj>
              </mc:Fallback>
            </mc:AlternateContent>
          </a:graphicData>
        </a:graphic>
      </p:graphicFrame>
      <p:graphicFrame>
        <p:nvGraphicFramePr>
          <p:cNvPr id="2050" name="Object 2049">
            <a:extLst>
              <a:ext uri="{FF2B5EF4-FFF2-40B4-BE49-F238E27FC236}">
                <a16:creationId xmlns:a16="http://schemas.microsoft.com/office/drawing/2014/main" id="{F4E0F2DA-9401-12C6-B52F-0E0977CF48B1}"/>
              </a:ext>
            </a:extLst>
          </p:cNvPr>
          <p:cNvGraphicFramePr>
            <a:graphicFrameLocks noChangeAspect="1"/>
          </p:cNvGraphicFramePr>
          <p:nvPr>
            <p:extLst>
              <p:ext uri="{D42A27DB-BD31-4B8C-83A1-F6EECF244321}">
                <p14:modId xmlns:p14="http://schemas.microsoft.com/office/powerpoint/2010/main" val="712827269"/>
              </p:ext>
            </p:extLst>
          </p:nvPr>
        </p:nvGraphicFramePr>
        <p:xfrm>
          <a:off x="3886200" y="3198813"/>
          <a:ext cx="2738438" cy="692150"/>
        </p:xfrm>
        <a:graphic>
          <a:graphicData uri="http://schemas.openxmlformats.org/presentationml/2006/ole">
            <mc:AlternateContent xmlns:mc="http://schemas.openxmlformats.org/markup-compatibility/2006">
              <mc:Choice xmlns:v="urn:schemas-microsoft-com:vml" Requires="v">
                <p:oleObj name="Equation" r:id="rId8" imgW="901440" imgH="228600" progId="Equation.DSMT4">
                  <p:embed/>
                </p:oleObj>
              </mc:Choice>
              <mc:Fallback>
                <p:oleObj name="Equation" r:id="rId8" imgW="901440" imgH="228600" progId="Equation.DSMT4">
                  <p:embed/>
                  <p:pic>
                    <p:nvPicPr>
                      <p:cNvPr id="0" name=""/>
                      <p:cNvPicPr/>
                      <p:nvPr/>
                    </p:nvPicPr>
                    <p:blipFill>
                      <a:blip r:embed="rId9"/>
                      <a:stretch>
                        <a:fillRect/>
                      </a:stretch>
                    </p:blipFill>
                    <p:spPr>
                      <a:xfrm>
                        <a:off x="3886200" y="3198813"/>
                        <a:ext cx="2738438" cy="692150"/>
                      </a:xfrm>
                      <a:prstGeom prst="rect">
                        <a:avLst/>
                      </a:prstGeom>
                    </p:spPr>
                  </p:pic>
                </p:oleObj>
              </mc:Fallback>
            </mc:AlternateContent>
          </a:graphicData>
        </a:graphic>
      </p:graphicFrame>
      <p:pic>
        <p:nvPicPr>
          <p:cNvPr id="27" name="Picture 15">
            <a:extLst>
              <a:ext uri="{FF2B5EF4-FFF2-40B4-BE49-F238E27FC236}">
                <a16:creationId xmlns:a16="http://schemas.microsoft.com/office/drawing/2014/main" id="{DF4AF09B-4D42-605F-6474-9D08C7BD6338}"/>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422650" y="135189"/>
            <a:ext cx="1620075" cy="1442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iterate>
                                    <p:tmAbs val="0"/>
                                  </p:iterate>
                                  <p:childTnLst>
                                    <p:set>
                                      <p:cBhvr>
                                        <p:cTn id="6" fill="hold"/>
                                        <p:tgtEl>
                                          <p:spTgt spid="18"/>
                                        </p:tgtEl>
                                        <p:attrNameLst>
                                          <p:attrName>style.visibility</p:attrName>
                                        </p:attrNameLst>
                                      </p:cBhvr>
                                      <p:to>
                                        <p:strVal val="visible"/>
                                      </p:to>
                                    </p:set>
                                    <p:animEffect transition="in" filter="box(out)">
                                      <p:cBhvr>
                                        <p:cTn id="7" dur="700"/>
                                        <p:tgtEl>
                                          <p:spTgt spid="18"/>
                                        </p:tgtEl>
                                      </p:cBhvr>
                                    </p:animEffect>
                                  </p:childTnLst>
                                </p:cTn>
                              </p:par>
                            </p:childTnLst>
                          </p:cTn>
                        </p:par>
                        <p:par>
                          <p:cTn id="8" fill="hold">
                            <p:stCondLst>
                              <p:cond delay="700"/>
                            </p:stCondLst>
                            <p:childTnLst>
                              <p:par>
                                <p:cTn id="9" presetID="4" presetClass="entr" presetSubtype="32" fill="hold" grpId="0" nodeType="afterEffect">
                                  <p:stCondLst>
                                    <p:cond delay="0"/>
                                  </p:stCondLst>
                                  <p:iterate>
                                    <p:tmAbs val="0"/>
                                  </p:iterate>
                                  <p:childTnLst>
                                    <p:set>
                                      <p:cBhvr>
                                        <p:cTn id="10" fill="hold"/>
                                        <p:tgtEl>
                                          <p:spTgt spid="19"/>
                                        </p:tgtEl>
                                        <p:attrNameLst>
                                          <p:attrName>style.visibility</p:attrName>
                                        </p:attrNameLst>
                                      </p:cBhvr>
                                      <p:to>
                                        <p:strVal val="visible"/>
                                      </p:to>
                                    </p:set>
                                    <p:animEffect transition="in" filter="box(out)">
                                      <p:cBhvr>
                                        <p:cTn id="11" dur="700"/>
                                        <p:tgtEl>
                                          <p:spTgt spid="19"/>
                                        </p:tgtEl>
                                      </p:cBhvr>
                                    </p:animEffect>
                                  </p:childTnLst>
                                </p:cTn>
                              </p:par>
                            </p:childTnLst>
                          </p:cTn>
                        </p:par>
                        <p:par>
                          <p:cTn id="12" fill="hold">
                            <p:stCondLst>
                              <p:cond delay="1400"/>
                            </p:stCondLst>
                            <p:childTnLst>
                              <p:par>
                                <p:cTn id="13" presetID="14" presetClass="entr" presetSubtype="10" fill="hold"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randombar(horizontal)">
                                      <p:cBhvr>
                                        <p:cTn id="15" dur="600"/>
                                        <p:tgtEl>
                                          <p:spTgt spid="22"/>
                                        </p:tgtEl>
                                      </p:cBhvr>
                                    </p:animEffect>
                                  </p:childTnLst>
                                </p:cTn>
                              </p:par>
                            </p:childTnLst>
                          </p:cTn>
                        </p:par>
                        <p:par>
                          <p:cTn id="16" fill="hold">
                            <p:stCondLst>
                              <p:cond delay="2000"/>
                            </p:stCondLst>
                            <p:childTnLst>
                              <p:par>
                                <p:cTn id="17" presetID="4" presetClass="entr" presetSubtype="32" fill="hold" grpId="0" nodeType="afterEffect">
                                  <p:stCondLst>
                                    <p:cond delay="0"/>
                                  </p:stCondLst>
                                  <p:iterate>
                                    <p:tmAbs val="0"/>
                                  </p:iterate>
                                  <p:childTnLst>
                                    <p:set>
                                      <p:cBhvr>
                                        <p:cTn id="18" fill="hold"/>
                                        <p:tgtEl>
                                          <p:spTgt spid="16"/>
                                        </p:tgtEl>
                                        <p:attrNameLst>
                                          <p:attrName>style.visibility</p:attrName>
                                        </p:attrNameLst>
                                      </p:cBhvr>
                                      <p:to>
                                        <p:strVal val="visible"/>
                                      </p:to>
                                    </p:set>
                                    <p:animEffect transition="in" filter="box(out)">
                                      <p:cBhvr>
                                        <p:cTn id="19" dur="700"/>
                                        <p:tgtEl>
                                          <p:spTgt spid="16"/>
                                        </p:tgtEl>
                                      </p:cBhvr>
                                    </p:animEffect>
                                  </p:childTnLst>
                                </p:cTn>
                              </p:par>
                            </p:childTnLst>
                          </p:cTn>
                        </p:par>
                        <p:par>
                          <p:cTn id="20" fill="hold">
                            <p:stCondLst>
                              <p:cond delay="2700"/>
                            </p:stCondLst>
                            <p:childTnLst>
                              <p:par>
                                <p:cTn id="21" presetID="4" presetClass="entr" presetSubtype="32" fill="hold" grpId="0" nodeType="afterEffect">
                                  <p:stCondLst>
                                    <p:cond delay="0"/>
                                  </p:stCondLst>
                                  <p:iterate>
                                    <p:tmAbs val="0"/>
                                  </p:iterate>
                                  <p:childTnLst>
                                    <p:set>
                                      <p:cBhvr>
                                        <p:cTn id="22" fill="hold"/>
                                        <p:tgtEl>
                                          <p:spTgt spid="21"/>
                                        </p:tgtEl>
                                        <p:attrNameLst>
                                          <p:attrName>style.visibility</p:attrName>
                                        </p:attrNameLst>
                                      </p:cBhvr>
                                      <p:to>
                                        <p:strVal val="visible"/>
                                      </p:to>
                                    </p:set>
                                    <p:animEffect transition="in" filter="box(out)">
                                      <p:cBhvr>
                                        <p:cTn id="23" dur="700"/>
                                        <p:tgtEl>
                                          <p:spTgt spid="21"/>
                                        </p:tgtEl>
                                      </p:cBhvr>
                                    </p:animEffect>
                                  </p:childTnLst>
                                </p:cTn>
                              </p:par>
                            </p:childTnLst>
                          </p:cTn>
                        </p:par>
                        <p:par>
                          <p:cTn id="24" fill="hold">
                            <p:stCondLst>
                              <p:cond delay="3400"/>
                            </p:stCondLst>
                            <p:childTnLst>
                              <p:par>
                                <p:cTn id="25" presetID="4" presetClass="entr" presetSubtype="32" fill="hold" grpId="0" nodeType="afterEffect">
                                  <p:stCondLst>
                                    <p:cond delay="0"/>
                                  </p:stCondLst>
                                  <p:iterate>
                                    <p:tmAbs val="0"/>
                                  </p:iterate>
                                  <p:childTnLst>
                                    <p:set>
                                      <p:cBhvr>
                                        <p:cTn id="26" fill="hold"/>
                                        <p:tgtEl>
                                          <p:spTgt spid="20"/>
                                        </p:tgtEl>
                                        <p:attrNameLst>
                                          <p:attrName>style.visibility</p:attrName>
                                        </p:attrNameLst>
                                      </p:cBhvr>
                                      <p:to>
                                        <p:strVal val="visible"/>
                                      </p:to>
                                    </p:set>
                                    <p:animEffect transition="in" filter="box(out)">
                                      <p:cBhvr>
                                        <p:cTn id="27" dur="7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randombar(horizontal)">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2049"/>
                                        </p:tgtEl>
                                        <p:attrNameLst>
                                          <p:attrName>style.visibility</p:attrName>
                                        </p:attrNameLst>
                                      </p:cBhvr>
                                      <p:to>
                                        <p:strVal val="visible"/>
                                      </p:to>
                                    </p:set>
                                    <p:animEffect transition="in" filter="randombar(horizontal)">
                                      <p:cBhvr>
                                        <p:cTn id="37" dur="500"/>
                                        <p:tgtEl>
                                          <p:spTgt spid="2049"/>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randombar(horizontal)">
                                      <p:cBhvr>
                                        <p:cTn id="40" dur="500"/>
                                        <p:tgtEl>
                                          <p:spTgt spid="13"/>
                                        </p:tgtEl>
                                      </p:cBhvr>
                                    </p:animEffect>
                                  </p:childTnLst>
                                </p:cTn>
                              </p:par>
                              <p:par>
                                <p:cTn id="41" presetID="14" presetClass="entr" presetSubtype="10"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randombar(horizontal)">
                                      <p:cBhvr>
                                        <p:cTn id="43" dur="500"/>
                                        <p:tgtEl>
                                          <p:spTgt spid="14"/>
                                        </p:tgtEl>
                                      </p:cBhvr>
                                    </p:animEffect>
                                  </p:childTnLst>
                                </p:cTn>
                              </p:par>
                              <p:par>
                                <p:cTn id="44" presetID="14" presetClass="entr" presetSubtype="10"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randombar(horizontal)">
                                      <p:cBhvr>
                                        <p:cTn id="46" dur="500"/>
                                        <p:tgtEl>
                                          <p:spTgt spid="24"/>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randombar(horizontal)">
                                      <p:cBhvr>
                                        <p:cTn id="49" dur="500"/>
                                        <p:tgtEl>
                                          <p:spTgt spid="25"/>
                                        </p:tgtEl>
                                      </p:cBhvr>
                                    </p:animEffect>
                                  </p:childTnLst>
                                </p:cTn>
                              </p:par>
                              <p:par>
                                <p:cTn id="50" presetID="14" presetClass="entr" presetSubtype="10" fill="hold" grpId="0" nodeType="with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randombar(horizontal)">
                                      <p:cBhvr>
                                        <p:cTn id="52" dur="500"/>
                                        <p:tgtEl>
                                          <p:spTgt spid="26"/>
                                        </p:tgtEl>
                                      </p:cBhvr>
                                    </p:animEffect>
                                  </p:childTnLst>
                                </p:cTn>
                              </p:par>
                              <p:par>
                                <p:cTn id="53" presetID="14" presetClass="entr" presetSubtype="10"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randombar(horizontal)">
                                      <p:cBhvr>
                                        <p:cTn id="55" dur="500"/>
                                        <p:tgtEl>
                                          <p:spTgt spid="32"/>
                                        </p:tgtEl>
                                      </p:cBhvr>
                                    </p:animEffect>
                                  </p:childTnLst>
                                </p:cTn>
                              </p:par>
                            </p:childTnLst>
                          </p:cTn>
                        </p:par>
                      </p:childTnLst>
                    </p:cTn>
                  </p:par>
                  <p:par>
                    <p:cTn id="56" fill="hold">
                      <p:stCondLst>
                        <p:cond delay="indefinite"/>
                      </p:stCondLst>
                      <p:childTnLst>
                        <p:par>
                          <p:cTn id="57" fill="hold">
                            <p:stCondLst>
                              <p:cond delay="0"/>
                            </p:stCondLst>
                            <p:childTnLst>
                              <p:par>
                                <p:cTn id="58" presetID="6" presetClass="entr" presetSubtype="16" fill="hold" grpId="0" nodeType="click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circle(in)">
                                      <p:cBhvr>
                                        <p:cTn id="60" dur="2000"/>
                                        <p:tgtEl>
                                          <p:spTgt spid="28"/>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xit" presetSubtype="21" fill="hold" grpId="1" nodeType="clickEffect">
                                  <p:stCondLst>
                                    <p:cond delay="0"/>
                                  </p:stCondLst>
                                  <p:childTnLst>
                                    <p:animEffect transition="out" filter="barn(inVertical)">
                                      <p:cBhvr>
                                        <p:cTn id="64" dur="500"/>
                                        <p:tgtEl>
                                          <p:spTgt spid="28"/>
                                        </p:tgtEl>
                                      </p:cBhvr>
                                    </p:animEffect>
                                    <p:set>
                                      <p:cBhvr>
                                        <p:cTn id="65" dur="1" fill="hold">
                                          <p:stCondLst>
                                            <p:cond delay="499"/>
                                          </p:stCondLst>
                                        </p:cTn>
                                        <p:tgtEl>
                                          <p:spTgt spid="28"/>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14" presetClass="entr" presetSubtype="10" fill="hold" nodeType="clickEffect">
                                  <p:stCondLst>
                                    <p:cond delay="0"/>
                                  </p:stCondLst>
                                  <p:childTnLst>
                                    <p:set>
                                      <p:cBhvr>
                                        <p:cTn id="69" dur="1" fill="hold">
                                          <p:stCondLst>
                                            <p:cond delay="0"/>
                                          </p:stCondLst>
                                        </p:cTn>
                                        <p:tgtEl>
                                          <p:spTgt spid="2050"/>
                                        </p:tgtEl>
                                        <p:attrNameLst>
                                          <p:attrName>style.visibility</p:attrName>
                                        </p:attrNameLst>
                                      </p:cBhvr>
                                      <p:to>
                                        <p:strVal val="visible"/>
                                      </p:to>
                                    </p:set>
                                    <p:animEffect transition="in" filter="randombar(horizontal)">
                                      <p:cBhvr>
                                        <p:cTn id="70" dur="500"/>
                                        <p:tgtEl>
                                          <p:spTgt spid="2050"/>
                                        </p:tgtEl>
                                      </p:cBhvr>
                                    </p:animEffect>
                                  </p:childTnLst>
                                </p:cTn>
                              </p:par>
                            </p:childTnLst>
                          </p:cTn>
                        </p:par>
                      </p:childTnLst>
                    </p:cTn>
                  </p:par>
                  <p:par>
                    <p:cTn id="71" fill="hold">
                      <p:stCondLst>
                        <p:cond delay="indefinite"/>
                      </p:stCondLst>
                      <p:childTnLst>
                        <p:par>
                          <p:cTn id="72" fill="hold">
                            <p:stCondLst>
                              <p:cond delay="0"/>
                            </p:stCondLst>
                            <p:childTnLst>
                              <p:par>
                                <p:cTn id="73" presetID="14" presetClass="entr" presetSubtype="10" fill="hold" grpId="0" nodeType="click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randombar(horizontal)">
                                      <p:cBhvr>
                                        <p:cTn id="75" dur="500"/>
                                        <p:tgtEl>
                                          <p:spTgt spid="36"/>
                                        </p:tgtEl>
                                      </p:cBhvr>
                                    </p:animEffect>
                                  </p:childTnLst>
                                </p:cTn>
                              </p:par>
                            </p:childTnLst>
                          </p:cTn>
                        </p:par>
                      </p:childTnLst>
                    </p:cTn>
                  </p:par>
                  <p:par>
                    <p:cTn id="76" fill="hold">
                      <p:stCondLst>
                        <p:cond delay="indefinite"/>
                      </p:stCondLst>
                      <p:childTnLst>
                        <p:par>
                          <p:cTn id="77" fill="hold">
                            <p:stCondLst>
                              <p:cond delay="0"/>
                            </p:stCondLst>
                            <p:childTnLst>
                              <p:par>
                                <p:cTn id="78" presetID="14" presetClass="entr" presetSubtype="10" fill="hold" nodeType="clickEffect">
                                  <p:stCondLst>
                                    <p:cond delay="0"/>
                                  </p:stCondLst>
                                  <p:childTnLst>
                                    <p:set>
                                      <p:cBhvr>
                                        <p:cTn id="79" dur="1" fill="hold">
                                          <p:stCondLst>
                                            <p:cond delay="0"/>
                                          </p:stCondLst>
                                        </p:cTn>
                                        <p:tgtEl>
                                          <p:spTgt spid="31"/>
                                        </p:tgtEl>
                                        <p:attrNameLst>
                                          <p:attrName>style.visibility</p:attrName>
                                        </p:attrNameLst>
                                      </p:cBhvr>
                                      <p:to>
                                        <p:strVal val="visible"/>
                                      </p:to>
                                    </p:set>
                                    <p:animEffect transition="in" filter="randombar(horizontal)">
                                      <p:cBhvr>
                                        <p:cTn id="8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advAuto="0"/>
      <p:bldP spid="18" grpId="0" animBg="1" advAuto="0"/>
      <p:bldP spid="19" grpId="0" animBg="1" advAuto="0"/>
      <p:bldP spid="20" grpId="0" animBg="1" advAuto="0"/>
      <p:bldP spid="21" grpId="0" animBg="1" advAuto="0"/>
      <p:bldP spid="23" grpId="0"/>
      <p:bldP spid="13" grpId="0" animBg="1"/>
      <p:bldP spid="14" grpId="0" animBg="1"/>
      <p:bldP spid="24" grpId="0" animBg="1"/>
      <p:bldP spid="25" grpId="0"/>
      <p:bldP spid="26" grpId="0"/>
      <p:bldP spid="32" grpId="0"/>
      <p:bldP spid="28" grpId="0" animBg="1"/>
      <p:bldP spid="28" grpId="1" animBg="1"/>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hlinkClick r:id="rId2" action="ppaction://hlinksldjump"/>
          </p:cNvPr>
          <p:cNvSpPr txBox="1"/>
          <p:nvPr/>
        </p:nvSpPr>
        <p:spPr>
          <a:xfrm>
            <a:off x="7272940" y="6004436"/>
            <a:ext cx="3014060" cy="646331"/>
          </a:xfrm>
          <a:prstGeom prst="rect">
            <a:avLst/>
          </a:prstGeom>
          <a:noFill/>
        </p:spPr>
        <p:txBody>
          <a:bodyPr wrap="square" rtlCol="0">
            <a:spAutoFit/>
          </a:bodyPr>
          <a:lstStyle/>
          <a:p>
            <a:pPr algn="ctr"/>
            <a:r>
              <a:rPr lang="en-US" b="1" i="1" u="sng" dirty="0" err="1">
                <a:solidFill>
                  <a:srgbClr val="FF0000"/>
                </a:solidFill>
                <a:latin typeface="Times New Roman" pitchFamily="18" charset="0"/>
                <a:cs typeface="Times New Roman" pitchFamily="18" charset="0"/>
              </a:rPr>
              <a:t>Tìm</a:t>
            </a:r>
            <a:r>
              <a:rPr lang="en-US" b="1" i="1" u="sng" dirty="0">
                <a:solidFill>
                  <a:srgbClr val="FF0000"/>
                </a:solidFill>
                <a:latin typeface="Times New Roman" pitchFamily="18" charset="0"/>
                <a:cs typeface="Times New Roman" pitchFamily="18" charset="0"/>
              </a:rPr>
              <a:t> </a:t>
            </a:r>
            <a:r>
              <a:rPr lang="en-US" b="1" i="1" u="sng" err="1">
                <a:solidFill>
                  <a:srgbClr val="FF0000"/>
                </a:solidFill>
                <a:latin typeface="Times New Roman" pitchFamily="18" charset="0"/>
                <a:cs typeface="Times New Roman" pitchFamily="18" charset="0"/>
              </a:rPr>
              <a:t>hiểu</a:t>
            </a:r>
            <a:r>
              <a:rPr lang="en-US" b="1" i="1" u="sng">
                <a:solidFill>
                  <a:srgbClr val="FF0000"/>
                </a:solidFill>
                <a:latin typeface="Times New Roman" pitchFamily="18" charset="0"/>
                <a:cs typeface="Times New Roman" pitchFamily="18" charset="0"/>
              </a:rPr>
              <a:t> khoảng cách các </a:t>
            </a:r>
            <a:r>
              <a:rPr lang="en-US" b="1" i="1" u="sng" dirty="0" err="1">
                <a:solidFill>
                  <a:srgbClr val="FF0000"/>
                </a:solidFill>
                <a:latin typeface="Times New Roman" pitchFamily="18" charset="0"/>
                <a:cs typeface="Times New Roman" pitchFamily="18" charset="0"/>
              </a:rPr>
              <a:t>hành</a:t>
            </a:r>
            <a:r>
              <a:rPr lang="en-US" b="1" i="1" u="sng" dirty="0">
                <a:solidFill>
                  <a:srgbClr val="FF0000"/>
                </a:solidFill>
                <a:latin typeface="Times New Roman" pitchFamily="18" charset="0"/>
                <a:cs typeface="Times New Roman" pitchFamily="18" charset="0"/>
              </a:rPr>
              <a:t> </a:t>
            </a:r>
            <a:r>
              <a:rPr lang="en-US" b="1" i="1" u="sng" dirty="0" err="1">
                <a:solidFill>
                  <a:srgbClr val="FF0000"/>
                </a:solidFill>
                <a:latin typeface="Times New Roman" pitchFamily="18" charset="0"/>
                <a:cs typeface="Times New Roman" pitchFamily="18" charset="0"/>
              </a:rPr>
              <a:t>tinh</a:t>
            </a:r>
            <a:r>
              <a:rPr lang="en-US" b="1" i="1" u="sng" dirty="0">
                <a:solidFill>
                  <a:srgbClr val="FF0000"/>
                </a:solidFill>
                <a:latin typeface="Times New Roman" pitchFamily="18" charset="0"/>
                <a:cs typeface="Times New Roman" pitchFamily="18" charset="0"/>
              </a:rPr>
              <a:t> </a:t>
            </a:r>
            <a:r>
              <a:rPr lang="en-US" b="1" i="1" u="sng" dirty="0" err="1">
                <a:solidFill>
                  <a:srgbClr val="FF0000"/>
                </a:solidFill>
                <a:latin typeface="Times New Roman" pitchFamily="18" charset="0"/>
                <a:cs typeface="Times New Roman" pitchFamily="18" charset="0"/>
              </a:rPr>
              <a:t>trong</a:t>
            </a:r>
            <a:r>
              <a:rPr lang="en-US" b="1" i="1" u="sng" dirty="0">
                <a:solidFill>
                  <a:srgbClr val="FF0000"/>
                </a:solidFill>
                <a:latin typeface="Times New Roman" pitchFamily="18" charset="0"/>
                <a:cs typeface="Times New Roman" pitchFamily="18" charset="0"/>
              </a:rPr>
              <a:t> </a:t>
            </a:r>
            <a:r>
              <a:rPr lang="en-US" b="1" i="1" u="sng" err="1">
                <a:solidFill>
                  <a:srgbClr val="FF0000"/>
                </a:solidFill>
                <a:latin typeface="Times New Roman" pitchFamily="18" charset="0"/>
                <a:cs typeface="Times New Roman" pitchFamily="18" charset="0"/>
              </a:rPr>
              <a:t>hệ</a:t>
            </a:r>
            <a:r>
              <a:rPr lang="en-US" b="1" i="1" u="sng">
                <a:solidFill>
                  <a:srgbClr val="FF0000"/>
                </a:solidFill>
                <a:latin typeface="Times New Roman" pitchFamily="18" charset="0"/>
                <a:cs typeface="Times New Roman" pitchFamily="18" charset="0"/>
              </a:rPr>
              <a:t> </a:t>
            </a:r>
            <a:r>
              <a:rPr lang="en-US" b="1" i="1" u="sng" dirty="0">
                <a:solidFill>
                  <a:srgbClr val="FF0000"/>
                </a:solidFill>
                <a:latin typeface="Times New Roman" pitchFamily="18" charset="0"/>
                <a:cs typeface="Times New Roman" pitchFamily="18" charset="0"/>
              </a:rPr>
              <a:t>M</a:t>
            </a:r>
            <a:r>
              <a:rPr lang="en-US" b="1" i="1" u="sng">
                <a:solidFill>
                  <a:srgbClr val="FF0000"/>
                </a:solidFill>
                <a:latin typeface="Times New Roman" pitchFamily="18" charset="0"/>
                <a:cs typeface="Times New Roman" pitchFamily="18" charset="0"/>
              </a:rPr>
              <a:t>ặt </a:t>
            </a:r>
            <a:r>
              <a:rPr lang="en-US" b="1" i="1" u="sng" dirty="0" err="1">
                <a:solidFill>
                  <a:srgbClr val="FF0000"/>
                </a:solidFill>
                <a:latin typeface="Times New Roman" pitchFamily="18" charset="0"/>
                <a:cs typeface="Times New Roman" pitchFamily="18" charset="0"/>
              </a:rPr>
              <a:t>trời</a:t>
            </a:r>
            <a:endParaRPr lang="en-US" b="1" i="1" u="sng" dirty="0">
              <a:solidFill>
                <a:srgbClr val="FF0000"/>
              </a:solidFill>
              <a:latin typeface="Times New Roman" pitchFamily="18" charset="0"/>
              <a:cs typeface="Times New Roman" pitchFamily="18" charset="0"/>
            </a:endParaRPr>
          </a:p>
        </p:txBody>
      </p:sp>
      <p:sp>
        <p:nvSpPr>
          <p:cNvPr id="6" name="Rounded Rectangle">
            <a:extLst>
              <a:ext uri="{FF2B5EF4-FFF2-40B4-BE49-F238E27FC236}">
                <a16:creationId xmlns:a16="http://schemas.microsoft.com/office/drawing/2014/main" id="{3049F928-B314-E111-A30C-C8B49A6FD91A}"/>
              </a:ext>
            </a:extLst>
          </p:cNvPr>
          <p:cNvSpPr>
            <a:spLocks noChangeArrowheads="1"/>
          </p:cNvSpPr>
          <p:nvPr/>
        </p:nvSpPr>
        <p:spPr bwMode="auto">
          <a:xfrm>
            <a:off x="188912" y="695325"/>
            <a:ext cx="4240213" cy="814388"/>
          </a:xfrm>
          <a:prstGeom prst="roundRect">
            <a:avLst>
              <a:gd name="adj" fmla="val 50000"/>
            </a:avLst>
          </a:prstGeom>
          <a:solidFill>
            <a:srgbClr val="4FACFE"/>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Times New Roman" panose="02020603050405020304" pitchFamily="18" charset="0"/>
              <a:cs typeface="Times New Roman" panose="02020603050405020304" pitchFamily="18" charset="0"/>
            </a:endParaRPr>
          </a:p>
        </p:txBody>
      </p:sp>
      <p:sp>
        <p:nvSpPr>
          <p:cNvPr id="7" name="Oval 7">
            <a:extLst>
              <a:ext uri="{FF2B5EF4-FFF2-40B4-BE49-F238E27FC236}">
                <a16:creationId xmlns:a16="http://schemas.microsoft.com/office/drawing/2014/main" id="{550AA7BD-192E-5D68-4D3B-F628DFE659A7}"/>
              </a:ext>
            </a:extLst>
          </p:cNvPr>
          <p:cNvSpPr/>
          <p:nvPr/>
        </p:nvSpPr>
        <p:spPr>
          <a:xfrm>
            <a:off x="152400" y="612776"/>
            <a:ext cx="985837" cy="987425"/>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45719" rIns="45719" anchor="ctr"/>
          <a:lstStyle/>
          <a:p>
            <a:pPr algn="ctr">
              <a:defRPr>
                <a:solidFill>
                  <a:srgbClr val="FFFFFF"/>
                </a:solidFill>
              </a:defRPr>
            </a:pPr>
            <a:endParaRPr>
              <a:solidFill>
                <a:srgbClr val="FFFFFF"/>
              </a:solidFill>
              <a:latin typeface="Times New Roman" panose="02020603050405020304" pitchFamily="18" charset="0"/>
              <a:cs typeface="Times New Roman" panose="02020603050405020304" pitchFamily="18" charset="0"/>
            </a:endParaRPr>
          </a:p>
        </p:txBody>
      </p:sp>
      <p:sp>
        <p:nvSpPr>
          <p:cNvPr id="8" name="Oval 8">
            <a:extLst>
              <a:ext uri="{FF2B5EF4-FFF2-40B4-BE49-F238E27FC236}">
                <a16:creationId xmlns:a16="http://schemas.microsoft.com/office/drawing/2014/main" id="{4C88B00E-9C91-FCCF-B1C7-5D4274AC8E1F}"/>
              </a:ext>
            </a:extLst>
          </p:cNvPr>
          <p:cNvSpPr>
            <a:spLocks noChangeArrowheads="1"/>
          </p:cNvSpPr>
          <p:nvPr/>
        </p:nvSpPr>
        <p:spPr bwMode="auto">
          <a:xfrm>
            <a:off x="236537" y="685801"/>
            <a:ext cx="811213" cy="811213"/>
          </a:xfrm>
          <a:prstGeom prst="ellipse">
            <a:avLst/>
          </a:prstGeom>
          <a:gradFill rotWithShape="0">
            <a:gsLst>
              <a:gs pos="0">
                <a:srgbClr val="4FACFE"/>
              </a:gs>
              <a:gs pos="2486">
                <a:srgbClr val="4FACFE"/>
              </a:gs>
              <a:gs pos="58102">
                <a:srgbClr val="28CFFE"/>
              </a:gs>
              <a:gs pos="100000">
                <a:srgbClr val="00F2FE"/>
              </a:gs>
            </a:gsLst>
            <a:lin ang="10800000"/>
          </a:gra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Times New Roman" panose="02020603050405020304" pitchFamily="18" charset="0"/>
              <a:cs typeface="Times New Roman" panose="02020603050405020304" pitchFamily="18" charset="0"/>
            </a:endParaRPr>
          </a:p>
        </p:txBody>
      </p:sp>
      <p:sp>
        <p:nvSpPr>
          <p:cNvPr id="9" name="TextBox 52">
            <a:extLst>
              <a:ext uri="{FF2B5EF4-FFF2-40B4-BE49-F238E27FC236}">
                <a16:creationId xmlns:a16="http://schemas.microsoft.com/office/drawing/2014/main" id="{1DCB520F-9D9E-90A0-DCD8-9ACA502B2E77}"/>
              </a:ext>
            </a:extLst>
          </p:cNvPr>
          <p:cNvSpPr txBox="1">
            <a:spLocks noChangeArrowheads="1"/>
          </p:cNvSpPr>
          <p:nvPr/>
        </p:nvSpPr>
        <p:spPr bwMode="auto">
          <a:xfrm>
            <a:off x="1441450" y="1004889"/>
            <a:ext cx="1811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100">
                <a:solidFill>
                  <a:srgbClr val="FFFFFF"/>
                </a:solidFill>
                <a:latin typeface="Times New Roman" panose="02020603050405020304" pitchFamily="18" charset="0"/>
                <a:cs typeface="Times New Roman" panose="02020603050405020304" pitchFamily="18" charset="0"/>
              </a:rPr>
              <a:t>VẬN DỤNG    </a:t>
            </a:r>
          </a:p>
        </p:txBody>
      </p:sp>
      <p:sp>
        <p:nvSpPr>
          <p:cNvPr id="10" name="TextBox 52">
            <a:extLst>
              <a:ext uri="{FF2B5EF4-FFF2-40B4-BE49-F238E27FC236}">
                <a16:creationId xmlns:a16="http://schemas.microsoft.com/office/drawing/2014/main" id="{10D80634-7B12-BDFF-EB9A-E53216AE1BCB}"/>
              </a:ext>
            </a:extLst>
          </p:cNvPr>
          <p:cNvSpPr txBox="1">
            <a:spLocks noChangeArrowheads="1"/>
          </p:cNvSpPr>
          <p:nvPr/>
        </p:nvSpPr>
        <p:spPr bwMode="auto">
          <a:xfrm>
            <a:off x="1693861" y="817563"/>
            <a:ext cx="12017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200">
                <a:solidFill>
                  <a:srgbClr val="FFFFFF"/>
                </a:solidFill>
                <a:latin typeface="Times New Roman" panose="02020603050405020304" pitchFamily="18" charset="0"/>
                <a:cs typeface="Times New Roman" panose="02020603050405020304" pitchFamily="18" charset="0"/>
              </a:rPr>
              <a:t>HOẠT ĐỘNG     </a:t>
            </a:r>
          </a:p>
        </p:txBody>
      </p:sp>
      <p:pic>
        <p:nvPicPr>
          <p:cNvPr id="11" name="Picture 82">
            <a:extLst>
              <a:ext uri="{FF2B5EF4-FFF2-40B4-BE49-F238E27FC236}">
                <a16:creationId xmlns:a16="http://schemas.microsoft.com/office/drawing/2014/main" id="{08E3D5F2-336D-8506-F7A7-4E94062EDDC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799" y="711201"/>
            <a:ext cx="584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Object 4">
            <a:extLst>
              <a:ext uri="{FF2B5EF4-FFF2-40B4-BE49-F238E27FC236}">
                <a16:creationId xmlns:a16="http://schemas.microsoft.com/office/drawing/2014/main" id="{E1AF22CA-31F7-AC1F-6C55-A67BC4E0089F}"/>
              </a:ext>
            </a:extLst>
          </p:cNvPr>
          <p:cNvGraphicFramePr>
            <a:graphicFrameLocks noChangeAspect="1"/>
          </p:cNvGraphicFramePr>
          <p:nvPr>
            <p:extLst>
              <p:ext uri="{D42A27DB-BD31-4B8C-83A1-F6EECF244321}">
                <p14:modId xmlns:p14="http://schemas.microsoft.com/office/powerpoint/2010/main" val="2628436600"/>
              </p:ext>
            </p:extLst>
          </p:nvPr>
        </p:nvGraphicFramePr>
        <p:xfrm>
          <a:off x="3235325" y="2892425"/>
          <a:ext cx="2327275" cy="528638"/>
        </p:xfrm>
        <a:graphic>
          <a:graphicData uri="http://schemas.openxmlformats.org/presentationml/2006/ole">
            <mc:AlternateContent xmlns:mc="http://schemas.openxmlformats.org/markup-compatibility/2006">
              <mc:Choice xmlns:v="urn:schemas-microsoft-com:vml" Requires="v">
                <p:oleObj name="Equation" r:id="rId4" imgW="990360" imgH="203040" progId="Equation.DSMT4">
                  <p:embed/>
                </p:oleObj>
              </mc:Choice>
              <mc:Fallback>
                <p:oleObj name="Equation" r:id="rId4" imgW="990360" imgH="203040" progId="Equation.DSMT4">
                  <p:embed/>
                  <p:pic>
                    <p:nvPicPr>
                      <p:cNvPr id="0" name="Object 3"/>
                      <p:cNvPicPr>
                        <a:picLocks noChangeAspect="1" noChangeArrowheads="1"/>
                      </p:cNvPicPr>
                      <p:nvPr/>
                    </p:nvPicPr>
                    <p:blipFill>
                      <a:blip r:embed="rId5"/>
                      <a:srcRect/>
                      <a:stretch>
                        <a:fillRect/>
                      </a:stretch>
                    </p:blipFill>
                    <p:spPr bwMode="auto">
                      <a:xfrm>
                        <a:off x="3235325" y="2892425"/>
                        <a:ext cx="2327275" cy="528638"/>
                      </a:xfrm>
                      <a:prstGeom prst="rect">
                        <a:avLst/>
                      </a:prstGeom>
                      <a:noFill/>
                    </p:spPr>
                  </p:pic>
                </p:oleObj>
              </mc:Fallback>
            </mc:AlternateContent>
          </a:graphicData>
        </a:graphic>
      </p:graphicFrame>
      <p:graphicFrame>
        <p:nvGraphicFramePr>
          <p:cNvPr id="20" name="Object 19">
            <a:extLst>
              <a:ext uri="{FF2B5EF4-FFF2-40B4-BE49-F238E27FC236}">
                <a16:creationId xmlns:a16="http://schemas.microsoft.com/office/drawing/2014/main" id="{022FCDD2-71AA-17E6-BFCD-171951EEEFBB}"/>
              </a:ext>
            </a:extLst>
          </p:cNvPr>
          <p:cNvGraphicFramePr>
            <a:graphicFrameLocks noChangeAspect="1"/>
          </p:cNvGraphicFramePr>
          <p:nvPr>
            <p:extLst>
              <p:ext uri="{D42A27DB-BD31-4B8C-83A1-F6EECF244321}">
                <p14:modId xmlns:p14="http://schemas.microsoft.com/office/powerpoint/2010/main" val="626357876"/>
              </p:ext>
            </p:extLst>
          </p:nvPr>
        </p:nvGraphicFramePr>
        <p:xfrm>
          <a:off x="1143000" y="3674844"/>
          <a:ext cx="114300" cy="174625"/>
        </p:xfrm>
        <a:graphic>
          <a:graphicData uri="http://schemas.openxmlformats.org/presentationml/2006/ole">
            <mc:AlternateContent xmlns:mc="http://schemas.openxmlformats.org/markup-compatibility/2006">
              <mc:Choice xmlns:v="urn:schemas-microsoft-com:vml" Requires="v">
                <p:oleObj name="Equation" r:id="rId6" imgW="114102" imgH="177492" progId="Equation.DSMT4">
                  <p:embed/>
                </p:oleObj>
              </mc:Choice>
              <mc:Fallback>
                <p:oleObj name="Equation" r:id="rId6" imgW="114102" imgH="177492" progId="Equation.DSMT4">
                  <p:embed/>
                  <p:pic>
                    <p:nvPicPr>
                      <p:cNvPr id="0"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43000" y="3674844"/>
                        <a:ext cx="114300" cy="174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 name="Object 20">
            <a:extLst>
              <a:ext uri="{FF2B5EF4-FFF2-40B4-BE49-F238E27FC236}">
                <a16:creationId xmlns:a16="http://schemas.microsoft.com/office/drawing/2014/main" id="{4AFB85C7-2A34-D111-1195-A272767C88DB}"/>
              </a:ext>
            </a:extLst>
          </p:cNvPr>
          <p:cNvGraphicFramePr>
            <a:graphicFrameLocks noChangeAspect="1"/>
          </p:cNvGraphicFramePr>
          <p:nvPr>
            <p:extLst>
              <p:ext uri="{D42A27DB-BD31-4B8C-83A1-F6EECF244321}">
                <p14:modId xmlns:p14="http://schemas.microsoft.com/office/powerpoint/2010/main" val="1056739236"/>
              </p:ext>
            </p:extLst>
          </p:nvPr>
        </p:nvGraphicFramePr>
        <p:xfrm>
          <a:off x="3001360" y="4039150"/>
          <a:ext cx="3656013" cy="574675"/>
        </p:xfrm>
        <a:graphic>
          <a:graphicData uri="http://schemas.openxmlformats.org/presentationml/2006/ole">
            <mc:AlternateContent xmlns:mc="http://schemas.openxmlformats.org/markup-compatibility/2006">
              <mc:Choice xmlns:v="urn:schemas-microsoft-com:vml" Requires="v">
                <p:oleObj name="Equation" r:id="rId8" imgW="1485720" imgH="203040" progId="Equation.DSMT4">
                  <p:embed/>
                </p:oleObj>
              </mc:Choice>
              <mc:Fallback>
                <p:oleObj name="Equation" r:id="rId8" imgW="1485720" imgH="203040" progId="Equation.DSMT4">
                  <p:embed/>
                  <p:pic>
                    <p:nvPicPr>
                      <p:cNvPr id="0" name="Object 1"/>
                      <p:cNvPicPr>
                        <a:picLocks noChangeAspect="1" noChangeArrowheads="1"/>
                      </p:cNvPicPr>
                      <p:nvPr/>
                    </p:nvPicPr>
                    <p:blipFill>
                      <a:blip r:embed="rId9"/>
                      <a:srcRect/>
                      <a:stretch>
                        <a:fillRect/>
                      </a:stretch>
                    </p:blipFill>
                    <p:spPr bwMode="auto">
                      <a:xfrm>
                        <a:off x="3001360" y="4039150"/>
                        <a:ext cx="3656013" cy="574675"/>
                      </a:xfrm>
                      <a:prstGeom prst="rect">
                        <a:avLst/>
                      </a:prstGeom>
                      <a:noFill/>
                    </p:spPr>
                  </p:pic>
                </p:oleObj>
              </mc:Fallback>
            </mc:AlternateContent>
          </a:graphicData>
        </a:graphic>
      </p:graphicFrame>
      <p:sp>
        <p:nvSpPr>
          <p:cNvPr id="22" name="Rectangle 4">
            <a:extLst>
              <a:ext uri="{FF2B5EF4-FFF2-40B4-BE49-F238E27FC236}">
                <a16:creationId xmlns:a16="http://schemas.microsoft.com/office/drawing/2014/main" id="{EAFD86B1-1426-D38F-4A45-F61B96FC9FB3}"/>
              </a:ext>
            </a:extLst>
          </p:cNvPr>
          <p:cNvSpPr>
            <a:spLocks noChangeArrowheads="1"/>
          </p:cNvSpPr>
          <p:nvPr/>
        </p:nvSpPr>
        <p:spPr bwMode="auto">
          <a:xfrm>
            <a:off x="1714500" y="2360597"/>
            <a:ext cx="8001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altLang="en-US" sz="2800">
                <a:latin typeface="Times New Roman" panose="02020603050405020304" pitchFamily="18" charset="0"/>
                <a:ea typeface="Times New Roman" panose="02020603050405020304" pitchFamily="18" charset="0"/>
                <a:cs typeface="Times New Roman" panose="02020603050405020304" pitchFamily="18" charset="0"/>
              </a:rPr>
              <a:t>a) Khoảng cách từ Mặt Trời đến Sao Thủy dài khoảng</a:t>
            </a:r>
            <a:endParaRPr lang="en-US" altLang="en-US" sz="2800">
              <a:latin typeface="Times New Roman" panose="02020603050405020304" pitchFamily="18" charset="0"/>
              <a:cs typeface="Times New Roman" panose="02020603050405020304" pitchFamily="18" charset="0"/>
            </a:endParaRPr>
          </a:p>
        </p:txBody>
      </p:sp>
      <p:sp>
        <p:nvSpPr>
          <p:cNvPr id="23" name="Rectangle 5">
            <a:extLst>
              <a:ext uri="{FF2B5EF4-FFF2-40B4-BE49-F238E27FC236}">
                <a16:creationId xmlns:a16="http://schemas.microsoft.com/office/drawing/2014/main" id="{89378C08-FCD2-84D9-44F4-159AB141937F}"/>
              </a:ext>
            </a:extLst>
          </p:cNvPr>
          <p:cNvSpPr>
            <a:spLocks noChangeArrowheads="1"/>
          </p:cNvSpPr>
          <p:nvPr/>
        </p:nvSpPr>
        <p:spPr bwMode="auto">
          <a:xfrm>
            <a:off x="1143001" y="349017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4" name="Rectangle 6">
            <a:extLst>
              <a:ext uri="{FF2B5EF4-FFF2-40B4-BE49-F238E27FC236}">
                <a16:creationId xmlns:a16="http://schemas.microsoft.com/office/drawing/2014/main" id="{EE57D214-9B6C-0BEC-A565-6DD2A639E5EB}"/>
              </a:ext>
            </a:extLst>
          </p:cNvPr>
          <p:cNvSpPr>
            <a:spLocks noChangeArrowheads="1"/>
          </p:cNvSpPr>
          <p:nvPr/>
        </p:nvSpPr>
        <p:spPr bwMode="auto">
          <a:xfrm>
            <a:off x="1780222" y="3465939"/>
            <a:ext cx="587372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altLang="en-US" sz="2800">
                <a:latin typeface="Times New Roman" panose="02020603050405020304" pitchFamily="18" charset="0"/>
                <a:ea typeface="Times New Roman" panose="02020603050405020304" pitchFamily="18" charset="0"/>
                <a:cs typeface="Times New Roman" panose="02020603050405020304" pitchFamily="18" charset="0"/>
              </a:rPr>
              <a:t>b) Một năm ánh sáng có độ dài khoảng </a:t>
            </a:r>
            <a:endParaRPr lang="en-US" altLang="en-US" sz="2800">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687714B1-599B-D68B-155F-B2A513C9B1BE}"/>
              </a:ext>
            </a:extLst>
          </p:cNvPr>
          <p:cNvSpPr txBox="1"/>
          <p:nvPr/>
        </p:nvSpPr>
        <p:spPr>
          <a:xfrm>
            <a:off x="5106765" y="1535446"/>
            <a:ext cx="1127760" cy="584775"/>
          </a:xfrm>
          <a:prstGeom prst="rect">
            <a:avLst/>
          </a:prstGeom>
          <a:noFill/>
        </p:spPr>
        <p:txBody>
          <a:bodyPr wrap="square">
            <a:spAutoFit/>
          </a:bodyPr>
          <a:lstStyle/>
          <a:p>
            <a:pPr eaLnBrk="0" fontAlgn="base" hangingPunct="0">
              <a:spcBef>
                <a:spcPct val="0"/>
              </a:spcBef>
              <a:spcAft>
                <a:spcPct val="0"/>
              </a:spcAft>
            </a:pPr>
            <a:r>
              <a:rPr lang="en-US" altLang="en-US" sz="32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Giải</a:t>
            </a:r>
            <a:endParaRPr lang="en-US" altLang="en-US" sz="3200" b="1">
              <a:solidFill>
                <a:srgbClr val="FF0000"/>
              </a:solidFill>
              <a:latin typeface="Times New Roman" panose="02020603050405020304" pitchFamily="18" charset="0"/>
              <a:cs typeface="Times New Roman" panose="02020603050405020304" pitchFamily="18" charset="0"/>
            </a:endParaRPr>
          </a:p>
        </p:txBody>
      </p:sp>
      <p:sp>
        <p:nvSpPr>
          <p:cNvPr id="27" name="Rectangle 26">
            <a:extLst>
              <a:ext uri="{FF2B5EF4-FFF2-40B4-BE49-F238E27FC236}">
                <a16:creationId xmlns:a16="http://schemas.microsoft.com/office/drawing/2014/main" id="{BCE9321D-A626-2F19-A4DE-45417E534FC4}"/>
              </a:ext>
            </a:extLst>
          </p:cNvPr>
          <p:cNvSpPr/>
          <p:nvPr/>
        </p:nvSpPr>
        <p:spPr>
          <a:xfrm>
            <a:off x="152400" y="0"/>
            <a:ext cx="11658600" cy="533400"/>
          </a:xfrm>
          <a:prstGeom prst="rect">
            <a:avLst/>
          </a:prstGeom>
          <a:solidFill>
            <a:srgbClr val="3399FF"/>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b="1">
                <a:solidFill>
                  <a:srgbClr val="FF0000"/>
                </a:solidFill>
                <a:latin typeface="Times New Roman" pitchFamily="18" charset="0"/>
                <a:cs typeface="Times New Roman" pitchFamily="18" charset="0"/>
              </a:rPr>
              <a:t>BÀI 3: </a:t>
            </a:r>
            <a:r>
              <a:rPr lang="en-US" sz="2800" b="1" dirty="0">
                <a:solidFill>
                  <a:srgbClr val="FF0000"/>
                </a:solidFill>
                <a:latin typeface="Times New Roman" pitchFamily="18" charset="0"/>
                <a:cs typeface="Times New Roman" pitchFamily="18" charset="0"/>
              </a:rPr>
              <a:t>LŨY </a:t>
            </a:r>
            <a:r>
              <a:rPr lang="en-US" sz="2800" b="1">
                <a:solidFill>
                  <a:srgbClr val="FF0000"/>
                </a:solidFill>
                <a:latin typeface="Times New Roman" pitchFamily="18" charset="0"/>
                <a:cs typeface="Times New Roman" pitchFamily="18" charset="0"/>
              </a:rPr>
              <a:t>THỪA CỦA MỘT SỐ HỮU TỈ</a:t>
            </a:r>
            <a:endParaRPr lang="en-US" sz="2800" b="1" dirty="0">
              <a:solidFill>
                <a:srgbClr val="FF0000"/>
              </a:solidFill>
              <a:latin typeface="Times New Roman" pitchFamily="18" charset="0"/>
              <a:cs typeface="Times New Roman" pitchFamily="18" charset="0"/>
            </a:endParaRPr>
          </a:p>
        </p:txBody>
      </p:sp>
      <p:graphicFrame>
        <p:nvGraphicFramePr>
          <p:cNvPr id="17" name="Object 16">
            <a:extLst>
              <a:ext uri="{FF2B5EF4-FFF2-40B4-BE49-F238E27FC236}">
                <a16:creationId xmlns:a16="http://schemas.microsoft.com/office/drawing/2014/main" id="{EC190E31-37FB-3C42-660E-47DD1FB5ED5E}"/>
              </a:ext>
            </a:extLst>
          </p:cNvPr>
          <p:cNvGraphicFramePr>
            <a:graphicFrameLocks noChangeAspect="1"/>
          </p:cNvGraphicFramePr>
          <p:nvPr>
            <p:extLst>
              <p:ext uri="{D42A27DB-BD31-4B8C-83A1-F6EECF244321}">
                <p14:modId xmlns:p14="http://schemas.microsoft.com/office/powerpoint/2010/main" val="3377460294"/>
              </p:ext>
            </p:extLst>
          </p:nvPr>
        </p:nvGraphicFramePr>
        <p:xfrm>
          <a:off x="5703889" y="2832100"/>
          <a:ext cx="1851025" cy="596900"/>
        </p:xfrm>
        <a:graphic>
          <a:graphicData uri="http://schemas.openxmlformats.org/presentationml/2006/ole">
            <mc:AlternateContent xmlns:mc="http://schemas.openxmlformats.org/markup-compatibility/2006">
              <mc:Choice xmlns:v="urn:schemas-microsoft-com:vml" Requires="v">
                <p:oleObj name="Equation" r:id="rId10" imgW="825480" imgH="228600" progId="Equation.DSMT4">
                  <p:embed/>
                </p:oleObj>
              </mc:Choice>
              <mc:Fallback>
                <p:oleObj name="Equation" r:id="rId10" imgW="825480" imgH="228600" progId="Equation.DSMT4">
                  <p:embed/>
                  <p:pic>
                    <p:nvPicPr>
                      <p:cNvPr id="5" name="Object 4">
                        <a:extLst>
                          <a:ext uri="{FF2B5EF4-FFF2-40B4-BE49-F238E27FC236}">
                            <a16:creationId xmlns:a16="http://schemas.microsoft.com/office/drawing/2014/main" id="{E1AF22CA-31F7-AC1F-6C55-A67BC4E0089F}"/>
                          </a:ext>
                        </a:extLst>
                      </p:cNvPr>
                      <p:cNvPicPr>
                        <a:picLocks noChangeAspect="1" noChangeArrowheads="1"/>
                      </p:cNvPicPr>
                      <p:nvPr/>
                    </p:nvPicPr>
                    <p:blipFill>
                      <a:blip r:embed="rId11"/>
                      <a:srcRect/>
                      <a:stretch>
                        <a:fillRect/>
                      </a:stretch>
                    </p:blipFill>
                    <p:spPr bwMode="auto">
                      <a:xfrm>
                        <a:off x="5703889" y="2832100"/>
                        <a:ext cx="1851025" cy="596900"/>
                      </a:xfrm>
                      <a:prstGeom prst="rect">
                        <a:avLst/>
                      </a:prstGeom>
                      <a:noFill/>
                    </p:spPr>
                  </p:pic>
                </p:oleObj>
              </mc:Fallback>
            </mc:AlternateContent>
          </a:graphicData>
        </a:graphic>
      </p:graphicFrame>
      <p:graphicFrame>
        <p:nvGraphicFramePr>
          <p:cNvPr id="18" name="Object 17">
            <a:extLst>
              <a:ext uri="{FF2B5EF4-FFF2-40B4-BE49-F238E27FC236}">
                <a16:creationId xmlns:a16="http://schemas.microsoft.com/office/drawing/2014/main" id="{C7106431-8E49-2EE2-920F-94165FB679DD}"/>
              </a:ext>
            </a:extLst>
          </p:cNvPr>
          <p:cNvGraphicFramePr>
            <a:graphicFrameLocks noChangeAspect="1"/>
          </p:cNvGraphicFramePr>
          <p:nvPr>
            <p:extLst>
              <p:ext uri="{D42A27DB-BD31-4B8C-83A1-F6EECF244321}">
                <p14:modId xmlns:p14="http://schemas.microsoft.com/office/powerpoint/2010/main" val="3813921183"/>
              </p:ext>
            </p:extLst>
          </p:nvPr>
        </p:nvGraphicFramePr>
        <p:xfrm>
          <a:off x="6847490" y="4003431"/>
          <a:ext cx="2343150" cy="646112"/>
        </p:xfrm>
        <a:graphic>
          <a:graphicData uri="http://schemas.openxmlformats.org/presentationml/2006/ole">
            <mc:AlternateContent xmlns:mc="http://schemas.openxmlformats.org/markup-compatibility/2006">
              <mc:Choice xmlns:v="urn:schemas-microsoft-com:vml" Requires="v">
                <p:oleObj name="Equation" r:id="rId12" imgW="952200" imgH="228600" progId="Equation.DSMT4">
                  <p:embed/>
                </p:oleObj>
              </mc:Choice>
              <mc:Fallback>
                <p:oleObj name="Equation" r:id="rId12" imgW="952200" imgH="228600" progId="Equation.DSMT4">
                  <p:embed/>
                  <p:pic>
                    <p:nvPicPr>
                      <p:cNvPr id="21" name="Object 20">
                        <a:extLst>
                          <a:ext uri="{FF2B5EF4-FFF2-40B4-BE49-F238E27FC236}">
                            <a16:creationId xmlns:a16="http://schemas.microsoft.com/office/drawing/2014/main" id="{4AFB85C7-2A34-D111-1195-A272767C88DB}"/>
                          </a:ext>
                        </a:extLst>
                      </p:cNvPr>
                      <p:cNvPicPr>
                        <a:picLocks noChangeAspect="1" noChangeArrowheads="1"/>
                      </p:cNvPicPr>
                      <p:nvPr/>
                    </p:nvPicPr>
                    <p:blipFill>
                      <a:blip r:embed="rId13"/>
                      <a:srcRect/>
                      <a:stretch>
                        <a:fillRect/>
                      </a:stretch>
                    </p:blipFill>
                    <p:spPr bwMode="auto">
                      <a:xfrm>
                        <a:off x="6847490" y="4003431"/>
                        <a:ext cx="2343150" cy="646112"/>
                      </a:xfrm>
                      <a:prstGeom prst="rect">
                        <a:avLst/>
                      </a:prstGeom>
                      <a:noFill/>
                    </p:spPr>
                  </p:pic>
                </p:oleObj>
              </mc:Fallback>
            </mc:AlternateContent>
          </a:graphicData>
        </a:graphic>
      </p:graphicFrame>
    </p:spTree>
    <p:extLst>
      <p:ext uri="{BB962C8B-B14F-4D97-AF65-F5344CB8AC3E}">
        <p14:creationId xmlns:p14="http://schemas.microsoft.com/office/powerpoint/2010/main" val="174607852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randombar(horizont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circle(out)">
                                      <p:cBhvr>
                                        <p:cTn id="12" dur="20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randombar(horizont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32"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circle(out)">
                                      <p:cBhvr>
                                        <p:cTn id="27" dur="20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randombar(horizontal)">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randombar(horizontal)">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barn(inVertical)">
                                      <p:cBhvr>
                                        <p:cTn id="4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2" grpId="0"/>
      <p:bldP spid="24" grpId="0"/>
      <p:bldP spid="2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76400" y="228600"/>
            <a:ext cx="8991600" cy="523220"/>
          </a:xfrm>
          <a:prstGeom prst="rect">
            <a:avLst/>
          </a:prstGeom>
          <a:noFill/>
        </p:spPr>
        <p:txBody>
          <a:bodyPr wrap="square" rtlCol="0">
            <a:spAutoFit/>
          </a:bodyPr>
          <a:lstStyle/>
          <a:p>
            <a:pPr algn="ctr"/>
            <a:r>
              <a:rPr lang="en-US" sz="2800" b="1" i="1" dirty="0" err="1">
                <a:solidFill>
                  <a:srgbClr val="FF0000"/>
                </a:solidFill>
                <a:latin typeface="Times New Roman" pitchFamily="18" charset="0"/>
                <a:cs typeface="Times New Roman" pitchFamily="18" charset="0"/>
              </a:rPr>
              <a:t>Tìm</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hiểu</a:t>
            </a:r>
            <a:r>
              <a:rPr lang="en-US" sz="2800" b="1" i="1" dirty="0">
                <a:solidFill>
                  <a:srgbClr val="FF0000"/>
                </a:solidFill>
                <a:latin typeface="Times New Roman" pitchFamily="18" charset="0"/>
                <a:cs typeface="Times New Roman" pitchFamily="18" charset="0"/>
              </a:rPr>
              <a:t> </a:t>
            </a:r>
            <a:r>
              <a:rPr lang="en-US" sz="2800" b="1" i="1" err="1">
                <a:solidFill>
                  <a:srgbClr val="FF0000"/>
                </a:solidFill>
                <a:latin typeface="Times New Roman" pitchFamily="18" charset="0"/>
                <a:cs typeface="Times New Roman" pitchFamily="18" charset="0"/>
              </a:rPr>
              <a:t>về</a:t>
            </a:r>
            <a:r>
              <a:rPr lang="en-US" sz="2800" b="1" i="1">
                <a:solidFill>
                  <a:srgbClr val="FF0000"/>
                </a:solidFill>
                <a:latin typeface="Times New Roman" pitchFamily="18" charset="0"/>
                <a:cs typeface="Times New Roman" pitchFamily="18" charset="0"/>
              </a:rPr>
              <a:t> khoảng cách các </a:t>
            </a:r>
            <a:r>
              <a:rPr lang="en-US" sz="2800" b="1" i="1" dirty="0" err="1">
                <a:solidFill>
                  <a:srgbClr val="FF0000"/>
                </a:solidFill>
                <a:latin typeface="Times New Roman" pitchFamily="18" charset="0"/>
                <a:cs typeface="Times New Roman" pitchFamily="18" charset="0"/>
              </a:rPr>
              <a:t>hành</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tinh</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trong</a:t>
            </a:r>
            <a:r>
              <a:rPr lang="en-US" sz="2800" b="1" i="1" dirty="0">
                <a:solidFill>
                  <a:srgbClr val="FF0000"/>
                </a:solidFill>
                <a:latin typeface="Times New Roman" pitchFamily="18" charset="0"/>
                <a:cs typeface="Times New Roman" pitchFamily="18" charset="0"/>
              </a:rPr>
              <a:t> </a:t>
            </a:r>
            <a:r>
              <a:rPr lang="en-US" sz="2800" b="1" i="1" err="1">
                <a:solidFill>
                  <a:srgbClr val="FF0000"/>
                </a:solidFill>
                <a:latin typeface="Times New Roman" pitchFamily="18" charset="0"/>
                <a:cs typeface="Times New Roman" pitchFamily="18" charset="0"/>
              </a:rPr>
              <a:t>hệ</a:t>
            </a:r>
            <a:r>
              <a:rPr lang="en-US" sz="2800" b="1" i="1">
                <a:solidFill>
                  <a:srgbClr val="FF0000"/>
                </a:solidFill>
                <a:latin typeface="Times New Roman" pitchFamily="18" charset="0"/>
                <a:cs typeface="Times New Roman" pitchFamily="18" charset="0"/>
              </a:rPr>
              <a:t> Mặt trời</a:t>
            </a:r>
            <a:endParaRPr lang="en-US" sz="2800" b="1" i="1" dirty="0">
              <a:solidFill>
                <a:srgbClr val="FF0000"/>
              </a:solidFill>
              <a:latin typeface="Times New Roman" pitchFamily="18" charset="0"/>
              <a:cs typeface="Times New Roman" pitchFamily="18" charset="0"/>
            </a:endParaRPr>
          </a:p>
        </p:txBody>
      </p:sp>
      <p:pic>
        <p:nvPicPr>
          <p:cNvPr id="4" name="Picture 3">
            <a:extLst>
              <a:ext uri="{FF2B5EF4-FFF2-40B4-BE49-F238E27FC236}">
                <a16:creationId xmlns:a16="http://schemas.microsoft.com/office/drawing/2014/main" id="{FFE5B7B6-85AD-DBD8-83FC-2825FFCDB20D}"/>
              </a:ext>
            </a:extLst>
          </p:cNvPr>
          <p:cNvPicPr>
            <a:picLocks noChangeAspect="1"/>
          </p:cNvPicPr>
          <p:nvPr/>
        </p:nvPicPr>
        <p:blipFill>
          <a:blip r:embed="rId2"/>
          <a:stretch>
            <a:fillRect/>
          </a:stretch>
        </p:blipFill>
        <p:spPr>
          <a:xfrm>
            <a:off x="152400" y="828020"/>
            <a:ext cx="11658600" cy="6029980"/>
          </a:xfrm>
          <a:prstGeom prst="rect">
            <a:avLst/>
          </a:prstGeom>
        </p:spPr>
      </p:pic>
    </p:spTree>
    <p:extLst>
      <p:ext uri="{BB962C8B-B14F-4D97-AF65-F5344CB8AC3E}">
        <p14:creationId xmlns:p14="http://schemas.microsoft.com/office/powerpoint/2010/main" val="961239041"/>
      </p:ext>
    </p:extLst>
  </p:cSld>
  <p:clrMapOvr>
    <a:masterClrMapping/>
  </p:clrMapOvr>
  <p:transition>
    <p:strips dir="rd"/>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Khoảng cách giữa các hành tinh">
            <a:extLst>
              <a:ext uri="{FF2B5EF4-FFF2-40B4-BE49-F238E27FC236}">
                <a16:creationId xmlns:a16="http://schemas.microsoft.com/office/drawing/2014/main" id="{2AD510FC-55BB-704B-0A88-463854FBB4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6085"/>
            <a:ext cx="11506199" cy="65857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76376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5" descr="divide">
            <a:extLst>
              <a:ext uri="{FF2B5EF4-FFF2-40B4-BE49-F238E27FC236}">
                <a16:creationId xmlns:a16="http://schemas.microsoft.com/office/drawing/2014/main" id="{C46AA570-EF8E-BBB9-8D17-BE34BD8859F7}"/>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398838" y="6381750"/>
            <a:ext cx="726916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3" name="Picture 6" descr="BACK027">
            <a:extLst>
              <a:ext uri="{FF2B5EF4-FFF2-40B4-BE49-F238E27FC236}">
                <a16:creationId xmlns:a16="http://schemas.microsoft.com/office/drawing/2014/main" id="{92A7B945-D5BE-BD45-F028-B9B6286A5A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838200"/>
            <a:ext cx="114300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Picture 15" descr="divide">
            <a:extLst>
              <a:ext uri="{FF2B5EF4-FFF2-40B4-BE49-F238E27FC236}">
                <a16:creationId xmlns:a16="http://schemas.microsoft.com/office/drawing/2014/main" id="{05CF59B1-31C3-0D20-00C6-11F81CAC2F54}"/>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57150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6" name="Picture 5" descr="jlgbook">
            <a:extLst>
              <a:ext uri="{FF2B5EF4-FFF2-40B4-BE49-F238E27FC236}">
                <a16:creationId xmlns:a16="http://schemas.microsoft.com/office/drawing/2014/main" id="{DCD28B16-839E-FC3C-5546-A3A476B3A819}"/>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686801" y="1371600"/>
            <a:ext cx="1547813"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7" name="AutoShape 6">
            <a:extLst>
              <a:ext uri="{FF2B5EF4-FFF2-40B4-BE49-F238E27FC236}">
                <a16:creationId xmlns:a16="http://schemas.microsoft.com/office/drawing/2014/main" id="{987EFE14-1FF5-F928-3645-A5106F9B2561}"/>
              </a:ext>
            </a:extLst>
          </p:cNvPr>
          <p:cNvSpPr>
            <a:spLocks noChangeArrowheads="1"/>
          </p:cNvSpPr>
          <p:nvPr/>
        </p:nvSpPr>
        <p:spPr bwMode="auto">
          <a:xfrm>
            <a:off x="8690112" y="827685"/>
            <a:ext cx="935038" cy="1116013"/>
          </a:xfrm>
          <a:prstGeom prst="star32">
            <a:avLst>
              <a:gd name="adj" fmla="val 13944"/>
            </a:avLst>
          </a:prstGeom>
          <a:noFill/>
          <a:ln w="9525" algn="ctr">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buClr>
                <a:srgbClr val="3366CC"/>
              </a:buClr>
              <a:buFontTx/>
              <a:buNone/>
            </a:pPr>
            <a:endParaRPr kumimoji="1" lang="en-US" altLang="en-US" sz="1800" b="1">
              <a:latin typeface="Calibri" panose="020F0502020204030204" pitchFamily="34" charset="0"/>
            </a:endParaRPr>
          </a:p>
        </p:txBody>
      </p:sp>
      <p:sp>
        <p:nvSpPr>
          <p:cNvPr id="12" name="TextBox 52">
            <a:extLst>
              <a:ext uri="{FF2B5EF4-FFF2-40B4-BE49-F238E27FC236}">
                <a16:creationId xmlns:a16="http://schemas.microsoft.com/office/drawing/2014/main" id="{823E19EE-8E33-B5B6-7474-DFB844FAB4D1}"/>
              </a:ext>
            </a:extLst>
          </p:cNvPr>
          <p:cNvSpPr txBox="1">
            <a:spLocks noChangeArrowheads="1"/>
          </p:cNvSpPr>
          <p:nvPr/>
        </p:nvSpPr>
        <p:spPr bwMode="auto">
          <a:xfrm>
            <a:off x="6797676" y="1277939"/>
            <a:ext cx="1127125"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100">
                <a:solidFill>
                  <a:srgbClr val="FFFFFF"/>
                </a:solidFill>
                <a:latin typeface="Times New Roman" panose="02020603050405020304" pitchFamily="18" charset="0"/>
                <a:cs typeface="Times New Roman" panose="02020603050405020304" pitchFamily="18" charset="0"/>
              </a:rPr>
              <a:t>OPTION     </a:t>
            </a:r>
          </a:p>
        </p:txBody>
      </p:sp>
      <p:sp>
        <p:nvSpPr>
          <p:cNvPr id="14" name="Freeform 110">
            <a:extLst>
              <a:ext uri="{FF2B5EF4-FFF2-40B4-BE49-F238E27FC236}">
                <a16:creationId xmlns:a16="http://schemas.microsoft.com/office/drawing/2014/main" id="{E398E265-8666-3EF6-3839-1E276823B8E3}"/>
              </a:ext>
            </a:extLst>
          </p:cNvPr>
          <p:cNvSpPr>
            <a:spLocks/>
          </p:cNvSpPr>
          <p:nvPr/>
        </p:nvSpPr>
        <p:spPr bwMode="auto">
          <a:xfrm>
            <a:off x="5735638" y="1116013"/>
            <a:ext cx="430212" cy="481012"/>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6538" y="0"/>
                </a:moveTo>
                <a:cubicBezTo>
                  <a:pt x="5492" y="0"/>
                  <a:pt x="4650" y="756"/>
                  <a:pt x="4650" y="1693"/>
                </a:cubicBezTo>
                <a:cubicBezTo>
                  <a:pt x="4650" y="2630"/>
                  <a:pt x="5492" y="3386"/>
                  <a:pt x="6538" y="3386"/>
                </a:cubicBezTo>
                <a:cubicBezTo>
                  <a:pt x="7583" y="3386"/>
                  <a:pt x="8425" y="2630"/>
                  <a:pt x="8425" y="1693"/>
                </a:cubicBezTo>
                <a:cubicBezTo>
                  <a:pt x="8425" y="756"/>
                  <a:pt x="7583" y="0"/>
                  <a:pt x="6538" y="0"/>
                </a:cubicBezTo>
                <a:close/>
                <a:moveTo>
                  <a:pt x="17944" y="1907"/>
                </a:moveTo>
                <a:cubicBezTo>
                  <a:pt x="16731" y="1907"/>
                  <a:pt x="15738" y="2779"/>
                  <a:pt x="15738" y="3867"/>
                </a:cubicBezTo>
                <a:cubicBezTo>
                  <a:pt x="15738" y="4955"/>
                  <a:pt x="16731" y="5846"/>
                  <a:pt x="17944" y="5846"/>
                </a:cubicBezTo>
                <a:cubicBezTo>
                  <a:pt x="19157" y="5846"/>
                  <a:pt x="20130" y="4955"/>
                  <a:pt x="20130" y="3867"/>
                </a:cubicBezTo>
                <a:cubicBezTo>
                  <a:pt x="20130" y="2779"/>
                  <a:pt x="19157" y="1907"/>
                  <a:pt x="17944" y="1907"/>
                </a:cubicBezTo>
                <a:close/>
                <a:moveTo>
                  <a:pt x="1351" y="2228"/>
                </a:moveTo>
                <a:cubicBezTo>
                  <a:pt x="847" y="2228"/>
                  <a:pt x="457" y="2595"/>
                  <a:pt x="457" y="3048"/>
                </a:cubicBezTo>
                <a:cubicBezTo>
                  <a:pt x="457" y="3500"/>
                  <a:pt x="847" y="3867"/>
                  <a:pt x="1351" y="3867"/>
                </a:cubicBezTo>
                <a:cubicBezTo>
                  <a:pt x="1855" y="3867"/>
                  <a:pt x="2265" y="3500"/>
                  <a:pt x="2265" y="3048"/>
                </a:cubicBezTo>
                <a:cubicBezTo>
                  <a:pt x="2265" y="2595"/>
                  <a:pt x="1855" y="2228"/>
                  <a:pt x="1351" y="2228"/>
                </a:cubicBezTo>
                <a:close/>
                <a:moveTo>
                  <a:pt x="12320" y="5650"/>
                </a:moveTo>
                <a:cubicBezTo>
                  <a:pt x="9800" y="5650"/>
                  <a:pt x="7750" y="7470"/>
                  <a:pt x="7750" y="9731"/>
                </a:cubicBezTo>
                <a:cubicBezTo>
                  <a:pt x="7750" y="9821"/>
                  <a:pt x="7750" y="9920"/>
                  <a:pt x="7750" y="10016"/>
                </a:cubicBezTo>
                <a:cubicBezTo>
                  <a:pt x="10007" y="9031"/>
                  <a:pt x="12732" y="9863"/>
                  <a:pt x="13830" y="11887"/>
                </a:cubicBezTo>
                <a:cubicBezTo>
                  <a:pt x="14091" y="12367"/>
                  <a:pt x="14231" y="12887"/>
                  <a:pt x="14268" y="13420"/>
                </a:cubicBezTo>
                <a:cubicBezTo>
                  <a:pt x="16539" y="12441"/>
                  <a:pt x="17505" y="10004"/>
                  <a:pt x="16414" y="7966"/>
                </a:cubicBezTo>
                <a:cubicBezTo>
                  <a:pt x="15656" y="6552"/>
                  <a:pt x="14069" y="5654"/>
                  <a:pt x="12320" y="5650"/>
                </a:cubicBezTo>
                <a:close/>
                <a:moveTo>
                  <a:pt x="3636" y="5774"/>
                </a:moveTo>
                <a:cubicBezTo>
                  <a:pt x="2124" y="5774"/>
                  <a:pt x="914" y="6877"/>
                  <a:pt x="914" y="8234"/>
                </a:cubicBezTo>
                <a:cubicBezTo>
                  <a:pt x="914" y="9590"/>
                  <a:pt x="2124" y="10693"/>
                  <a:pt x="3636" y="10693"/>
                </a:cubicBezTo>
                <a:cubicBezTo>
                  <a:pt x="5149" y="10693"/>
                  <a:pt x="6379" y="9590"/>
                  <a:pt x="6379" y="8234"/>
                </a:cubicBezTo>
                <a:cubicBezTo>
                  <a:pt x="6379" y="6877"/>
                  <a:pt x="5149" y="5774"/>
                  <a:pt x="3636" y="5774"/>
                </a:cubicBezTo>
                <a:close/>
                <a:moveTo>
                  <a:pt x="4093" y="6737"/>
                </a:moveTo>
                <a:cubicBezTo>
                  <a:pt x="4766" y="6737"/>
                  <a:pt x="5325" y="7221"/>
                  <a:pt x="5325" y="7824"/>
                </a:cubicBezTo>
                <a:cubicBezTo>
                  <a:pt x="5325" y="7974"/>
                  <a:pt x="5176" y="8109"/>
                  <a:pt x="5008" y="8109"/>
                </a:cubicBezTo>
                <a:cubicBezTo>
                  <a:pt x="4840" y="8109"/>
                  <a:pt x="4709" y="7975"/>
                  <a:pt x="4709" y="7824"/>
                </a:cubicBezTo>
                <a:cubicBezTo>
                  <a:pt x="4709" y="7522"/>
                  <a:pt x="4430" y="7289"/>
                  <a:pt x="4093" y="7289"/>
                </a:cubicBezTo>
                <a:cubicBezTo>
                  <a:pt x="3925" y="7289"/>
                  <a:pt x="3795" y="7155"/>
                  <a:pt x="3795" y="7004"/>
                </a:cubicBezTo>
                <a:cubicBezTo>
                  <a:pt x="3795" y="6853"/>
                  <a:pt x="3925" y="6737"/>
                  <a:pt x="4093" y="6737"/>
                </a:cubicBezTo>
                <a:close/>
                <a:moveTo>
                  <a:pt x="12916" y="6737"/>
                </a:moveTo>
                <a:cubicBezTo>
                  <a:pt x="14429" y="6737"/>
                  <a:pt x="15658" y="7840"/>
                  <a:pt x="15659" y="9196"/>
                </a:cubicBezTo>
                <a:cubicBezTo>
                  <a:pt x="15659" y="9347"/>
                  <a:pt x="15528" y="9463"/>
                  <a:pt x="15360" y="9463"/>
                </a:cubicBezTo>
                <a:cubicBezTo>
                  <a:pt x="15192" y="9463"/>
                  <a:pt x="15042" y="9347"/>
                  <a:pt x="15042" y="9196"/>
                </a:cubicBezTo>
                <a:cubicBezTo>
                  <a:pt x="15042" y="8141"/>
                  <a:pt x="14092" y="7289"/>
                  <a:pt x="12916" y="7289"/>
                </a:cubicBezTo>
                <a:cubicBezTo>
                  <a:pt x="12748" y="7289"/>
                  <a:pt x="12618" y="7155"/>
                  <a:pt x="12618" y="7004"/>
                </a:cubicBezTo>
                <a:cubicBezTo>
                  <a:pt x="12618" y="6853"/>
                  <a:pt x="12748" y="6737"/>
                  <a:pt x="12916" y="6737"/>
                </a:cubicBezTo>
                <a:close/>
                <a:moveTo>
                  <a:pt x="9737" y="10141"/>
                </a:moveTo>
                <a:cubicBezTo>
                  <a:pt x="7553" y="10141"/>
                  <a:pt x="5763" y="11728"/>
                  <a:pt x="5763" y="13687"/>
                </a:cubicBezTo>
                <a:cubicBezTo>
                  <a:pt x="5763" y="15646"/>
                  <a:pt x="7553" y="17234"/>
                  <a:pt x="9737" y="17234"/>
                </a:cubicBezTo>
                <a:cubicBezTo>
                  <a:pt x="11921" y="17234"/>
                  <a:pt x="13691" y="15646"/>
                  <a:pt x="13691" y="13687"/>
                </a:cubicBezTo>
                <a:cubicBezTo>
                  <a:pt x="13691" y="11728"/>
                  <a:pt x="11921" y="10141"/>
                  <a:pt x="9737" y="10141"/>
                </a:cubicBezTo>
                <a:close/>
                <a:moveTo>
                  <a:pt x="10333" y="11246"/>
                </a:moveTo>
                <a:cubicBezTo>
                  <a:pt x="11509" y="11246"/>
                  <a:pt x="12459" y="12098"/>
                  <a:pt x="12459" y="13152"/>
                </a:cubicBezTo>
                <a:cubicBezTo>
                  <a:pt x="12459" y="13303"/>
                  <a:pt x="12329" y="13420"/>
                  <a:pt x="12161" y="13420"/>
                </a:cubicBezTo>
                <a:cubicBezTo>
                  <a:pt x="11993" y="13420"/>
                  <a:pt x="11863" y="13303"/>
                  <a:pt x="11863" y="13152"/>
                </a:cubicBezTo>
                <a:cubicBezTo>
                  <a:pt x="11863" y="12399"/>
                  <a:pt x="11173" y="11780"/>
                  <a:pt x="10333" y="11780"/>
                </a:cubicBezTo>
                <a:cubicBezTo>
                  <a:pt x="10165" y="11780"/>
                  <a:pt x="10035" y="11664"/>
                  <a:pt x="10035" y="11513"/>
                </a:cubicBezTo>
                <a:cubicBezTo>
                  <a:pt x="10035" y="11362"/>
                  <a:pt x="10165" y="11246"/>
                  <a:pt x="10333" y="11246"/>
                </a:cubicBezTo>
                <a:close/>
                <a:moveTo>
                  <a:pt x="19613" y="12867"/>
                </a:moveTo>
                <a:cubicBezTo>
                  <a:pt x="19109" y="12867"/>
                  <a:pt x="18699" y="13235"/>
                  <a:pt x="18699" y="13687"/>
                </a:cubicBezTo>
                <a:cubicBezTo>
                  <a:pt x="18699" y="14139"/>
                  <a:pt x="19109" y="14507"/>
                  <a:pt x="19613" y="14507"/>
                </a:cubicBezTo>
                <a:cubicBezTo>
                  <a:pt x="20117" y="14507"/>
                  <a:pt x="20527" y="14139"/>
                  <a:pt x="20527" y="13687"/>
                </a:cubicBezTo>
                <a:cubicBezTo>
                  <a:pt x="20527" y="13235"/>
                  <a:pt x="20117" y="12867"/>
                  <a:pt x="19613" y="12867"/>
                </a:cubicBezTo>
                <a:close/>
                <a:moveTo>
                  <a:pt x="2424" y="15879"/>
                </a:moveTo>
                <a:cubicBezTo>
                  <a:pt x="1080" y="15879"/>
                  <a:pt x="0" y="16848"/>
                  <a:pt x="0" y="18053"/>
                </a:cubicBezTo>
                <a:cubicBezTo>
                  <a:pt x="0" y="19259"/>
                  <a:pt x="1080" y="20246"/>
                  <a:pt x="2424" y="20246"/>
                </a:cubicBezTo>
                <a:cubicBezTo>
                  <a:pt x="3768" y="20246"/>
                  <a:pt x="4868" y="19259"/>
                  <a:pt x="4868" y="18053"/>
                </a:cubicBezTo>
                <a:cubicBezTo>
                  <a:pt x="4868" y="16848"/>
                  <a:pt x="3768" y="15879"/>
                  <a:pt x="2424" y="15879"/>
                </a:cubicBezTo>
                <a:close/>
                <a:moveTo>
                  <a:pt x="18560" y="16147"/>
                </a:moveTo>
                <a:cubicBezTo>
                  <a:pt x="16879" y="16147"/>
                  <a:pt x="15500" y="17366"/>
                  <a:pt x="15500" y="18873"/>
                </a:cubicBezTo>
                <a:cubicBezTo>
                  <a:pt x="15500" y="20380"/>
                  <a:pt x="16879" y="21600"/>
                  <a:pt x="18560" y="21600"/>
                </a:cubicBezTo>
                <a:cubicBezTo>
                  <a:pt x="20240" y="21600"/>
                  <a:pt x="21600" y="20380"/>
                  <a:pt x="21600" y="18873"/>
                </a:cubicBezTo>
                <a:cubicBezTo>
                  <a:pt x="21600" y="17366"/>
                  <a:pt x="20240" y="16147"/>
                  <a:pt x="18560" y="16147"/>
                </a:cubicBezTo>
                <a:close/>
                <a:moveTo>
                  <a:pt x="18997" y="17198"/>
                </a:moveTo>
                <a:cubicBezTo>
                  <a:pt x="19781" y="17200"/>
                  <a:pt x="20426" y="17760"/>
                  <a:pt x="20428" y="18463"/>
                </a:cubicBezTo>
                <a:cubicBezTo>
                  <a:pt x="20426" y="18639"/>
                  <a:pt x="20266" y="18783"/>
                  <a:pt x="20070" y="18784"/>
                </a:cubicBezTo>
                <a:cubicBezTo>
                  <a:pt x="19874" y="18783"/>
                  <a:pt x="19714" y="18639"/>
                  <a:pt x="19712" y="18463"/>
                </a:cubicBezTo>
                <a:cubicBezTo>
                  <a:pt x="19712" y="18112"/>
                  <a:pt x="19388" y="17840"/>
                  <a:pt x="18997" y="17840"/>
                </a:cubicBezTo>
                <a:cubicBezTo>
                  <a:pt x="18800" y="17840"/>
                  <a:pt x="18659" y="17695"/>
                  <a:pt x="18659" y="17519"/>
                </a:cubicBezTo>
                <a:cubicBezTo>
                  <a:pt x="18659" y="17342"/>
                  <a:pt x="18800" y="17198"/>
                  <a:pt x="18997" y="17198"/>
                </a:cubicBezTo>
                <a:close/>
                <a:moveTo>
                  <a:pt x="7452" y="18873"/>
                </a:moveTo>
                <a:cubicBezTo>
                  <a:pt x="6948" y="18873"/>
                  <a:pt x="6538" y="19241"/>
                  <a:pt x="6538" y="19693"/>
                </a:cubicBezTo>
                <a:cubicBezTo>
                  <a:pt x="6538" y="20145"/>
                  <a:pt x="6948" y="20513"/>
                  <a:pt x="7452" y="20513"/>
                </a:cubicBezTo>
                <a:cubicBezTo>
                  <a:pt x="7956" y="20513"/>
                  <a:pt x="8366" y="20145"/>
                  <a:pt x="8366" y="19693"/>
                </a:cubicBezTo>
                <a:cubicBezTo>
                  <a:pt x="8366" y="19241"/>
                  <a:pt x="7956" y="18873"/>
                  <a:pt x="7452" y="18873"/>
                </a:cubicBezTo>
                <a:close/>
              </a:path>
            </a:pathLst>
          </a:custGeom>
          <a:solidFill>
            <a:srgbClr val="FFFFFF"/>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p>
            <a:endParaRPr lang="en-US"/>
          </a:p>
        </p:txBody>
      </p:sp>
      <p:sp>
        <p:nvSpPr>
          <p:cNvPr id="35857" name="TextBox 52">
            <a:extLst>
              <a:ext uri="{FF2B5EF4-FFF2-40B4-BE49-F238E27FC236}">
                <a16:creationId xmlns:a16="http://schemas.microsoft.com/office/drawing/2014/main" id="{6EE3E2CD-C821-EC05-D9AF-55768538B641}"/>
              </a:ext>
            </a:extLst>
          </p:cNvPr>
          <p:cNvSpPr txBox="1">
            <a:spLocks noChangeArrowheads="1"/>
          </p:cNvSpPr>
          <p:nvPr/>
        </p:nvSpPr>
        <p:spPr bwMode="auto">
          <a:xfrm>
            <a:off x="6265864" y="1090613"/>
            <a:ext cx="120173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200">
                <a:solidFill>
                  <a:srgbClr val="FFFFFF"/>
                </a:solidFill>
                <a:latin typeface="Times New Roman" panose="02020603050405020304" pitchFamily="18" charset="0"/>
                <a:cs typeface="Times New Roman" panose="02020603050405020304" pitchFamily="18" charset="0"/>
              </a:rPr>
              <a:t>HOẠT ĐỘNG     </a:t>
            </a:r>
          </a:p>
        </p:txBody>
      </p:sp>
      <p:sp>
        <p:nvSpPr>
          <p:cNvPr id="19" name="Content Placeholder 2">
            <a:extLst>
              <a:ext uri="{FF2B5EF4-FFF2-40B4-BE49-F238E27FC236}">
                <a16:creationId xmlns:a16="http://schemas.microsoft.com/office/drawing/2014/main" id="{3888BE64-FACC-F52C-106A-2379B0470293}"/>
              </a:ext>
            </a:extLst>
          </p:cNvPr>
          <p:cNvSpPr txBox="1">
            <a:spLocks/>
          </p:cNvSpPr>
          <p:nvPr/>
        </p:nvSpPr>
        <p:spPr bwMode="auto">
          <a:xfrm>
            <a:off x="685801" y="2057400"/>
            <a:ext cx="10703688"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buFont typeface="Arial" panose="020B0604020202020204" pitchFamily="34" charset="0"/>
              <a:buNone/>
            </a:pPr>
            <a:r>
              <a:rPr lang="nl-NL" altLang="en-US" sz="280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Đọc lại nội dung bài đã học</a:t>
            </a:r>
            <a:endParaRPr lang="en-US" altLang="en-US" sz="2800">
              <a:solidFill>
                <a:srgbClr val="0000FF"/>
              </a:solidFill>
              <a:ea typeface="Calibri" panose="020F0502020204030204" pitchFamily="34" charset="0"/>
              <a:cs typeface="Times New Roman" panose="02020603050405020304" pitchFamily="18" charset="0"/>
            </a:endParaRPr>
          </a:p>
          <a:p>
            <a:pPr eaLnBrk="1" hangingPunct="1">
              <a:buFontTx/>
              <a:buChar char="-"/>
            </a:pPr>
            <a:r>
              <a:rPr lang="nl-NL" altLang="en-US" sz="280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Học thuộc: Lũy thừa của một lũy thừa</a:t>
            </a:r>
          </a:p>
          <a:p>
            <a:pPr eaLnBrk="1" hangingPunct="1">
              <a:buFontTx/>
              <a:buChar char="-"/>
            </a:pPr>
            <a:r>
              <a:rPr lang="nl-NL" altLang="en-US" sz="280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Làm bài tập: 5; 7; 8; 9 trang 21 SGK</a:t>
            </a:r>
          </a:p>
          <a:p>
            <a:pPr eaLnBrk="1" hangingPunct="1">
              <a:buFontTx/>
              <a:buChar char="-"/>
            </a:pPr>
            <a:r>
              <a:rPr lang="nl-NL" altLang="en-US" sz="2800">
                <a:solidFill>
                  <a:srgbClr val="0000FF"/>
                </a:solidFill>
                <a:latin typeface="Times New Roman" panose="02020603050405020304" pitchFamily="18" charset="0"/>
                <a:ea typeface="Calibri" panose="020F0502020204030204" pitchFamily="34" charset="0"/>
                <a:cs typeface="Times New Roman" panose="02020603050405020304" pitchFamily="18" charset="0"/>
              </a:rPr>
              <a:t>Chuẩn bị cho tiết sau </a:t>
            </a:r>
            <a:r>
              <a:rPr lang="nl-NL" altLang="en-US" sz="2800" b="1" i="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“Bài 4 Quy tắc dấu ngoặc và quy tắc chuyển vế”</a:t>
            </a:r>
            <a:endParaRPr lang="en-US" altLang="en-US" sz="280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20" name="TextBox 52">
            <a:extLst>
              <a:ext uri="{FF2B5EF4-FFF2-40B4-BE49-F238E27FC236}">
                <a16:creationId xmlns:a16="http://schemas.microsoft.com/office/drawing/2014/main" id="{A5887A50-B3FE-A45D-C5C9-6660DF8649DC}"/>
              </a:ext>
            </a:extLst>
          </p:cNvPr>
          <p:cNvSpPr txBox="1">
            <a:spLocks noChangeArrowheads="1"/>
          </p:cNvSpPr>
          <p:nvPr/>
        </p:nvSpPr>
        <p:spPr bwMode="auto">
          <a:xfrm>
            <a:off x="4465638" y="1354137"/>
            <a:ext cx="1127125"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100">
                <a:solidFill>
                  <a:srgbClr val="FFFFFF"/>
                </a:solidFill>
                <a:latin typeface="Times New Roman" panose="02020603050405020304" pitchFamily="18" charset="0"/>
                <a:cs typeface="Times New Roman" panose="02020603050405020304" pitchFamily="18" charset="0"/>
              </a:rPr>
              <a:t>OPTION     </a:t>
            </a:r>
          </a:p>
        </p:txBody>
      </p:sp>
      <p:sp>
        <p:nvSpPr>
          <p:cNvPr id="21" name="TextBox 52">
            <a:extLst>
              <a:ext uri="{FF2B5EF4-FFF2-40B4-BE49-F238E27FC236}">
                <a16:creationId xmlns:a16="http://schemas.microsoft.com/office/drawing/2014/main" id="{4083E811-5336-B6BD-6B81-9887767D80BE}"/>
              </a:ext>
            </a:extLst>
          </p:cNvPr>
          <p:cNvSpPr txBox="1">
            <a:spLocks noChangeArrowheads="1"/>
          </p:cNvSpPr>
          <p:nvPr/>
        </p:nvSpPr>
        <p:spPr bwMode="auto">
          <a:xfrm>
            <a:off x="4254501" y="1333501"/>
            <a:ext cx="12017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200">
                <a:solidFill>
                  <a:srgbClr val="FFFFFF"/>
                </a:solidFill>
                <a:latin typeface="Times New Roman" panose="02020603050405020304" pitchFamily="18" charset="0"/>
                <a:cs typeface="Times New Roman" panose="02020603050405020304" pitchFamily="18" charset="0"/>
              </a:rPr>
              <a:t>HOẠT ĐỘNG     </a:t>
            </a:r>
          </a:p>
        </p:txBody>
      </p:sp>
      <p:sp>
        <p:nvSpPr>
          <p:cNvPr id="22" name="Freeform 110">
            <a:extLst>
              <a:ext uri="{FF2B5EF4-FFF2-40B4-BE49-F238E27FC236}">
                <a16:creationId xmlns:a16="http://schemas.microsoft.com/office/drawing/2014/main" id="{86A21400-0529-9AC2-2A33-62E47802F4A4}"/>
              </a:ext>
            </a:extLst>
          </p:cNvPr>
          <p:cNvSpPr>
            <a:spLocks/>
          </p:cNvSpPr>
          <p:nvPr/>
        </p:nvSpPr>
        <p:spPr bwMode="auto">
          <a:xfrm>
            <a:off x="3403600" y="1192213"/>
            <a:ext cx="430212" cy="481013"/>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6538" y="0"/>
                </a:moveTo>
                <a:cubicBezTo>
                  <a:pt x="5492" y="0"/>
                  <a:pt x="4650" y="756"/>
                  <a:pt x="4650" y="1693"/>
                </a:cubicBezTo>
                <a:cubicBezTo>
                  <a:pt x="4650" y="2630"/>
                  <a:pt x="5492" y="3386"/>
                  <a:pt x="6538" y="3386"/>
                </a:cubicBezTo>
                <a:cubicBezTo>
                  <a:pt x="7583" y="3386"/>
                  <a:pt x="8425" y="2630"/>
                  <a:pt x="8425" y="1693"/>
                </a:cubicBezTo>
                <a:cubicBezTo>
                  <a:pt x="8425" y="756"/>
                  <a:pt x="7583" y="0"/>
                  <a:pt x="6538" y="0"/>
                </a:cubicBezTo>
                <a:close/>
                <a:moveTo>
                  <a:pt x="17944" y="1907"/>
                </a:moveTo>
                <a:cubicBezTo>
                  <a:pt x="16731" y="1907"/>
                  <a:pt x="15738" y="2779"/>
                  <a:pt x="15738" y="3867"/>
                </a:cubicBezTo>
                <a:cubicBezTo>
                  <a:pt x="15738" y="4955"/>
                  <a:pt x="16731" y="5846"/>
                  <a:pt x="17944" y="5846"/>
                </a:cubicBezTo>
                <a:cubicBezTo>
                  <a:pt x="19157" y="5846"/>
                  <a:pt x="20130" y="4955"/>
                  <a:pt x="20130" y="3867"/>
                </a:cubicBezTo>
                <a:cubicBezTo>
                  <a:pt x="20130" y="2779"/>
                  <a:pt x="19157" y="1907"/>
                  <a:pt x="17944" y="1907"/>
                </a:cubicBezTo>
                <a:close/>
                <a:moveTo>
                  <a:pt x="1351" y="2228"/>
                </a:moveTo>
                <a:cubicBezTo>
                  <a:pt x="847" y="2228"/>
                  <a:pt x="457" y="2595"/>
                  <a:pt x="457" y="3048"/>
                </a:cubicBezTo>
                <a:cubicBezTo>
                  <a:pt x="457" y="3500"/>
                  <a:pt x="847" y="3867"/>
                  <a:pt x="1351" y="3867"/>
                </a:cubicBezTo>
                <a:cubicBezTo>
                  <a:pt x="1855" y="3867"/>
                  <a:pt x="2265" y="3500"/>
                  <a:pt x="2265" y="3048"/>
                </a:cubicBezTo>
                <a:cubicBezTo>
                  <a:pt x="2265" y="2595"/>
                  <a:pt x="1855" y="2228"/>
                  <a:pt x="1351" y="2228"/>
                </a:cubicBezTo>
                <a:close/>
                <a:moveTo>
                  <a:pt x="12320" y="5650"/>
                </a:moveTo>
                <a:cubicBezTo>
                  <a:pt x="9800" y="5650"/>
                  <a:pt x="7750" y="7470"/>
                  <a:pt x="7750" y="9731"/>
                </a:cubicBezTo>
                <a:cubicBezTo>
                  <a:pt x="7750" y="9821"/>
                  <a:pt x="7750" y="9920"/>
                  <a:pt x="7750" y="10016"/>
                </a:cubicBezTo>
                <a:cubicBezTo>
                  <a:pt x="10007" y="9031"/>
                  <a:pt x="12732" y="9863"/>
                  <a:pt x="13830" y="11887"/>
                </a:cubicBezTo>
                <a:cubicBezTo>
                  <a:pt x="14091" y="12367"/>
                  <a:pt x="14231" y="12887"/>
                  <a:pt x="14268" y="13420"/>
                </a:cubicBezTo>
                <a:cubicBezTo>
                  <a:pt x="16539" y="12441"/>
                  <a:pt x="17505" y="10004"/>
                  <a:pt x="16414" y="7966"/>
                </a:cubicBezTo>
                <a:cubicBezTo>
                  <a:pt x="15656" y="6552"/>
                  <a:pt x="14069" y="5654"/>
                  <a:pt x="12320" y="5650"/>
                </a:cubicBezTo>
                <a:close/>
                <a:moveTo>
                  <a:pt x="3636" y="5774"/>
                </a:moveTo>
                <a:cubicBezTo>
                  <a:pt x="2124" y="5774"/>
                  <a:pt x="914" y="6877"/>
                  <a:pt x="914" y="8234"/>
                </a:cubicBezTo>
                <a:cubicBezTo>
                  <a:pt x="914" y="9590"/>
                  <a:pt x="2124" y="10693"/>
                  <a:pt x="3636" y="10693"/>
                </a:cubicBezTo>
                <a:cubicBezTo>
                  <a:pt x="5149" y="10693"/>
                  <a:pt x="6379" y="9590"/>
                  <a:pt x="6379" y="8234"/>
                </a:cubicBezTo>
                <a:cubicBezTo>
                  <a:pt x="6379" y="6877"/>
                  <a:pt x="5149" y="5774"/>
                  <a:pt x="3636" y="5774"/>
                </a:cubicBezTo>
                <a:close/>
                <a:moveTo>
                  <a:pt x="4093" y="6737"/>
                </a:moveTo>
                <a:cubicBezTo>
                  <a:pt x="4766" y="6737"/>
                  <a:pt x="5325" y="7221"/>
                  <a:pt x="5325" y="7824"/>
                </a:cubicBezTo>
                <a:cubicBezTo>
                  <a:pt x="5325" y="7974"/>
                  <a:pt x="5176" y="8109"/>
                  <a:pt x="5008" y="8109"/>
                </a:cubicBezTo>
                <a:cubicBezTo>
                  <a:pt x="4840" y="8109"/>
                  <a:pt x="4709" y="7975"/>
                  <a:pt x="4709" y="7824"/>
                </a:cubicBezTo>
                <a:cubicBezTo>
                  <a:pt x="4709" y="7522"/>
                  <a:pt x="4430" y="7289"/>
                  <a:pt x="4093" y="7289"/>
                </a:cubicBezTo>
                <a:cubicBezTo>
                  <a:pt x="3925" y="7289"/>
                  <a:pt x="3795" y="7155"/>
                  <a:pt x="3795" y="7004"/>
                </a:cubicBezTo>
                <a:cubicBezTo>
                  <a:pt x="3795" y="6853"/>
                  <a:pt x="3925" y="6737"/>
                  <a:pt x="4093" y="6737"/>
                </a:cubicBezTo>
                <a:close/>
                <a:moveTo>
                  <a:pt x="12916" y="6737"/>
                </a:moveTo>
                <a:cubicBezTo>
                  <a:pt x="14429" y="6737"/>
                  <a:pt x="15658" y="7840"/>
                  <a:pt x="15659" y="9196"/>
                </a:cubicBezTo>
                <a:cubicBezTo>
                  <a:pt x="15659" y="9347"/>
                  <a:pt x="15528" y="9463"/>
                  <a:pt x="15360" y="9463"/>
                </a:cubicBezTo>
                <a:cubicBezTo>
                  <a:pt x="15192" y="9463"/>
                  <a:pt x="15042" y="9347"/>
                  <a:pt x="15042" y="9196"/>
                </a:cubicBezTo>
                <a:cubicBezTo>
                  <a:pt x="15042" y="8141"/>
                  <a:pt x="14092" y="7289"/>
                  <a:pt x="12916" y="7289"/>
                </a:cubicBezTo>
                <a:cubicBezTo>
                  <a:pt x="12748" y="7289"/>
                  <a:pt x="12618" y="7155"/>
                  <a:pt x="12618" y="7004"/>
                </a:cubicBezTo>
                <a:cubicBezTo>
                  <a:pt x="12618" y="6853"/>
                  <a:pt x="12748" y="6737"/>
                  <a:pt x="12916" y="6737"/>
                </a:cubicBezTo>
                <a:close/>
                <a:moveTo>
                  <a:pt x="9737" y="10141"/>
                </a:moveTo>
                <a:cubicBezTo>
                  <a:pt x="7553" y="10141"/>
                  <a:pt x="5763" y="11728"/>
                  <a:pt x="5763" y="13687"/>
                </a:cubicBezTo>
                <a:cubicBezTo>
                  <a:pt x="5763" y="15646"/>
                  <a:pt x="7553" y="17234"/>
                  <a:pt x="9737" y="17234"/>
                </a:cubicBezTo>
                <a:cubicBezTo>
                  <a:pt x="11921" y="17234"/>
                  <a:pt x="13691" y="15646"/>
                  <a:pt x="13691" y="13687"/>
                </a:cubicBezTo>
                <a:cubicBezTo>
                  <a:pt x="13691" y="11728"/>
                  <a:pt x="11921" y="10141"/>
                  <a:pt x="9737" y="10141"/>
                </a:cubicBezTo>
                <a:close/>
                <a:moveTo>
                  <a:pt x="10333" y="11246"/>
                </a:moveTo>
                <a:cubicBezTo>
                  <a:pt x="11509" y="11246"/>
                  <a:pt x="12459" y="12098"/>
                  <a:pt x="12459" y="13152"/>
                </a:cubicBezTo>
                <a:cubicBezTo>
                  <a:pt x="12459" y="13303"/>
                  <a:pt x="12329" y="13420"/>
                  <a:pt x="12161" y="13420"/>
                </a:cubicBezTo>
                <a:cubicBezTo>
                  <a:pt x="11993" y="13420"/>
                  <a:pt x="11863" y="13303"/>
                  <a:pt x="11863" y="13152"/>
                </a:cubicBezTo>
                <a:cubicBezTo>
                  <a:pt x="11863" y="12399"/>
                  <a:pt x="11173" y="11780"/>
                  <a:pt x="10333" y="11780"/>
                </a:cubicBezTo>
                <a:cubicBezTo>
                  <a:pt x="10165" y="11780"/>
                  <a:pt x="10035" y="11664"/>
                  <a:pt x="10035" y="11513"/>
                </a:cubicBezTo>
                <a:cubicBezTo>
                  <a:pt x="10035" y="11362"/>
                  <a:pt x="10165" y="11246"/>
                  <a:pt x="10333" y="11246"/>
                </a:cubicBezTo>
                <a:close/>
                <a:moveTo>
                  <a:pt x="19613" y="12867"/>
                </a:moveTo>
                <a:cubicBezTo>
                  <a:pt x="19109" y="12867"/>
                  <a:pt x="18699" y="13235"/>
                  <a:pt x="18699" y="13687"/>
                </a:cubicBezTo>
                <a:cubicBezTo>
                  <a:pt x="18699" y="14139"/>
                  <a:pt x="19109" y="14507"/>
                  <a:pt x="19613" y="14507"/>
                </a:cubicBezTo>
                <a:cubicBezTo>
                  <a:pt x="20117" y="14507"/>
                  <a:pt x="20527" y="14139"/>
                  <a:pt x="20527" y="13687"/>
                </a:cubicBezTo>
                <a:cubicBezTo>
                  <a:pt x="20527" y="13235"/>
                  <a:pt x="20117" y="12867"/>
                  <a:pt x="19613" y="12867"/>
                </a:cubicBezTo>
                <a:close/>
                <a:moveTo>
                  <a:pt x="2424" y="15879"/>
                </a:moveTo>
                <a:cubicBezTo>
                  <a:pt x="1080" y="15879"/>
                  <a:pt x="0" y="16848"/>
                  <a:pt x="0" y="18053"/>
                </a:cubicBezTo>
                <a:cubicBezTo>
                  <a:pt x="0" y="19259"/>
                  <a:pt x="1080" y="20246"/>
                  <a:pt x="2424" y="20246"/>
                </a:cubicBezTo>
                <a:cubicBezTo>
                  <a:pt x="3768" y="20246"/>
                  <a:pt x="4868" y="19259"/>
                  <a:pt x="4868" y="18053"/>
                </a:cubicBezTo>
                <a:cubicBezTo>
                  <a:pt x="4868" y="16848"/>
                  <a:pt x="3768" y="15879"/>
                  <a:pt x="2424" y="15879"/>
                </a:cubicBezTo>
                <a:close/>
                <a:moveTo>
                  <a:pt x="18560" y="16147"/>
                </a:moveTo>
                <a:cubicBezTo>
                  <a:pt x="16879" y="16147"/>
                  <a:pt x="15500" y="17366"/>
                  <a:pt x="15500" y="18873"/>
                </a:cubicBezTo>
                <a:cubicBezTo>
                  <a:pt x="15500" y="20380"/>
                  <a:pt x="16879" y="21600"/>
                  <a:pt x="18560" y="21600"/>
                </a:cubicBezTo>
                <a:cubicBezTo>
                  <a:pt x="20240" y="21600"/>
                  <a:pt x="21600" y="20380"/>
                  <a:pt x="21600" y="18873"/>
                </a:cubicBezTo>
                <a:cubicBezTo>
                  <a:pt x="21600" y="17366"/>
                  <a:pt x="20240" y="16147"/>
                  <a:pt x="18560" y="16147"/>
                </a:cubicBezTo>
                <a:close/>
                <a:moveTo>
                  <a:pt x="18997" y="17198"/>
                </a:moveTo>
                <a:cubicBezTo>
                  <a:pt x="19781" y="17200"/>
                  <a:pt x="20426" y="17760"/>
                  <a:pt x="20428" y="18463"/>
                </a:cubicBezTo>
                <a:cubicBezTo>
                  <a:pt x="20426" y="18639"/>
                  <a:pt x="20266" y="18783"/>
                  <a:pt x="20070" y="18784"/>
                </a:cubicBezTo>
                <a:cubicBezTo>
                  <a:pt x="19874" y="18783"/>
                  <a:pt x="19714" y="18639"/>
                  <a:pt x="19712" y="18463"/>
                </a:cubicBezTo>
                <a:cubicBezTo>
                  <a:pt x="19712" y="18112"/>
                  <a:pt x="19388" y="17840"/>
                  <a:pt x="18997" y="17840"/>
                </a:cubicBezTo>
                <a:cubicBezTo>
                  <a:pt x="18800" y="17840"/>
                  <a:pt x="18659" y="17695"/>
                  <a:pt x="18659" y="17519"/>
                </a:cubicBezTo>
                <a:cubicBezTo>
                  <a:pt x="18659" y="17342"/>
                  <a:pt x="18800" y="17198"/>
                  <a:pt x="18997" y="17198"/>
                </a:cubicBezTo>
                <a:close/>
                <a:moveTo>
                  <a:pt x="7452" y="18873"/>
                </a:moveTo>
                <a:cubicBezTo>
                  <a:pt x="6948" y="18873"/>
                  <a:pt x="6538" y="19241"/>
                  <a:pt x="6538" y="19693"/>
                </a:cubicBezTo>
                <a:cubicBezTo>
                  <a:pt x="6538" y="20145"/>
                  <a:pt x="6948" y="20513"/>
                  <a:pt x="7452" y="20513"/>
                </a:cubicBezTo>
                <a:cubicBezTo>
                  <a:pt x="7956" y="20513"/>
                  <a:pt x="8366" y="20145"/>
                  <a:pt x="8366" y="19693"/>
                </a:cubicBezTo>
                <a:cubicBezTo>
                  <a:pt x="8366" y="19241"/>
                  <a:pt x="7956" y="18873"/>
                  <a:pt x="7452" y="18873"/>
                </a:cubicBezTo>
                <a:close/>
              </a:path>
            </a:pathLst>
          </a:custGeom>
          <a:solidFill>
            <a:srgbClr val="FFFFFF"/>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p>
            <a:endParaRPr lang="en-US"/>
          </a:p>
        </p:txBody>
      </p:sp>
      <p:sp>
        <p:nvSpPr>
          <p:cNvPr id="23" name="Rounded Rectangle">
            <a:extLst>
              <a:ext uri="{FF2B5EF4-FFF2-40B4-BE49-F238E27FC236}">
                <a16:creationId xmlns:a16="http://schemas.microsoft.com/office/drawing/2014/main" id="{85D75130-B4C8-4BA4-3756-2026F08AA582}"/>
              </a:ext>
            </a:extLst>
          </p:cNvPr>
          <p:cNvSpPr>
            <a:spLocks noChangeArrowheads="1"/>
          </p:cNvSpPr>
          <p:nvPr/>
        </p:nvSpPr>
        <p:spPr bwMode="auto">
          <a:xfrm>
            <a:off x="2252662" y="1036637"/>
            <a:ext cx="3843338" cy="814388"/>
          </a:xfrm>
          <a:prstGeom prst="roundRect">
            <a:avLst>
              <a:gd name="adj" fmla="val 50000"/>
            </a:avLst>
          </a:prstGeom>
          <a:solidFill>
            <a:srgbClr val="0CB100"/>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Calibri" panose="020F0502020204030204" pitchFamily="34" charset="0"/>
            </a:endParaRPr>
          </a:p>
        </p:txBody>
      </p:sp>
      <p:sp>
        <p:nvSpPr>
          <p:cNvPr id="24" name="Oval 7">
            <a:extLst>
              <a:ext uri="{FF2B5EF4-FFF2-40B4-BE49-F238E27FC236}">
                <a16:creationId xmlns:a16="http://schemas.microsoft.com/office/drawing/2014/main" id="{F6E5B8FE-C520-0E42-4A3D-9A43190E1405}"/>
              </a:ext>
            </a:extLst>
          </p:cNvPr>
          <p:cNvSpPr/>
          <p:nvPr/>
        </p:nvSpPr>
        <p:spPr>
          <a:xfrm>
            <a:off x="2163762" y="990601"/>
            <a:ext cx="985838" cy="985837"/>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45719" rIns="45719" anchor="ctr"/>
          <a:lstStyle/>
          <a:p>
            <a:pPr algn="ctr">
              <a:defRPr>
                <a:solidFill>
                  <a:srgbClr val="FFFFFF"/>
                </a:solidFill>
              </a:defRPr>
            </a:pPr>
            <a:endParaRPr>
              <a:solidFill>
                <a:srgbClr val="FFFFFF"/>
              </a:solidFill>
            </a:endParaRPr>
          </a:p>
        </p:txBody>
      </p:sp>
      <p:sp>
        <p:nvSpPr>
          <p:cNvPr id="25" name="Oval 8">
            <a:extLst>
              <a:ext uri="{FF2B5EF4-FFF2-40B4-BE49-F238E27FC236}">
                <a16:creationId xmlns:a16="http://schemas.microsoft.com/office/drawing/2014/main" id="{B361B0B5-7BF8-D09D-4B18-3E8BD021D98C}"/>
              </a:ext>
            </a:extLst>
          </p:cNvPr>
          <p:cNvSpPr>
            <a:spLocks noChangeArrowheads="1"/>
          </p:cNvSpPr>
          <p:nvPr/>
        </p:nvSpPr>
        <p:spPr bwMode="auto">
          <a:xfrm>
            <a:off x="2252663" y="1081088"/>
            <a:ext cx="811213" cy="811213"/>
          </a:xfrm>
          <a:prstGeom prst="ellipse">
            <a:avLst/>
          </a:prstGeom>
          <a:gradFill rotWithShape="0">
            <a:gsLst>
              <a:gs pos="0">
                <a:srgbClr val="0CB100"/>
              </a:gs>
              <a:gs pos="46822">
                <a:srgbClr val="67CE02"/>
              </a:gs>
              <a:gs pos="99075">
                <a:srgbClr val="C3EA03"/>
              </a:gs>
              <a:gs pos="100000">
                <a:srgbClr val="C3EA03"/>
              </a:gs>
            </a:gsLst>
            <a:lin ang="10800000"/>
          </a:gra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Calibri" panose="020F0502020204030204" pitchFamily="34" charset="0"/>
            </a:endParaRPr>
          </a:p>
        </p:txBody>
      </p:sp>
      <p:sp>
        <p:nvSpPr>
          <p:cNvPr id="26" name="TextBox 52">
            <a:extLst>
              <a:ext uri="{FF2B5EF4-FFF2-40B4-BE49-F238E27FC236}">
                <a16:creationId xmlns:a16="http://schemas.microsoft.com/office/drawing/2014/main" id="{91D40167-A5F1-96B3-490A-7A19233BE62E}"/>
              </a:ext>
            </a:extLst>
          </p:cNvPr>
          <p:cNvSpPr txBox="1">
            <a:spLocks noChangeArrowheads="1"/>
          </p:cNvSpPr>
          <p:nvPr/>
        </p:nvSpPr>
        <p:spPr bwMode="auto">
          <a:xfrm>
            <a:off x="3154362" y="1354137"/>
            <a:ext cx="2865438"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100">
                <a:solidFill>
                  <a:srgbClr val="FFFFFF"/>
                </a:solidFill>
                <a:latin typeface="Times New Roman" panose="02020603050405020304" pitchFamily="18" charset="0"/>
                <a:cs typeface="Times New Roman" panose="02020603050405020304" pitchFamily="18" charset="0"/>
              </a:rPr>
              <a:t>HƯỚNG DẪN VỀ NHÀ     </a:t>
            </a:r>
          </a:p>
        </p:txBody>
      </p:sp>
      <p:sp>
        <p:nvSpPr>
          <p:cNvPr id="27" name="TextBox 52">
            <a:extLst>
              <a:ext uri="{FF2B5EF4-FFF2-40B4-BE49-F238E27FC236}">
                <a16:creationId xmlns:a16="http://schemas.microsoft.com/office/drawing/2014/main" id="{9F5A9855-EC34-C9E0-EE03-ADBBC66511C7}"/>
              </a:ext>
            </a:extLst>
          </p:cNvPr>
          <p:cNvSpPr txBox="1">
            <a:spLocks noChangeArrowheads="1"/>
          </p:cNvSpPr>
          <p:nvPr/>
        </p:nvSpPr>
        <p:spPr bwMode="auto">
          <a:xfrm>
            <a:off x="3933826" y="1166813"/>
            <a:ext cx="12017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200">
                <a:solidFill>
                  <a:srgbClr val="FFFFFF"/>
                </a:solidFill>
                <a:latin typeface="Times New Roman" panose="02020603050405020304" pitchFamily="18" charset="0"/>
                <a:cs typeface="Times New Roman" panose="02020603050405020304" pitchFamily="18" charset="0"/>
              </a:rPr>
              <a:t>HOẠT ĐỘNG     </a:t>
            </a:r>
          </a:p>
        </p:txBody>
      </p:sp>
      <p:pic>
        <p:nvPicPr>
          <p:cNvPr id="28" name="Picture 27">
            <a:extLst>
              <a:ext uri="{FF2B5EF4-FFF2-40B4-BE49-F238E27FC236}">
                <a16:creationId xmlns:a16="http://schemas.microsoft.com/office/drawing/2014/main" id="{86E88F0C-21B9-94DA-99BC-253A4A3407C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97113" y="1236662"/>
            <a:ext cx="7397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ectangle 29">
            <a:extLst>
              <a:ext uri="{FF2B5EF4-FFF2-40B4-BE49-F238E27FC236}">
                <a16:creationId xmlns:a16="http://schemas.microsoft.com/office/drawing/2014/main" id="{2A8B8091-47A7-009B-69C7-6200330AD30A}"/>
              </a:ext>
            </a:extLst>
          </p:cNvPr>
          <p:cNvSpPr/>
          <p:nvPr/>
        </p:nvSpPr>
        <p:spPr>
          <a:xfrm>
            <a:off x="76200" y="0"/>
            <a:ext cx="11658600" cy="533400"/>
          </a:xfrm>
          <a:prstGeom prst="rect">
            <a:avLst/>
          </a:prstGeom>
          <a:solidFill>
            <a:srgbClr val="3399FF"/>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b="1">
                <a:solidFill>
                  <a:srgbClr val="FF0000"/>
                </a:solidFill>
                <a:latin typeface="Times New Roman" pitchFamily="18" charset="0"/>
                <a:cs typeface="Times New Roman" pitchFamily="18" charset="0"/>
              </a:rPr>
              <a:t>BÀI 3: </a:t>
            </a:r>
            <a:r>
              <a:rPr lang="en-US" sz="2800" b="1" dirty="0">
                <a:solidFill>
                  <a:srgbClr val="FF0000"/>
                </a:solidFill>
                <a:latin typeface="Times New Roman" pitchFamily="18" charset="0"/>
                <a:cs typeface="Times New Roman" pitchFamily="18" charset="0"/>
              </a:rPr>
              <a:t>LŨY </a:t>
            </a:r>
            <a:r>
              <a:rPr lang="en-US" sz="2800" b="1">
                <a:solidFill>
                  <a:srgbClr val="FF0000"/>
                </a:solidFill>
                <a:latin typeface="Times New Roman" pitchFamily="18" charset="0"/>
                <a:cs typeface="Times New Roman" pitchFamily="18" charset="0"/>
              </a:rPr>
              <a:t>THỪA CỦA MỘT SỐ HỮU TỈ</a:t>
            </a:r>
            <a:endParaRPr lang="en-US" sz="28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iterate>
                                    <p:tmAbs val="0"/>
                                  </p:iterate>
                                  <p:childTnLst>
                                    <p:set>
                                      <p:cBhvr>
                                        <p:cTn id="6" fill="hold"/>
                                        <p:tgtEl>
                                          <p:spTgt spid="24"/>
                                        </p:tgtEl>
                                        <p:attrNameLst>
                                          <p:attrName>style.visibility</p:attrName>
                                        </p:attrNameLst>
                                      </p:cBhvr>
                                      <p:to>
                                        <p:strVal val="visible"/>
                                      </p:to>
                                    </p:set>
                                    <p:animEffect transition="in" filter="box(out)">
                                      <p:cBhvr>
                                        <p:cTn id="7" dur="700"/>
                                        <p:tgtEl>
                                          <p:spTgt spid="24"/>
                                        </p:tgtEl>
                                      </p:cBhvr>
                                    </p:animEffect>
                                  </p:childTnLst>
                                </p:cTn>
                              </p:par>
                            </p:childTnLst>
                          </p:cTn>
                        </p:par>
                        <p:par>
                          <p:cTn id="8" fill="hold">
                            <p:stCondLst>
                              <p:cond delay="700"/>
                            </p:stCondLst>
                            <p:childTnLst>
                              <p:par>
                                <p:cTn id="9" presetID="4" presetClass="entr" presetSubtype="32" fill="hold" grpId="0" nodeType="afterEffect">
                                  <p:stCondLst>
                                    <p:cond delay="0"/>
                                  </p:stCondLst>
                                  <p:iterate>
                                    <p:tmAbs val="0"/>
                                  </p:iterate>
                                  <p:childTnLst>
                                    <p:set>
                                      <p:cBhvr>
                                        <p:cTn id="10" fill="hold"/>
                                        <p:tgtEl>
                                          <p:spTgt spid="25"/>
                                        </p:tgtEl>
                                        <p:attrNameLst>
                                          <p:attrName>style.visibility</p:attrName>
                                        </p:attrNameLst>
                                      </p:cBhvr>
                                      <p:to>
                                        <p:strVal val="visible"/>
                                      </p:to>
                                    </p:set>
                                    <p:animEffect transition="in" filter="box(out)">
                                      <p:cBhvr>
                                        <p:cTn id="11" dur="700"/>
                                        <p:tgtEl>
                                          <p:spTgt spid="25"/>
                                        </p:tgtEl>
                                      </p:cBhvr>
                                    </p:animEffect>
                                  </p:childTnLst>
                                </p:cTn>
                              </p:par>
                            </p:childTnLst>
                          </p:cTn>
                        </p:par>
                        <p:par>
                          <p:cTn id="12" fill="hold">
                            <p:stCondLst>
                              <p:cond delay="1400"/>
                            </p:stCondLst>
                            <p:childTnLst>
                              <p:par>
                                <p:cTn id="13" presetID="14" presetClass="entr" presetSubtype="10" fill="hold"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randombar(horizontal)">
                                      <p:cBhvr>
                                        <p:cTn id="15" dur="700"/>
                                        <p:tgtEl>
                                          <p:spTgt spid="28"/>
                                        </p:tgtEl>
                                      </p:cBhvr>
                                    </p:animEffect>
                                  </p:childTnLst>
                                </p:cTn>
                              </p:par>
                            </p:childTnLst>
                          </p:cTn>
                        </p:par>
                        <p:par>
                          <p:cTn id="16" fill="hold">
                            <p:stCondLst>
                              <p:cond delay="2100"/>
                            </p:stCondLst>
                            <p:childTnLst>
                              <p:par>
                                <p:cTn id="17" presetID="4" presetClass="entr" presetSubtype="32" fill="hold" grpId="0" nodeType="afterEffect">
                                  <p:stCondLst>
                                    <p:cond delay="0"/>
                                  </p:stCondLst>
                                  <p:iterate>
                                    <p:tmAbs val="0"/>
                                  </p:iterate>
                                  <p:childTnLst>
                                    <p:set>
                                      <p:cBhvr>
                                        <p:cTn id="18" fill="hold"/>
                                        <p:tgtEl>
                                          <p:spTgt spid="23"/>
                                        </p:tgtEl>
                                        <p:attrNameLst>
                                          <p:attrName>style.visibility</p:attrName>
                                        </p:attrNameLst>
                                      </p:cBhvr>
                                      <p:to>
                                        <p:strVal val="visible"/>
                                      </p:to>
                                    </p:set>
                                    <p:animEffect transition="in" filter="box(out)">
                                      <p:cBhvr>
                                        <p:cTn id="19" dur="700"/>
                                        <p:tgtEl>
                                          <p:spTgt spid="23"/>
                                        </p:tgtEl>
                                      </p:cBhvr>
                                    </p:animEffect>
                                  </p:childTnLst>
                                </p:cTn>
                              </p:par>
                            </p:childTnLst>
                          </p:cTn>
                        </p:par>
                        <p:par>
                          <p:cTn id="20" fill="hold">
                            <p:stCondLst>
                              <p:cond delay="2800"/>
                            </p:stCondLst>
                            <p:childTnLst>
                              <p:par>
                                <p:cTn id="21" presetID="4" presetClass="entr" presetSubtype="32" fill="hold" grpId="0" nodeType="afterEffect">
                                  <p:stCondLst>
                                    <p:cond delay="0"/>
                                  </p:stCondLst>
                                  <p:iterate>
                                    <p:tmAbs val="0"/>
                                  </p:iterate>
                                  <p:childTnLst>
                                    <p:set>
                                      <p:cBhvr>
                                        <p:cTn id="22" fill="hold"/>
                                        <p:tgtEl>
                                          <p:spTgt spid="27"/>
                                        </p:tgtEl>
                                        <p:attrNameLst>
                                          <p:attrName>style.visibility</p:attrName>
                                        </p:attrNameLst>
                                      </p:cBhvr>
                                      <p:to>
                                        <p:strVal val="visible"/>
                                      </p:to>
                                    </p:set>
                                    <p:animEffect transition="in" filter="box(out)">
                                      <p:cBhvr>
                                        <p:cTn id="23" dur="700"/>
                                        <p:tgtEl>
                                          <p:spTgt spid="27"/>
                                        </p:tgtEl>
                                      </p:cBhvr>
                                    </p:animEffect>
                                  </p:childTnLst>
                                </p:cTn>
                              </p:par>
                            </p:childTnLst>
                          </p:cTn>
                        </p:par>
                        <p:par>
                          <p:cTn id="24" fill="hold">
                            <p:stCondLst>
                              <p:cond delay="3500"/>
                            </p:stCondLst>
                            <p:childTnLst>
                              <p:par>
                                <p:cTn id="25" presetID="4" presetClass="entr" presetSubtype="32" fill="hold" grpId="0" nodeType="afterEffect">
                                  <p:stCondLst>
                                    <p:cond delay="0"/>
                                  </p:stCondLst>
                                  <p:iterate>
                                    <p:tmAbs val="0"/>
                                  </p:iterate>
                                  <p:childTnLst>
                                    <p:set>
                                      <p:cBhvr>
                                        <p:cTn id="26" fill="hold"/>
                                        <p:tgtEl>
                                          <p:spTgt spid="26"/>
                                        </p:tgtEl>
                                        <p:attrNameLst>
                                          <p:attrName>style.visibility</p:attrName>
                                        </p:attrNameLst>
                                      </p:cBhvr>
                                      <p:to>
                                        <p:strVal val="visible"/>
                                      </p:to>
                                    </p:set>
                                    <p:animEffect transition="in" filter="box(out)">
                                      <p:cBhvr>
                                        <p:cTn id="27" dur="700"/>
                                        <p:tgtEl>
                                          <p:spTgt spid="26"/>
                                        </p:tgtEl>
                                      </p:cBhvr>
                                    </p:animEffect>
                                  </p:childTnLst>
                                </p:cTn>
                              </p:par>
                            </p:childTnLst>
                          </p:cTn>
                        </p:par>
                        <p:par>
                          <p:cTn id="28" fill="hold">
                            <p:stCondLst>
                              <p:cond delay="4200"/>
                            </p:stCondLst>
                            <p:childTnLst>
                              <p:par>
                                <p:cTn id="29" presetID="4" presetClass="entr" presetSubtype="32" fill="hold" grpId="0" nodeType="afterEffect">
                                  <p:stCondLst>
                                    <p:cond delay="0"/>
                                  </p:stCondLst>
                                  <p:iterate>
                                    <p:tmAbs val="0"/>
                                  </p:iterate>
                                  <p:childTnLst>
                                    <p:set>
                                      <p:cBhvr>
                                        <p:cTn id="30" fill="hold"/>
                                        <p:tgtEl>
                                          <p:spTgt spid="21"/>
                                        </p:tgtEl>
                                        <p:attrNameLst>
                                          <p:attrName>style.visibility</p:attrName>
                                        </p:attrNameLst>
                                      </p:cBhvr>
                                      <p:to>
                                        <p:strVal val="visible"/>
                                      </p:to>
                                    </p:set>
                                    <p:animEffect transition="in" filter="box(out)">
                                      <p:cBhvr>
                                        <p:cTn id="31" dur="700"/>
                                        <p:tgtEl>
                                          <p:spTgt spid="21"/>
                                        </p:tgtEl>
                                      </p:cBhvr>
                                    </p:animEffect>
                                  </p:childTnLst>
                                </p:cTn>
                              </p:par>
                            </p:childTnLst>
                          </p:cTn>
                        </p:par>
                        <p:par>
                          <p:cTn id="32" fill="hold">
                            <p:stCondLst>
                              <p:cond delay="4900"/>
                            </p:stCondLst>
                            <p:childTnLst>
                              <p:par>
                                <p:cTn id="33" presetID="4" presetClass="entr" presetSubtype="32" fill="hold" grpId="0" nodeType="afterEffect">
                                  <p:stCondLst>
                                    <p:cond delay="0"/>
                                  </p:stCondLst>
                                  <p:iterate>
                                    <p:tmAbs val="0"/>
                                  </p:iterate>
                                  <p:childTnLst>
                                    <p:set>
                                      <p:cBhvr>
                                        <p:cTn id="34" fill="hold"/>
                                        <p:tgtEl>
                                          <p:spTgt spid="20"/>
                                        </p:tgtEl>
                                        <p:attrNameLst>
                                          <p:attrName>style.visibility</p:attrName>
                                        </p:attrNameLst>
                                      </p:cBhvr>
                                      <p:to>
                                        <p:strVal val="visible"/>
                                      </p:to>
                                    </p:set>
                                    <p:animEffect transition="in" filter="box(out)">
                                      <p:cBhvr>
                                        <p:cTn id="35" dur="700"/>
                                        <p:tgtEl>
                                          <p:spTgt spid="20"/>
                                        </p:tgtEl>
                                      </p:cBhvr>
                                    </p:animEffect>
                                  </p:childTnLst>
                                </p:cTn>
                              </p:par>
                            </p:childTnLst>
                          </p:cTn>
                        </p:par>
                        <p:par>
                          <p:cTn id="36" fill="hold">
                            <p:stCondLst>
                              <p:cond delay="5600"/>
                            </p:stCondLst>
                            <p:childTnLst>
                              <p:par>
                                <p:cTn id="37" presetID="23" presetClass="entr" presetSubtype="16" fill="hold" nodeType="afterEffect">
                                  <p:stCondLst>
                                    <p:cond delay="0"/>
                                  </p:stCondLst>
                                  <p:iterate>
                                    <p:tmAbs val="0"/>
                                  </p:iterate>
                                  <p:childTnLst>
                                    <p:set>
                                      <p:cBhvr>
                                        <p:cTn id="38" fill="hold"/>
                                        <p:tgtEl>
                                          <p:spTgt spid="22"/>
                                        </p:tgtEl>
                                        <p:attrNameLst>
                                          <p:attrName>style.visibility</p:attrName>
                                        </p:attrNameLst>
                                      </p:cBhvr>
                                      <p:to>
                                        <p:strVal val="visible"/>
                                      </p:to>
                                    </p:set>
                                    <p:anim calcmode="lin" valueType="num">
                                      <p:cBhvr>
                                        <p:cTn id="39" dur="600" fill="hold"/>
                                        <p:tgtEl>
                                          <p:spTgt spid="22"/>
                                        </p:tgtEl>
                                        <p:attrNameLst>
                                          <p:attrName>ppt_w</p:attrName>
                                        </p:attrNameLst>
                                      </p:cBhvr>
                                      <p:tavLst>
                                        <p:tav tm="0">
                                          <p:val>
                                            <p:fltVal val="0"/>
                                          </p:val>
                                        </p:tav>
                                        <p:tav tm="100000">
                                          <p:val>
                                            <p:strVal val="#ppt_w"/>
                                          </p:val>
                                        </p:tav>
                                      </p:tavLst>
                                    </p:anim>
                                    <p:anim calcmode="lin" valueType="num">
                                      <p:cBhvr>
                                        <p:cTn id="40" dur="600" fill="hold"/>
                                        <p:tgtEl>
                                          <p:spTgt spid="22"/>
                                        </p:tgtEl>
                                        <p:attrNameLst>
                                          <p:attrName>ppt_h</p:attrName>
                                        </p:attrNameLst>
                                      </p:cBhvr>
                                      <p:tavLst>
                                        <p:tav tm="0">
                                          <p:val>
                                            <p:fltVal val="0"/>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barn(inVertical)">
                                      <p:cBhvr>
                                        <p:cTn id="4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animBg="1" advAuto="0"/>
      <p:bldP spid="21" grpId="0" animBg="1" advAuto="0"/>
      <p:bldP spid="23" grpId="0" animBg="1" advAuto="0"/>
      <p:bldP spid="24" grpId="0" animBg="1" advAuto="0"/>
      <p:bldP spid="25" grpId="0" animBg="1" advAuto="0"/>
      <p:bldP spid="26" grpId="0" animBg="1" advAuto="0"/>
      <p:bldP spid="27" grpId="0" animBg="1" advAuto="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43000" y="1600200"/>
            <a:ext cx="9525000" cy="4343400"/>
          </a:xfrm>
          <a:prstGeom prst="rect">
            <a:avLst/>
          </a:prstGeom>
          <a:noFill/>
        </p:spPr>
        <p:txBody>
          <a:bodyPr wrap="none" lIns="91440" tIns="45720" rIns="91440" bIns="45720" numCol="1">
            <a:prstTxWarp prst="textButton">
              <a:avLst>
                <a:gd name="adj" fmla="val 10738872"/>
              </a:avLst>
            </a:prstTxWarp>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5400" b="1" dirty="0">
                <a:ln/>
                <a:solidFill>
                  <a:schemeClr val="accent3"/>
                </a:solidFill>
              </a:rPr>
              <a:t>HẸN GẶP LẠI CÁC EM </a:t>
            </a:r>
          </a:p>
          <a:p>
            <a:pPr algn="ctr"/>
            <a:r>
              <a:rPr lang="en-US" sz="5400" b="1" dirty="0">
                <a:ln/>
                <a:solidFill>
                  <a:schemeClr val="accent3"/>
                </a:solidFill>
              </a:rPr>
              <a:t>TIẾT HỌC TIẾP THEO</a:t>
            </a:r>
          </a:p>
        </p:txBody>
      </p:sp>
    </p:spTree>
    <p:extLst>
      <p:ext uri="{BB962C8B-B14F-4D97-AF65-F5344CB8AC3E}">
        <p14:creationId xmlns:p14="http://schemas.microsoft.com/office/powerpoint/2010/main" val="429558792"/>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repeatCount="indefinite" fill="hold" grpId="0" nodeType="withEffect">
                                  <p:stCondLst>
                                    <p:cond delay="500"/>
                                  </p:stCondLst>
                                  <p:endCondLst>
                                    <p:cond evt="onNext" delay="0">
                                      <p:tgtEl>
                                        <p:sldTgt/>
                                      </p:tgtEl>
                                    </p:cond>
                                  </p:end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905000" y="284922"/>
            <a:ext cx="8153401" cy="5995988"/>
            <a:chOff x="385" y="329"/>
            <a:chExt cx="4991" cy="3592"/>
          </a:xfrm>
        </p:grpSpPr>
        <p:pic>
          <p:nvPicPr>
            <p:cNvPr id="55299" name="Picture 3" descr="0034-1"/>
            <p:cNvPicPr>
              <a:picLocks noChangeAspect="1" noChangeArrowheads="1" noCrop="1"/>
            </p:cNvPicPr>
            <p:nvPr/>
          </p:nvPicPr>
          <p:blipFill>
            <a:blip r:embed="rId3"/>
            <a:srcRect/>
            <a:stretch>
              <a:fillRect/>
            </a:stretch>
          </p:blipFill>
          <p:spPr bwMode="auto">
            <a:xfrm>
              <a:off x="1329" y="2272"/>
              <a:ext cx="349" cy="384"/>
            </a:xfrm>
            <a:prstGeom prst="rect">
              <a:avLst/>
            </a:prstGeom>
            <a:noFill/>
            <a:ln>
              <a:noFill/>
            </a:ln>
          </p:spPr>
        </p:pic>
        <p:grpSp>
          <p:nvGrpSpPr>
            <p:cNvPr id="3" name="Group 4"/>
            <p:cNvGrpSpPr>
              <a:grpSpLocks/>
            </p:cNvGrpSpPr>
            <p:nvPr/>
          </p:nvGrpSpPr>
          <p:grpSpPr bwMode="auto">
            <a:xfrm>
              <a:off x="385" y="329"/>
              <a:ext cx="4991" cy="3592"/>
              <a:chOff x="385" y="329"/>
              <a:chExt cx="4991" cy="3592"/>
            </a:xfrm>
          </p:grpSpPr>
          <p:sp>
            <p:nvSpPr>
              <p:cNvPr id="55301" name="AutoShape 5"/>
              <p:cNvSpPr>
                <a:spLocks noChangeArrowheads="1"/>
              </p:cNvSpPr>
              <p:nvPr/>
            </p:nvSpPr>
            <p:spPr bwMode="auto">
              <a:xfrm>
                <a:off x="635" y="329"/>
                <a:ext cx="4741" cy="1512"/>
              </a:xfrm>
              <a:prstGeom prst="cloudCallout">
                <a:avLst>
                  <a:gd name="adj1" fmla="val -31954"/>
                  <a:gd name="adj2" fmla="val 95088"/>
                </a:avLst>
              </a:prstGeom>
              <a:solidFill>
                <a:schemeClr val="accent3">
                  <a:lumMod val="40000"/>
                  <a:lumOff val="60000"/>
                </a:schemeClr>
              </a:solidFill>
              <a:ln w="9525">
                <a:noFill/>
                <a:round/>
                <a:headEnd/>
                <a:tailEnd/>
              </a:ln>
              <a:effectLst/>
            </p:spPr>
            <p:txBody>
              <a:bodyPr lIns="0" tIns="0" rIns="0" bIns="0"/>
              <a:lstStyle/>
              <a:p>
                <a:endParaRPr lang="en-US" sz="2800" dirty="0">
                  <a:latin typeface="Times New Roman" pitchFamily="18" charset="0"/>
                  <a:cs typeface="Times New Roman" pitchFamily="18" charset="0"/>
                </a:endParaRPr>
              </a:p>
            </p:txBody>
          </p:sp>
          <p:pic>
            <p:nvPicPr>
              <p:cNvPr id="55302" name="Picture 21" descr="j0232133"/>
              <p:cNvPicPr>
                <a:picLocks noChangeAspect="1" noChangeArrowheads="1"/>
              </p:cNvPicPr>
              <p:nvPr/>
            </p:nvPicPr>
            <p:blipFill>
              <a:blip r:embed="rId4"/>
              <a:srcRect/>
              <a:stretch>
                <a:fillRect/>
              </a:stretch>
            </p:blipFill>
            <p:spPr bwMode="auto">
              <a:xfrm>
                <a:off x="385" y="2409"/>
                <a:ext cx="1584" cy="1512"/>
              </a:xfrm>
              <a:prstGeom prst="rect">
                <a:avLst/>
              </a:prstGeom>
              <a:noFill/>
              <a:ln w="9525">
                <a:noFill/>
                <a:miter lim="800000"/>
                <a:headEnd/>
                <a:tailEnd/>
              </a:ln>
            </p:spPr>
          </p:pic>
        </p:grpSp>
      </p:grpSp>
      <p:sp>
        <p:nvSpPr>
          <p:cNvPr id="8" name="Rectangle 7"/>
          <p:cNvSpPr/>
          <p:nvPr/>
        </p:nvSpPr>
        <p:spPr>
          <a:xfrm>
            <a:off x="3048000" y="895756"/>
            <a:ext cx="7010400" cy="1384995"/>
          </a:xfrm>
          <a:prstGeom prst="rect">
            <a:avLst/>
          </a:prstGeom>
        </p:spPr>
        <p:txBody>
          <a:bodyPr wrap="square">
            <a:spAutoFit/>
          </a:bodyPr>
          <a:lstStyle/>
          <a:p>
            <a:pPr marL="342900" indent="-342900"/>
            <a:r>
              <a:rPr lang="en-US" sz="2800">
                <a:latin typeface="Times New Roman" pitchFamily="18" charset="0"/>
              </a:rPr>
              <a:t>Tương tự như đối với số tự nhiên, chúng </a:t>
            </a:r>
            <a:r>
              <a:rPr lang="en-US" sz="2800" dirty="0">
                <a:latin typeface="Times New Roman" pitchFamily="18" charset="0"/>
              </a:rPr>
              <a:t>ta </a:t>
            </a:r>
            <a:r>
              <a:rPr lang="en-US" sz="2800" dirty="0" err="1">
                <a:latin typeface="Times New Roman" pitchFamily="18" charset="0"/>
              </a:rPr>
              <a:t>cùng</a:t>
            </a:r>
            <a:r>
              <a:rPr lang="en-US" sz="2800" dirty="0">
                <a:latin typeface="Times New Roman" pitchFamily="18" charset="0"/>
              </a:rPr>
              <a:t> </a:t>
            </a:r>
            <a:r>
              <a:rPr lang="en-US" sz="2800" dirty="0" err="1">
                <a:latin typeface="Times New Roman" pitchFamily="18" charset="0"/>
              </a:rPr>
              <a:t>tìm</a:t>
            </a:r>
            <a:r>
              <a:rPr lang="en-US" sz="2800" dirty="0">
                <a:latin typeface="Times New Roman" pitchFamily="18" charset="0"/>
              </a:rPr>
              <a:t> </a:t>
            </a:r>
            <a:r>
              <a:rPr lang="en-US" sz="2800" err="1">
                <a:latin typeface="Times New Roman" pitchFamily="18" charset="0"/>
              </a:rPr>
              <a:t>hiểu</a:t>
            </a:r>
            <a:r>
              <a:rPr lang="en-US" sz="2800">
                <a:latin typeface="Times New Roman" pitchFamily="18" charset="0"/>
              </a:rPr>
              <a:t> lũy thừa bậc n của số hữu tỉ </a:t>
            </a:r>
            <a:r>
              <a:rPr lang="en-US" sz="2800" i="1">
                <a:latin typeface="Times New Roman" pitchFamily="18" charset="0"/>
              </a:rPr>
              <a:t>x</a:t>
            </a:r>
            <a:r>
              <a:rPr lang="en-US" sz="2800">
                <a:latin typeface="Times New Roman" pitchFamily="18" charset="0"/>
              </a:rPr>
              <a:t> qua nội dung  bài </a:t>
            </a:r>
            <a:r>
              <a:rPr lang="en-US" sz="2800" dirty="0" err="1">
                <a:latin typeface="Times New Roman" pitchFamily="18" charset="0"/>
              </a:rPr>
              <a:t>học</a:t>
            </a:r>
            <a:r>
              <a:rPr lang="en-US" sz="2800" dirty="0">
                <a:latin typeface="Times New Roman" pitchFamily="18" charset="0"/>
              </a:rPr>
              <a:t> </a:t>
            </a:r>
            <a:r>
              <a:rPr lang="en-US" sz="2800" dirty="0" err="1">
                <a:latin typeface="Times New Roman" pitchFamily="18" charset="0"/>
              </a:rPr>
              <a:t>hôm</a:t>
            </a:r>
            <a:r>
              <a:rPr lang="en-US" sz="2800" dirty="0">
                <a:latin typeface="Times New Roman" pitchFamily="18" charset="0"/>
              </a:rPr>
              <a:t> nay</a:t>
            </a:r>
            <a:endParaRPr lang="en-US" sz="2800" dirty="0"/>
          </a:p>
        </p:txBody>
      </p:sp>
    </p:spTree>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57400" y="1905001"/>
            <a:ext cx="7543800" cy="1200329"/>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sz="3600" b="1" dirty="0">
                <a:solidFill>
                  <a:srgbClr val="FF0000"/>
                </a:solidFill>
                <a:latin typeface="Times New Roman" pitchFamily="18" charset="0"/>
                <a:cs typeface="Times New Roman" pitchFamily="18" charset="0"/>
              </a:rPr>
              <a:t>CHƯƠNG 1 _ </a:t>
            </a:r>
            <a:r>
              <a:rPr lang="en-US" sz="3600" b="1">
                <a:solidFill>
                  <a:srgbClr val="FF0000"/>
                </a:solidFill>
                <a:latin typeface="Times New Roman" pitchFamily="18" charset="0"/>
                <a:cs typeface="Times New Roman" pitchFamily="18" charset="0"/>
              </a:rPr>
              <a:t>BÀI 3:</a:t>
            </a:r>
            <a:endParaRPr lang="en-US" sz="3600" b="1" dirty="0">
              <a:solidFill>
                <a:srgbClr val="FF0000"/>
              </a:solidFill>
              <a:latin typeface="Times New Roman" pitchFamily="18" charset="0"/>
              <a:cs typeface="Times New Roman" pitchFamily="18" charset="0"/>
            </a:endParaRPr>
          </a:p>
          <a:p>
            <a:pPr algn="ctr"/>
            <a:r>
              <a:rPr lang="en-US" sz="3600" b="1" dirty="0">
                <a:solidFill>
                  <a:srgbClr val="FF0000"/>
                </a:solidFill>
                <a:latin typeface="Times New Roman" pitchFamily="18" charset="0"/>
                <a:cs typeface="Times New Roman" pitchFamily="18" charset="0"/>
              </a:rPr>
              <a:t>LŨY </a:t>
            </a:r>
            <a:r>
              <a:rPr lang="en-US" sz="3600" b="1">
                <a:solidFill>
                  <a:srgbClr val="FF0000"/>
                </a:solidFill>
                <a:latin typeface="Times New Roman" pitchFamily="18" charset="0"/>
                <a:cs typeface="Times New Roman" pitchFamily="18" charset="0"/>
              </a:rPr>
              <a:t>THỪA CỦA MỘT SỐ HỮU TỈ</a:t>
            </a:r>
            <a:endParaRPr lang="en-US" sz="36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074233816"/>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9880"/>
            <a:ext cx="11658600" cy="520525"/>
          </a:xfrm>
          <a:prstGeom prst="rect">
            <a:avLst/>
          </a:prstGeom>
          <a:solidFill>
            <a:srgbClr val="3399FF"/>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800" b="1">
                <a:solidFill>
                  <a:srgbClr val="FF0000"/>
                </a:solidFill>
                <a:latin typeface="Times New Roman" pitchFamily="18" charset="0"/>
                <a:cs typeface="Times New Roman" pitchFamily="18" charset="0"/>
              </a:rPr>
              <a:t>BÀI 3: </a:t>
            </a:r>
            <a:r>
              <a:rPr lang="en-US" sz="2800" b="1" dirty="0">
                <a:solidFill>
                  <a:srgbClr val="FF0000"/>
                </a:solidFill>
                <a:latin typeface="Times New Roman" pitchFamily="18" charset="0"/>
                <a:cs typeface="Times New Roman" pitchFamily="18" charset="0"/>
              </a:rPr>
              <a:t>LŨY </a:t>
            </a:r>
            <a:r>
              <a:rPr lang="en-US" sz="2800" b="1">
                <a:solidFill>
                  <a:srgbClr val="FF0000"/>
                </a:solidFill>
                <a:latin typeface="Times New Roman" pitchFamily="18" charset="0"/>
                <a:cs typeface="Times New Roman" pitchFamily="18" charset="0"/>
              </a:rPr>
              <a:t>THỪA CỦA MỘT SỐ HỮU TỈ</a:t>
            </a:r>
            <a:endParaRPr lang="en-US" sz="2800" b="1" dirty="0">
              <a:solidFill>
                <a:srgbClr val="FF0000"/>
              </a:solidFill>
              <a:latin typeface="Times New Roman" pitchFamily="18" charset="0"/>
              <a:cs typeface="Times New Roman" pitchFamily="18" charset="0"/>
            </a:endParaRPr>
          </a:p>
        </p:txBody>
      </p:sp>
      <p:sp>
        <p:nvSpPr>
          <p:cNvPr id="4" name="Text Box 11"/>
          <p:cNvSpPr txBox="1">
            <a:spLocks noChangeArrowheads="1"/>
          </p:cNvSpPr>
          <p:nvPr/>
        </p:nvSpPr>
        <p:spPr bwMode="auto">
          <a:xfrm>
            <a:off x="457200" y="1447800"/>
            <a:ext cx="5410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rgbClr val="FFFF00"/>
                </a:solidFill>
                <a:latin typeface=".VnTime" pitchFamily="34" charset="0"/>
              </a:defRPr>
            </a:lvl1pPr>
            <a:lvl2pPr marL="742950" indent="-285750">
              <a:defRPr sz="2400" b="1">
                <a:solidFill>
                  <a:srgbClr val="FFFF00"/>
                </a:solidFill>
                <a:latin typeface=".VnTime" pitchFamily="34" charset="0"/>
              </a:defRPr>
            </a:lvl2pPr>
            <a:lvl3pPr marL="1143000" indent="-228600">
              <a:defRPr sz="2400" b="1">
                <a:solidFill>
                  <a:srgbClr val="FFFF00"/>
                </a:solidFill>
                <a:latin typeface=".VnTime" pitchFamily="34" charset="0"/>
              </a:defRPr>
            </a:lvl3pPr>
            <a:lvl4pPr marL="1600200" indent="-228600">
              <a:defRPr sz="2400" b="1">
                <a:solidFill>
                  <a:srgbClr val="FFFF00"/>
                </a:solidFill>
                <a:latin typeface=".VnTime" pitchFamily="34" charset="0"/>
              </a:defRPr>
            </a:lvl4pPr>
            <a:lvl5pPr marL="2057400" indent="-228600">
              <a:defRPr sz="2400" b="1">
                <a:solidFill>
                  <a:srgbClr val="FFFF00"/>
                </a:solidFill>
                <a:latin typeface=".VnTime" pitchFamily="34" charset="0"/>
              </a:defRPr>
            </a:lvl5pPr>
            <a:lvl6pPr marL="2514600" indent="-228600" eaLnBrk="0" fontAlgn="base" hangingPunct="0">
              <a:spcBef>
                <a:spcPct val="50000"/>
              </a:spcBef>
              <a:spcAft>
                <a:spcPct val="0"/>
              </a:spcAft>
              <a:defRPr sz="2400" b="1">
                <a:solidFill>
                  <a:srgbClr val="FFFF00"/>
                </a:solidFill>
                <a:latin typeface=".VnTime" pitchFamily="34" charset="0"/>
              </a:defRPr>
            </a:lvl6pPr>
            <a:lvl7pPr marL="2971800" indent="-228600" eaLnBrk="0" fontAlgn="base" hangingPunct="0">
              <a:spcBef>
                <a:spcPct val="50000"/>
              </a:spcBef>
              <a:spcAft>
                <a:spcPct val="0"/>
              </a:spcAft>
              <a:defRPr sz="2400" b="1">
                <a:solidFill>
                  <a:srgbClr val="FFFF00"/>
                </a:solidFill>
                <a:latin typeface=".VnTime" pitchFamily="34" charset="0"/>
              </a:defRPr>
            </a:lvl7pPr>
            <a:lvl8pPr marL="3429000" indent="-228600" eaLnBrk="0" fontAlgn="base" hangingPunct="0">
              <a:spcBef>
                <a:spcPct val="50000"/>
              </a:spcBef>
              <a:spcAft>
                <a:spcPct val="0"/>
              </a:spcAft>
              <a:defRPr sz="2400" b="1">
                <a:solidFill>
                  <a:srgbClr val="FFFF00"/>
                </a:solidFill>
                <a:latin typeface=".VnTime" pitchFamily="34" charset="0"/>
              </a:defRPr>
            </a:lvl8pPr>
            <a:lvl9pPr marL="3886200" indent="-228600" eaLnBrk="0" fontAlgn="base" hangingPunct="0">
              <a:spcBef>
                <a:spcPct val="50000"/>
              </a:spcBef>
              <a:spcAft>
                <a:spcPct val="0"/>
              </a:spcAft>
              <a:defRPr sz="2400" b="1">
                <a:solidFill>
                  <a:srgbClr val="FFFF00"/>
                </a:solidFill>
                <a:latin typeface=".VnTime" pitchFamily="34" charset="0"/>
              </a:defRPr>
            </a:lvl9pPr>
          </a:lstStyle>
          <a:p>
            <a:r>
              <a:rPr lang="en-US" sz="2800" dirty="0">
                <a:solidFill>
                  <a:srgbClr val="FF0066"/>
                </a:solidFill>
                <a:latin typeface="Times New Roman" pitchFamily="18" charset="0"/>
                <a:cs typeface="Times New Roman" pitchFamily="18" charset="0"/>
              </a:rPr>
              <a:t>1. </a:t>
            </a:r>
            <a:r>
              <a:rPr lang="en-US" sz="2800" err="1">
                <a:solidFill>
                  <a:srgbClr val="FF0066"/>
                </a:solidFill>
                <a:latin typeface="Times New Roman" pitchFamily="18" charset="0"/>
                <a:cs typeface="Times New Roman" pitchFamily="18" charset="0"/>
              </a:rPr>
              <a:t>Lũy</a:t>
            </a:r>
            <a:r>
              <a:rPr lang="en-US" sz="2800">
                <a:solidFill>
                  <a:srgbClr val="FF0066"/>
                </a:solidFill>
                <a:latin typeface="Times New Roman" pitchFamily="18" charset="0"/>
                <a:cs typeface="Times New Roman" pitchFamily="18" charset="0"/>
              </a:rPr>
              <a:t> thừa với số mũ tự nhiên:</a:t>
            </a:r>
            <a:endParaRPr lang="en-US" sz="2800" dirty="0">
              <a:solidFill>
                <a:srgbClr val="FF0066"/>
              </a:solidFill>
              <a:latin typeface="Times New Roman" pitchFamily="18" charset="0"/>
              <a:cs typeface="Times New Roman" pitchFamily="18" charset="0"/>
            </a:endParaRPr>
          </a:p>
        </p:txBody>
      </p:sp>
      <p:cxnSp>
        <p:nvCxnSpPr>
          <p:cNvPr id="5" name="Straight Connector 4"/>
          <p:cNvCxnSpPr>
            <a:stCxn id="12" idx="1"/>
          </p:cNvCxnSpPr>
          <p:nvPr/>
        </p:nvCxnSpPr>
        <p:spPr>
          <a:xfrm>
            <a:off x="6324602" y="2014210"/>
            <a:ext cx="0" cy="4843790"/>
          </a:xfrm>
          <a:prstGeom prst="line">
            <a:avLst/>
          </a:prstGeom>
          <a:ln w="38100">
            <a:solidFill>
              <a:srgbClr val="C00000"/>
            </a:solidFill>
          </a:ln>
        </p:spPr>
        <p:style>
          <a:lnRef idx="1">
            <a:schemeClr val="accent2"/>
          </a:lnRef>
          <a:fillRef idx="0">
            <a:schemeClr val="accent2"/>
          </a:fillRef>
          <a:effectRef idx="0">
            <a:schemeClr val="accent2"/>
          </a:effectRef>
          <a:fontRef idx="minor">
            <a:schemeClr val="tx1"/>
          </a:fontRef>
        </p:style>
      </p:cxnSp>
      <p:sp>
        <p:nvSpPr>
          <p:cNvPr id="12" name="TextBox 11"/>
          <p:cNvSpPr txBox="1"/>
          <p:nvPr/>
        </p:nvSpPr>
        <p:spPr>
          <a:xfrm>
            <a:off x="6324602" y="1752600"/>
            <a:ext cx="4724400" cy="523220"/>
          </a:xfrm>
          <a:prstGeom prst="rect">
            <a:avLst/>
          </a:prstGeom>
          <a:noFill/>
        </p:spPr>
        <p:txBody>
          <a:bodyPr wrap="square" rtlCol="0">
            <a:spAutoFit/>
          </a:bodyPr>
          <a:lstStyle/>
          <a:p>
            <a:r>
              <a:rPr lang="en-US" sz="2800" b="1" dirty="0" err="1">
                <a:solidFill>
                  <a:srgbClr val="FF0000"/>
                </a:solidFill>
                <a:latin typeface="Times New Roman" pitchFamily="18" charset="0"/>
                <a:cs typeface="Times New Roman" pitchFamily="18" charset="0"/>
              </a:rPr>
              <a:t>Trở</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lại</a:t>
            </a:r>
            <a:r>
              <a:rPr lang="en-US" sz="2800" b="1" dirty="0">
                <a:solidFill>
                  <a:srgbClr val="FF0000"/>
                </a:solidFill>
                <a:latin typeface="Times New Roman" pitchFamily="18" charset="0"/>
                <a:cs typeface="Times New Roman" pitchFamily="18" charset="0"/>
              </a:rPr>
              <a:t> </a:t>
            </a:r>
            <a:r>
              <a:rPr lang="en-US" sz="2800" b="1" err="1">
                <a:solidFill>
                  <a:srgbClr val="FF0000"/>
                </a:solidFill>
                <a:latin typeface="Times New Roman" pitchFamily="18" charset="0"/>
                <a:cs typeface="Times New Roman" pitchFamily="18" charset="0"/>
              </a:rPr>
              <a:t>bài</a:t>
            </a:r>
            <a:r>
              <a:rPr lang="en-US" sz="2800" b="1">
                <a:solidFill>
                  <a:srgbClr val="FF0000"/>
                </a:solidFill>
                <a:latin typeface="Times New Roman" pitchFamily="18" charset="0"/>
                <a:cs typeface="Times New Roman" pitchFamily="18" charset="0"/>
              </a:rPr>
              <a:t> tập (Khởi </a:t>
            </a:r>
            <a:r>
              <a:rPr lang="en-US" sz="2800" b="1" dirty="0" err="1">
                <a:solidFill>
                  <a:srgbClr val="FF0000"/>
                </a:solidFill>
                <a:latin typeface="Times New Roman" pitchFamily="18" charset="0"/>
                <a:cs typeface="Times New Roman" pitchFamily="18" charset="0"/>
              </a:rPr>
              <a:t>động</a:t>
            </a:r>
            <a:r>
              <a:rPr lang="en-US" sz="2800" b="1" dirty="0">
                <a:solidFill>
                  <a:srgbClr val="FF0000"/>
                </a:solidFill>
                <a:latin typeface="Times New Roman" pitchFamily="18" charset="0"/>
                <a:cs typeface="Times New Roman" pitchFamily="18" charset="0"/>
              </a:rPr>
              <a:t>) </a:t>
            </a:r>
          </a:p>
        </p:txBody>
      </p:sp>
      <p:graphicFrame>
        <p:nvGraphicFramePr>
          <p:cNvPr id="14" name="Object 13"/>
          <p:cNvGraphicFramePr>
            <a:graphicFrameLocks noChangeAspect="1"/>
          </p:cNvGraphicFramePr>
          <p:nvPr>
            <p:extLst>
              <p:ext uri="{D42A27DB-BD31-4B8C-83A1-F6EECF244321}">
                <p14:modId xmlns:p14="http://schemas.microsoft.com/office/powerpoint/2010/main" val="1372360127"/>
              </p:ext>
            </p:extLst>
          </p:nvPr>
        </p:nvGraphicFramePr>
        <p:xfrm>
          <a:off x="6491291" y="2324100"/>
          <a:ext cx="2276475" cy="685800"/>
        </p:xfrm>
        <a:graphic>
          <a:graphicData uri="http://schemas.openxmlformats.org/presentationml/2006/ole">
            <mc:AlternateContent xmlns:mc="http://schemas.openxmlformats.org/markup-compatibility/2006">
              <mc:Choice xmlns:v="urn:schemas-microsoft-com:vml" Requires="v">
                <p:oleObj name="Equation" r:id="rId3" imgW="914400" imgH="228600" progId="Equation.DSMT4">
                  <p:embed/>
                </p:oleObj>
              </mc:Choice>
              <mc:Fallback>
                <p:oleObj name="Equation" r:id="rId3" imgW="914400" imgH="228600" progId="Equation.DSMT4">
                  <p:embed/>
                  <p:pic>
                    <p:nvPicPr>
                      <p:cNvPr id="0" name="Object 8"/>
                      <p:cNvPicPr>
                        <a:picLocks noChangeAspect="1" noChangeArrowheads="1"/>
                      </p:cNvPicPr>
                      <p:nvPr/>
                    </p:nvPicPr>
                    <p:blipFill>
                      <a:blip r:embed="rId4"/>
                      <a:srcRect/>
                      <a:stretch>
                        <a:fillRect/>
                      </a:stretch>
                    </p:blipFill>
                    <p:spPr bwMode="auto">
                      <a:xfrm>
                        <a:off x="6491291" y="2324100"/>
                        <a:ext cx="2276475" cy="685800"/>
                      </a:xfrm>
                      <a:prstGeom prst="rect">
                        <a:avLst/>
                      </a:prstGeom>
                      <a:noFill/>
                      <a:ln>
                        <a:noFill/>
                      </a:ln>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1701511036"/>
              </p:ext>
            </p:extLst>
          </p:nvPr>
        </p:nvGraphicFramePr>
        <p:xfrm>
          <a:off x="8039102" y="3238500"/>
          <a:ext cx="1549400" cy="495300"/>
        </p:xfrm>
        <a:graphic>
          <a:graphicData uri="http://schemas.openxmlformats.org/presentationml/2006/ole">
            <mc:AlternateContent xmlns:mc="http://schemas.openxmlformats.org/markup-compatibility/2006">
              <mc:Choice xmlns:v="urn:schemas-microsoft-com:vml" Requires="v">
                <p:oleObj name="Equation" r:id="rId5" imgW="622080" imgH="164880" progId="Equation.DSMT4">
                  <p:embed/>
                </p:oleObj>
              </mc:Choice>
              <mc:Fallback>
                <p:oleObj name="Equation" r:id="rId5" imgW="622080" imgH="164880" progId="Equation.DSMT4">
                  <p:embed/>
                  <p:pic>
                    <p:nvPicPr>
                      <p:cNvPr id="0" name="Object 13"/>
                      <p:cNvPicPr>
                        <a:picLocks noChangeAspect="1" noChangeArrowheads="1"/>
                      </p:cNvPicPr>
                      <p:nvPr/>
                    </p:nvPicPr>
                    <p:blipFill>
                      <a:blip r:embed="rId6"/>
                      <a:srcRect/>
                      <a:stretch>
                        <a:fillRect/>
                      </a:stretch>
                    </p:blipFill>
                    <p:spPr bwMode="auto">
                      <a:xfrm>
                        <a:off x="8039102" y="3238500"/>
                        <a:ext cx="1549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 name="TextBox 15"/>
          <p:cNvSpPr txBox="1"/>
          <p:nvPr/>
        </p:nvSpPr>
        <p:spPr>
          <a:xfrm>
            <a:off x="9544918" y="3171825"/>
            <a:ext cx="381000" cy="523220"/>
          </a:xfrm>
          <a:prstGeom prst="rect">
            <a:avLst/>
          </a:prstGeom>
          <a:noFill/>
        </p:spPr>
        <p:txBody>
          <a:bodyPr wrap="square" rtlCol="0">
            <a:spAutoFit/>
          </a:bodyPr>
          <a:lstStyle/>
          <a:p>
            <a:r>
              <a:rPr lang="en-US" sz="2800" dirty="0">
                <a:latin typeface="Times New Roman" pitchFamily="18" charset="0"/>
                <a:cs typeface="Times New Roman" pitchFamily="18" charset="0"/>
              </a:rPr>
              <a:t>?</a:t>
            </a:r>
          </a:p>
        </p:txBody>
      </p:sp>
      <p:graphicFrame>
        <p:nvGraphicFramePr>
          <p:cNvPr id="18" name="Object 17"/>
          <p:cNvGraphicFramePr>
            <a:graphicFrameLocks noChangeAspect="1"/>
          </p:cNvGraphicFramePr>
          <p:nvPr>
            <p:extLst>
              <p:ext uri="{D42A27DB-BD31-4B8C-83A1-F6EECF244321}">
                <p14:modId xmlns:p14="http://schemas.microsoft.com/office/powerpoint/2010/main" val="1705457723"/>
              </p:ext>
            </p:extLst>
          </p:nvPr>
        </p:nvGraphicFramePr>
        <p:xfrm>
          <a:off x="9593803" y="3092599"/>
          <a:ext cx="381000" cy="529090"/>
        </p:xfrm>
        <a:graphic>
          <a:graphicData uri="http://schemas.openxmlformats.org/presentationml/2006/ole">
            <mc:AlternateContent xmlns:mc="http://schemas.openxmlformats.org/markup-compatibility/2006">
              <mc:Choice xmlns:v="urn:schemas-microsoft-com:vml" Requires="v">
                <p:oleObj name="Equation" r:id="rId7" imgW="177480" imgH="203040" progId="Equation.DSMT4">
                  <p:embed/>
                </p:oleObj>
              </mc:Choice>
              <mc:Fallback>
                <p:oleObj name="Equation" r:id="rId7" imgW="177480" imgH="203040" progId="Equation.DSMT4">
                  <p:embed/>
                  <p:pic>
                    <p:nvPicPr>
                      <p:cNvPr id="0" name=""/>
                      <p:cNvPicPr/>
                      <p:nvPr/>
                    </p:nvPicPr>
                    <p:blipFill>
                      <a:blip r:embed="rId8"/>
                      <a:stretch>
                        <a:fillRect/>
                      </a:stretch>
                    </p:blipFill>
                    <p:spPr>
                      <a:xfrm>
                        <a:off x="9593803" y="3092599"/>
                        <a:ext cx="381000" cy="529090"/>
                      </a:xfrm>
                      <a:prstGeom prst="rect">
                        <a:avLst/>
                      </a:prstGeom>
                    </p:spPr>
                  </p:pic>
                </p:oleObj>
              </mc:Fallback>
            </mc:AlternateContent>
          </a:graphicData>
        </a:graphic>
      </p:graphicFrame>
      <p:sp>
        <p:nvSpPr>
          <p:cNvPr id="19" name="Text Box 16"/>
          <p:cNvSpPr txBox="1">
            <a:spLocks noChangeArrowheads="1"/>
          </p:cNvSpPr>
          <p:nvPr/>
        </p:nvSpPr>
        <p:spPr bwMode="auto">
          <a:xfrm>
            <a:off x="6324601" y="4491037"/>
            <a:ext cx="5486399" cy="523220"/>
          </a:xfrm>
          <a:prstGeom prst="rect">
            <a:avLst/>
          </a:prstGeom>
          <a:noFill/>
          <a:ln w="9525">
            <a:noFill/>
            <a:miter lim="800000"/>
            <a:headEnd/>
            <a:tailEnd/>
          </a:ln>
          <a:effectLst/>
        </p:spPr>
        <p:txBody>
          <a:bodyPr wrap="square">
            <a:spAutoFit/>
          </a:bodyPr>
          <a:lstStyle/>
          <a:p>
            <a:pPr>
              <a:spcBef>
                <a:spcPct val="50000"/>
              </a:spcBef>
            </a:pPr>
            <a:r>
              <a:rPr lang="en-US" sz="2800" i="1" dirty="0">
                <a:latin typeface="Times New Roman" pitchFamily="18" charset="0"/>
                <a:cs typeface="Times New Roman" pitchFamily="18" charset="0"/>
              </a:rPr>
              <a:t>x</a:t>
            </a:r>
            <a:r>
              <a:rPr lang="en-US" sz="2800">
                <a:latin typeface="Times New Roman" pitchFamily="18" charset="0"/>
                <a:cs typeface="Times New Roman" pitchFamily="18" charset="0"/>
              </a:rPr>
              <a:t>. </a:t>
            </a:r>
            <a:r>
              <a:rPr lang="en-US" sz="2800" i="1">
                <a:latin typeface="Times New Roman" pitchFamily="18" charset="0"/>
                <a:cs typeface="Times New Roman" pitchFamily="18" charset="0"/>
              </a:rPr>
              <a:t>x</a:t>
            </a:r>
            <a:r>
              <a:rPr lang="en-US" sz="2800">
                <a:latin typeface="Times New Roman" pitchFamily="18" charset="0"/>
                <a:cs typeface="Times New Roman" pitchFamily="18" charset="0"/>
              </a:rPr>
              <a:t>. </a:t>
            </a:r>
            <a:r>
              <a:rPr lang="en-US" sz="2800" i="1">
                <a:latin typeface="Times New Roman" pitchFamily="18" charset="0"/>
                <a:cs typeface="Times New Roman" pitchFamily="18" charset="0"/>
              </a:rPr>
              <a:t>x</a:t>
            </a:r>
            <a:r>
              <a:rPr lang="en-US" sz="2800">
                <a:latin typeface="Times New Roman" pitchFamily="18" charset="0"/>
                <a:cs typeface="Times New Roman" pitchFamily="18" charset="0"/>
              </a:rPr>
              <a:t>… . </a:t>
            </a:r>
            <a:r>
              <a:rPr lang="en-US" sz="2800" i="1">
                <a:latin typeface="Times New Roman" pitchFamily="18" charset="0"/>
                <a:cs typeface="Times New Roman" pitchFamily="18" charset="0"/>
              </a:rPr>
              <a:t>x</a:t>
            </a:r>
            <a:r>
              <a:rPr lang="en-US" sz="2800">
                <a:latin typeface="Times New Roman" pitchFamily="18" charset="0"/>
                <a:cs typeface="Times New Roman" pitchFamily="18" charset="0"/>
              </a:rPr>
              <a:t>                               </a:t>
            </a:r>
            <a:r>
              <a:rPr lang="en-US" sz="2800">
                <a:latin typeface="Times New Roman" pitchFamily="18" charset="0"/>
                <a:cs typeface="Times New Roman" pitchFamily="18" charset="0"/>
                <a:sym typeface="Symbol" pitchFamily="18" charset="2"/>
              </a:rPr>
              <a:t> </a:t>
            </a:r>
            <a:r>
              <a:rPr lang="en-US" sz="2800">
                <a:latin typeface="Times New Roman" pitchFamily="18" charset="0"/>
                <a:cs typeface="Times New Roman" pitchFamily="18" charset="0"/>
              </a:rPr>
              <a:t>= </a:t>
            </a:r>
            <a:r>
              <a:rPr lang="en-US" sz="2800">
                <a:solidFill>
                  <a:srgbClr val="FF0000"/>
                </a:solidFill>
                <a:latin typeface="Times New Roman" pitchFamily="18" charset="0"/>
                <a:cs typeface="Times New Roman" pitchFamily="18" charset="0"/>
              </a:rPr>
              <a:t>?</a:t>
            </a:r>
            <a:r>
              <a:rPr lang="en-US" sz="2800">
                <a:latin typeface="Times New Roman" pitchFamily="18" charset="0"/>
                <a:cs typeface="Times New Roman" pitchFamily="18" charset="0"/>
              </a:rPr>
              <a:t> </a:t>
            </a:r>
            <a:endParaRPr lang="en-US" sz="2800" dirty="0">
              <a:latin typeface="Times New Roman" pitchFamily="18" charset="0"/>
              <a:cs typeface="Times New Roman" pitchFamily="18" charset="0"/>
            </a:endParaRPr>
          </a:p>
        </p:txBody>
      </p:sp>
      <p:sp>
        <p:nvSpPr>
          <p:cNvPr id="20" name="AutoShape 18"/>
          <p:cNvSpPr>
            <a:spLocks/>
          </p:cNvSpPr>
          <p:nvPr/>
        </p:nvSpPr>
        <p:spPr bwMode="auto">
          <a:xfrm rot="16200000">
            <a:off x="7103272" y="4228306"/>
            <a:ext cx="250825" cy="1655762"/>
          </a:xfrm>
          <a:prstGeom prst="leftBrace">
            <a:avLst>
              <a:gd name="adj1" fmla="val 55011"/>
              <a:gd name="adj2" fmla="val 50000"/>
            </a:avLst>
          </a:prstGeom>
          <a:noFill/>
          <a:ln w="9525">
            <a:solidFill>
              <a:schemeClr val="tx1"/>
            </a:solidFill>
            <a:round/>
            <a:headEnd/>
            <a:tailEnd/>
          </a:ln>
          <a:effectLst/>
        </p:spPr>
        <p:txBody>
          <a:bodyPr wrap="none" anchor="ctr"/>
          <a:lstStyle/>
          <a:p>
            <a:endParaRPr lang="en-US"/>
          </a:p>
        </p:txBody>
      </p:sp>
      <p:sp>
        <p:nvSpPr>
          <p:cNvPr id="21" name="Text Box 19"/>
          <p:cNvSpPr txBox="1">
            <a:spLocks noChangeArrowheads="1"/>
          </p:cNvSpPr>
          <p:nvPr/>
        </p:nvSpPr>
        <p:spPr bwMode="auto">
          <a:xfrm>
            <a:off x="6539567" y="5105400"/>
            <a:ext cx="1871662" cy="523220"/>
          </a:xfrm>
          <a:prstGeom prst="rect">
            <a:avLst/>
          </a:prstGeom>
          <a:noFill/>
          <a:ln w="9525">
            <a:noFill/>
            <a:miter lim="800000"/>
            <a:headEnd/>
            <a:tailEnd/>
          </a:ln>
          <a:effectLst/>
        </p:spPr>
        <p:txBody>
          <a:bodyPr>
            <a:spAutoFit/>
          </a:bodyPr>
          <a:lstStyle/>
          <a:p>
            <a:pPr>
              <a:spcBef>
                <a:spcPct val="50000"/>
              </a:spcBef>
            </a:pPr>
            <a:r>
              <a:rPr lang="en-US" sz="2800" dirty="0">
                <a:latin typeface="Times New Roman" pitchFamily="18" charset="0"/>
                <a:cs typeface="Times New Roman" pitchFamily="18" charset="0"/>
              </a:rPr>
              <a:t>n </a:t>
            </a:r>
            <a:r>
              <a:rPr lang="en-US" sz="2800" i="1" dirty="0" err="1">
                <a:latin typeface="Times New Roman" pitchFamily="18" charset="0"/>
                <a:cs typeface="Times New Roman" pitchFamily="18" charset="0"/>
              </a:rPr>
              <a:t>thừa</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số</a:t>
            </a:r>
            <a:endParaRPr lang="en-US" sz="2800" i="1" dirty="0">
              <a:latin typeface="Times New Roman" pitchFamily="18" charset="0"/>
              <a:cs typeface="Times New Roman" pitchFamily="18" charset="0"/>
            </a:endParaRPr>
          </a:p>
        </p:txBody>
      </p:sp>
      <p:sp>
        <p:nvSpPr>
          <p:cNvPr id="22" name="Text Box 17"/>
          <p:cNvSpPr txBox="1">
            <a:spLocks noChangeArrowheads="1"/>
          </p:cNvSpPr>
          <p:nvPr/>
        </p:nvSpPr>
        <p:spPr bwMode="auto">
          <a:xfrm>
            <a:off x="11123280" y="4449520"/>
            <a:ext cx="535317" cy="523220"/>
          </a:xfrm>
          <a:prstGeom prst="rect">
            <a:avLst/>
          </a:prstGeom>
          <a:solidFill>
            <a:schemeClr val="bg1"/>
          </a:solidFill>
          <a:ln w="9525">
            <a:noFill/>
            <a:miter lim="800000"/>
            <a:headEnd/>
            <a:tailEnd/>
          </a:ln>
          <a:effectLst/>
        </p:spPr>
        <p:txBody>
          <a:bodyPr wrap="square">
            <a:spAutoFit/>
          </a:bodyPr>
          <a:lstStyle/>
          <a:p>
            <a:pPr>
              <a:spcBef>
                <a:spcPct val="50000"/>
              </a:spcBef>
            </a:pPr>
            <a:r>
              <a:rPr lang="en-US" sz="2800" b="1" i="1" dirty="0">
                <a:solidFill>
                  <a:srgbClr val="F82F00"/>
                </a:solidFill>
                <a:latin typeface="Times New Roman" pitchFamily="18" charset="0"/>
                <a:cs typeface="Times New Roman" pitchFamily="18" charset="0"/>
              </a:rPr>
              <a:t>x</a:t>
            </a:r>
            <a:r>
              <a:rPr lang="en-US" sz="2800" b="1" baseline="30000">
                <a:solidFill>
                  <a:srgbClr val="F82F00"/>
                </a:solidFill>
                <a:latin typeface="Times New Roman" pitchFamily="18" charset="0"/>
                <a:cs typeface="Times New Roman" pitchFamily="18" charset="0"/>
              </a:rPr>
              <a:t>n</a:t>
            </a:r>
            <a:endParaRPr lang="en-US" sz="2800" b="1" dirty="0">
              <a:solidFill>
                <a:srgbClr val="F82F00"/>
              </a:solidFill>
              <a:latin typeface="Times New Roman" pitchFamily="18" charset="0"/>
              <a:cs typeface="Times New Roman" pitchFamily="18" charset="0"/>
            </a:endParaRPr>
          </a:p>
        </p:txBody>
      </p:sp>
      <p:sp>
        <p:nvSpPr>
          <p:cNvPr id="23" name="TextBox 22"/>
          <p:cNvSpPr txBox="1"/>
          <p:nvPr/>
        </p:nvSpPr>
        <p:spPr>
          <a:xfrm>
            <a:off x="6400802" y="3972580"/>
            <a:ext cx="2252662" cy="523220"/>
          </a:xfrm>
          <a:prstGeom prst="rect">
            <a:avLst/>
          </a:prstGeom>
          <a:noFill/>
        </p:spPr>
        <p:txBody>
          <a:bodyPr wrap="square" rtlCol="0">
            <a:spAutoFit/>
          </a:bodyPr>
          <a:lstStyle/>
          <a:p>
            <a:r>
              <a:rPr lang="en-US" sz="2800" dirty="0" err="1">
                <a:latin typeface="Times New Roman" pitchFamily="18" charset="0"/>
                <a:cs typeface="Times New Roman" pitchFamily="18" charset="0"/>
              </a:rPr>
              <a:t>Tổng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quát</a:t>
            </a:r>
            <a:r>
              <a:rPr lang="en-US" sz="2800" dirty="0">
                <a:latin typeface="Times New Roman" pitchFamily="18" charset="0"/>
                <a:cs typeface="Times New Roman" pitchFamily="18" charset="0"/>
              </a:rPr>
              <a:t>: </a:t>
            </a:r>
          </a:p>
        </p:txBody>
      </p:sp>
      <p:sp>
        <p:nvSpPr>
          <p:cNvPr id="24" name="TextBox 23"/>
          <p:cNvSpPr txBox="1">
            <a:spLocks noChangeArrowheads="1"/>
          </p:cNvSpPr>
          <p:nvPr/>
        </p:nvSpPr>
        <p:spPr bwMode="auto">
          <a:xfrm>
            <a:off x="290511" y="2044005"/>
            <a:ext cx="5462817"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b="1">
                <a:solidFill>
                  <a:schemeClr val="bg1"/>
                </a:solidFill>
                <a:latin typeface="Arial" charset="0"/>
                <a:cs typeface="Arial" charset="0"/>
              </a:defRPr>
            </a:lvl1pPr>
            <a:lvl2pPr marL="742950" indent="-285750" eaLnBrk="0" hangingPunct="0">
              <a:defRPr sz="1400" b="1">
                <a:solidFill>
                  <a:schemeClr val="bg1"/>
                </a:solidFill>
                <a:latin typeface="Arial" charset="0"/>
                <a:cs typeface="Arial" charset="0"/>
              </a:defRPr>
            </a:lvl2pPr>
            <a:lvl3pPr marL="1143000" indent="-228600" eaLnBrk="0" hangingPunct="0">
              <a:defRPr sz="1400" b="1">
                <a:solidFill>
                  <a:schemeClr val="bg1"/>
                </a:solidFill>
                <a:latin typeface="Arial" charset="0"/>
                <a:cs typeface="Arial" charset="0"/>
              </a:defRPr>
            </a:lvl3pPr>
            <a:lvl4pPr marL="1600200" indent="-228600" eaLnBrk="0" hangingPunct="0">
              <a:defRPr sz="1400" b="1">
                <a:solidFill>
                  <a:schemeClr val="bg1"/>
                </a:solidFill>
                <a:latin typeface="Arial" charset="0"/>
                <a:cs typeface="Arial" charset="0"/>
              </a:defRPr>
            </a:lvl4pPr>
            <a:lvl5pPr marL="2057400" indent="-228600" eaLnBrk="0" hangingPunct="0">
              <a:defRPr sz="1400" b="1">
                <a:solidFill>
                  <a:schemeClr val="bg1"/>
                </a:solidFill>
                <a:latin typeface="Arial" charset="0"/>
                <a:cs typeface="Arial" charset="0"/>
              </a:defRPr>
            </a:lvl5pPr>
            <a:lvl6pPr marL="2514600" indent="-228600" eaLnBrk="0" fontAlgn="base" hangingPunct="0">
              <a:spcBef>
                <a:spcPct val="0"/>
              </a:spcBef>
              <a:spcAft>
                <a:spcPct val="0"/>
              </a:spcAft>
              <a:defRPr sz="1400" b="1">
                <a:solidFill>
                  <a:schemeClr val="bg1"/>
                </a:solidFill>
                <a:latin typeface="Arial" charset="0"/>
                <a:cs typeface="Arial" charset="0"/>
              </a:defRPr>
            </a:lvl6pPr>
            <a:lvl7pPr marL="2971800" indent="-228600" eaLnBrk="0" fontAlgn="base" hangingPunct="0">
              <a:spcBef>
                <a:spcPct val="0"/>
              </a:spcBef>
              <a:spcAft>
                <a:spcPct val="0"/>
              </a:spcAft>
              <a:defRPr sz="1400" b="1">
                <a:solidFill>
                  <a:schemeClr val="bg1"/>
                </a:solidFill>
                <a:latin typeface="Arial" charset="0"/>
                <a:cs typeface="Arial" charset="0"/>
              </a:defRPr>
            </a:lvl7pPr>
            <a:lvl8pPr marL="3429000" indent="-228600" eaLnBrk="0" fontAlgn="base" hangingPunct="0">
              <a:spcBef>
                <a:spcPct val="0"/>
              </a:spcBef>
              <a:spcAft>
                <a:spcPct val="0"/>
              </a:spcAft>
              <a:defRPr sz="1400" b="1">
                <a:solidFill>
                  <a:schemeClr val="bg1"/>
                </a:solidFill>
                <a:latin typeface="Arial" charset="0"/>
                <a:cs typeface="Arial" charset="0"/>
              </a:defRPr>
            </a:lvl8pPr>
            <a:lvl9pPr marL="3886200" indent="-228600" eaLnBrk="0" fontAlgn="base" hangingPunct="0">
              <a:spcBef>
                <a:spcPct val="0"/>
              </a:spcBef>
              <a:spcAft>
                <a:spcPct val="0"/>
              </a:spcAft>
              <a:defRPr sz="1400" b="1">
                <a:solidFill>
                  <a:schemeClr val="bg1"/>
                </a:solidFill>
                <a:latin typeface="Arial" charset="0"/>
                <a:cs typeface="Arial" charset="0"/>
              </a:defRPr>
            </a:lvl9pPr>
          </a:lstStyle>
          <a:p>
            <a:pPr algn="just" eaLnBrk="1" hangingPunct="1"/>
            <a:r>
              <a:rPr lang="en-US" sz="2800" dirty="0" err="1">
                <a:solidFill>
                  <a:srgbClr val="0000FF"/>
                </a:solidFill>
                <a:latin typeface="Times New Roman" pitchFamily="18" charset="0"/>
                <a:cs typeface="Times New Roman" pitchFamily="18" charset="0"/>
              </a:rPr>
              <a:t>Định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nghĩa</a:t>
            </a:r>
            <a:r>
              <a:rPr lang="en-US" sz="2800" dirty="0">
                <a:solidFill>
                  <a:srgbClr val="0000FF"/>
                </a:solidFill>
                <a:latin typeface="Times New Roman" pitchFamily="18" charset="0"/>
                <a:cs typeface="Times New Roman" pitchFamily="18" charset="0"/>
              </a:rPr>
              <a:t>: </a:t>
            </a:r>
            <a:r>
              <a:rPr lang="en-US" sz="2800" b="0" dirty="0" err="1">
                <a:solidFill>
                  <a:schemeClr val="tx1"/>
                </a:solidFill>
                <a:latin typeface="Times New Roman" pitchFamily="18" charset="0"/>
                <a:cs typeface="Times New Roman" pitchFamily="18" charset="0"/>
              </a:rPr>
              <a:t>Lũy</a:t>
            </a:r>
            <a:r>
              <a:rPr lang="en-US" sz="2800" b="0" dirty="0">
                <a:solidFill>
                  <a:schemeClr val="tx1"/>
                </a:solidFill>
                <a:latin typeface="Times New Roman" pitchFamily="18" charset="0"/>
                <a:cs typeface="Times New Roman" pitchFamily="18" charset="0"/>
              </a:rPr>
              <a:t> </a:t>
            </a:r>
            <a:r>
              <a:rPr lang="en-US" sz="2800" b="0" dirty="0" err="1">
                <a:solidFill>
                  <a:schemeClr val="tx1"/>
                </a:solidFill>
                <a:latin typeface="Times New Roman" pitchFamily="18" charset="0"/>
                <a:cs typeface="Times New Roman" pitchFamily="18" charset="0"/>
              </a:rPr>
              <a:t>thừa</a:t>
            </a:r>
            <a:r>
              <a:rPr lang="en-US" sz="2800" b="0" dirty="0">
                <a:solidFill>
                  <a:schemeClr val="tx1"/>
                </a:solidFill>
                <a:latin typeface="Times New Roman" pitchFamily="18" charset="0"/>
                <a:cs typeface="Times New Roman" pitchFamily="18" charset="0"/>
              </a:rPr>
              <a:t> </a:t>
            </a:r>
            <a:r>
              <a:rPr lang="en-US" sz="2800" b="0" dirty="0" err="1">
                <a:solidFill>
                  <a:schemeClr val="tx1"/>
                </a:solidFill>
                <a:latin typeface="Times New Roman" pitchFamily="18" charset="0"/>
                <a:cs typeface="Times New Roman" pitchFamily="18" charset="0"/>
              </a:rPr>
              <a:t>bậc</a:t>
            </a:r>
            <a:r>
              <a:rPr lang="en-US" sz="2800" b="0" dirty="0">
                <a:solidFill>
                  <a:schemeClr val="tx1"/>
                </a:solidFill>
                <a:latin typeface="Times New Roman" pitchFamily="18" charset="0"/>
                <a:cs typeface="Times New Roman" pitchFamily="18" charset="0"/>
              </a:rPr>
              <a:t> n </a:t>
            </a:r>
            <a:r>
              <a:rPr lang="en-US" sz="2800" b="0" err="1">
                <a:solidFill>
                  <a:schemeClr val="tx1"/>
                </a:solidFill>
                <a:latin typeface="Times New Roman" pitchFamily="18" charset="0"/>
                <a:cs typeface="Times New Roman" pitchFamily="18" charset="0"/>
              </a:rPr>
              <a:t>của</a:t>
            </a:r>
            <a:r>
              <a:rPr lang="en-US" sz="2800" b="0">
                <a:solidFill>
                  <a:schemeClr val="tx1"/>
                </a:solidFill>
                <a:latin typeface="Times New Roman" pitchFamily="18" charset="0"/>
                <a:cs typeface="Times New Roman" pitchFamily="18" charset="0"/>
              </a:rPr>
              <a:t> số hữu tỉ </a:t>
            </a:r>
            <a:r>
              <a:rPr lang="en-US" sz="2800" b="0" i="1">
                <a:solidFill>
                  <a:schemeClr val="tx1"/>
                </a:solidFill>
                <a:latin typeface="Times New Roman" pitchFamily="18" charset="0"/>
                <a:cs typeface="Times New Roman" pitchFamily="18" charset="0"/>
              </a:rPr>
              <a:t>x</a:t>
            </a:r>
            <a:r>
              <a:rPr lang="en-US" sz="2800" b="0">
                <a:solidFill>
                  <a:schemeClr val="tx1"/>
                </a:solidFill>
                <a:latin typeface="Times New Roman" pitchFamily="18" charset="0"/>
                <a:cs typeface="Times New Roman" pitchFamily="18" charset="0"/>
              </a:rPr>
              <a:t> </a:t>
            </a:r>
            <a:r>
              <a:rPr lang="en-US" sz="2800" b="0" dirty="0" err="1">
                <a:solidFill>
                  <a:schemeClr val="tx1"/>
                </a:solidFill>
                <a:latin typeface="Times New Roman" pitchFamily="18" charset="0"/>
                <a:cs typeface="Times New Roman" pitchFamily="18" charset="0"/>
              </a:rPr>
              <a:t>là</a:t>
            </a:r>
            <a:r>
              <a:rPr lang="en-US" sz="2800" b="0" dirty="0">
                <a:solidFill>
                  <a:schemeClr val="tx1"/>
                </a:solidFill>
                <a:latin typeface="Times New Roman" pitchFamily="18" charset="0"/>
                <a:cs typeface="Times New Roman" pitchFamily="18" charset="0"/>
              </a:rPr>
              <a:t> </a:t>
            </a:r>
            <a:r>
              <a:rPr lang="en-US" sz="2800" b="0" dirty="0" err="1">
                <a:solidFill>
                  <a:schemeClr val="tx1"/>
                </a:solidFill>
                <a:latin typeface="Times New Roman" pitchFamily="18" charset="0"/>
                <a:cs typeface="Times New Roman" pitchFamily="18" charset="0"/>
              </a:rPr>
              <a:t>tích</a:t>
            </a:r>
            <a:r>
              <a:rPr lang="en-US" sz="2800" b="0" dirty="0">
                <a:solidFill>
                  <a:schemeClr val="tx1"/>
                </a:solidFill>
                <a:latin typeface="Times New Roman" pitchFamily="18" charset="0"/>
                <a:cs typeface="Times New Roman" pitchFamily="18" charset="0"/>
              </a:rPr>
              <a:t> </a:t>
            </a:r>
            <a:r>
              <a:rPr lang="en-US" sz="2800" b="0" dirty="0" err="1">
                <a:solidFill>
                  <a:schemeClr val="tx1"/>
                </a:solidFill>
                <a:latin typeface="Times New Roman" pitchFamily="18" charset="0"/>
                <a:cs typeface="Times New Roman" pitchFamily="18" charset="0"/>
              </a:rPr>
              <a:t>của</a:t>
            </a:r>
            <a:r>
              <a:rPr lang="en-US" sz="2800" b="0" dirty="0">
                <a:solidFill>
                  <a:schemeClr val="tx1"/>
                </a:solidFill>
                <a:latin typeface="Times New Roman" pitchFamily="18" charset="0"/>
                <a:cs typeface="Times New Roman" pitchFamily="18" charset="0"/>
              </a:rPr>
              <a:t> n </a:t>
            </a:r>
            <a:r>
              <a:rPr lang="en-US" sz="2800" b="0" err="1">
                <a:solidFill>
                  <a:schemeClr val="tx1"/>
                </a:solidFill>
                <a:latin typeface="Times New Roman" pitchFamily="18" charset="0"/>
                <a:cs typeface="Times New Roman" pitchFamily="18" charset="0"/>
              </a:rPr>
              <a:t>thừa</a:t>
            </a:r>
            <a:r>
              <a:rPr lang="en-US" sz="2800" b="0">
                <a:solidFill>
                  <a:schemeClr val="tx1"/>
                </a:solidFill>
                <a:latin typeface="Times New Roman" pitchFamily="18" charset="0"/>
                <a:cs typeface="Times New Roman" pitchFamily="18" charset="0"/>
              </a:rPr>
              <a:t> số </a:t>
            </a:r>
            <a:r>
              <a:rPr lang="en-US" sz="2800" b="0" i="1">
                <a:solidFill>
                  <a:schemeClr val="tx1"/>
                </a:solidFill>
                <a:latin typeface="Times New Roman" pitchFamily="18" charset="0"/>
                <a:cs typeface="Times New Roman" pitchFamily="18" charset="0"/>
              </a:rPr>
              <a:t>x</a:t>
            </a:r>
            <a:r>
              <a:rPr lang="en-US" sz="2800" b="0">
                <a:solidFill>
                  <a:schemeClr val="tx1"/>
                </a:solidFill>
                <a:latin typeface="Times New Roman" pitchFamily="18" charset="0"/>
                <a:cs typeface="Times New Roman" pitchFamily="18" charset="0"/>
              </a:rPr>
              <a:t>.</a:t>
            </a:r>
          </a:p>
          <a:p>
            <a:pPr algn="just" eaLnBrk="1" hangingPunct="1"/>
            <a:r>
              <a:rPr lang="en-US" sz="2800">
                <a:solidFill>
                  <a:schemeClr val="tx1"/>
                </a:solidFill>
                <a:latin typeface="Times New Roman" pitchFamily="18" charset="0"/>
                <a:cs typeface="Times New Roman" pitchFamily="18" charset="0"/>
              </a:rPr>
              <a:t>Công thức:</a:t>
            </a:r>
            <a:endParaRPr lang="en-US" sz="2800" dirty="0">
              <a:solidFill>
                <a:srgbClr val="0000FF"/>
              </a:solidFill>
              <a:latin typeface="Times New Roman" pitchFamily="18" charset="0"/>
              <a:cs typeface="Times New Roman" pitchFamily="18" charset="0"/>
            </a:endParaRPr>
          </a:p>
        </p:txBody>
      </p:sp>
      <p:graphicFrame>
        <p:nvGraphicFramePr>
          <p:cNvPr id="31" name="Object 30"/>
          <p:cNvGraphicFramePr>
            <a:graphicFrameLocks noChangeAspect="1"/>
          </p:cNvGraphicFramePr>
          <p:nvPr>
            <p:extLst>
              <p:ext uri="{D42A27DB-BD31-4B8C-83A1-F6EECF244321}">
                <p14:modId xmlns:p14="http://schemas.microsoft.com/office/powerpoint/2010/main" val="1082779096"/>
              </p:ext>
            </p:extLst>
          </p:nvPr>
        </p:nvGraphicFramePr>
        <p:xfrm>
          <a:off x="76200" y="3276600"/>
          <a:ext cx="3427077" cy="1255712"/>
        </p:xfrm>
        <a:graphic>
          <a:graphicData uri="http://schemas.openxmlformats.org/presentationml/2006/ole">
            <mc:AlternateContent xmlns:mc="http://schemas.openxmlformats.org/markup-compatibility/2006">
              <mc:Choice xmlns:v="urn:schemas-microsoft-com:vml" Requires="v">
                <p:oleObj name="Equation" r:id="rId9" imgW="990360" imgH="393480" progId="Equation.DSMT4">
                  <p:embed/>
                </p:oleObj>
              </mc:Choice>
              <mc:Fallback>
                <p:oleObj name="Equation" r:id="rId9" imgW="990360" imgH="393480" progId="Equation.DSMT4">
                  <p:embed/>
                  <p:pic>
                    <p:nvPicPr>
                      <p:cNvPr id="0" name="Object 5"/>
                      <p:cNvPicPr>
                        <a:picLocks noChangeAspect="1" noChangeArrowheads="1"/>
                      </p:cNvPicPr>
                      <p:nvPr/>
                    </p:nvPicPr>
                    <p:blipFill>
                      <a:blip r:embed="rId10"/>
                      <a:srcRect/>
                      <a:stretch>
                        <a:fillRect/>
                      </a:stretch>
                    </p:blipFill>
                    <p:spPr bwMode="auto">
                      <a:xfrm>
                        <a:off x="76200" y="3276600"/>
                        <a:ext cx="3427077" cy="1255712"/>
                      </a:xfrm>
                      <a:prstGeom prst="rect">
                        <a:avLst/>
                      </a:prstGeom>
                      <a:noFill/>
                      <a:ln>
                        <a:noFill/>
                      </a:ln>
                    </p:spPr>
                  </p:pic>
                </p:oleObj>
              </mc:Fallback>
            </mc:AlternateContent>
          </a:graphicData>
        </a:graphic>
      </p:graphicFrame>
      <p:sp>
        <p:nvSpPr>
          <p:cNvPr id="33" name="TextBox 32"/>
          <p:cNvSpPr txBox="1">
            <a:spLocks noChangeArrowheads="1"/>
          </p:cNvSpPr>
          <p:nvPr/>
        </p:nvSpPr>
        <p:spPr bwMode="auto">
          <a:xfrm>
            <a:off x="1676400" y="4012546"/>
            <a:ext cx="15986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chemeClr val="bg1"/>
                </a:solidFill>
                <a:latin typeface="Arial" charset="0"/>
                <a:cs typeface="Arial" charset="0"/>
              </a:defRPr>
            </a:lvl1pPr>
            <a:lvl2pPr marL="742950" indent="-285750" eaLnBrk="0" hangingPunct="0">
              <a:defRPr sz="1400" b="1">
                <a:solidFill>
                  <a:schemeClr val="bg1"/>
                </a:solidFill>
                <a:latin typeface="Arial" charset="0"/>
                <a:cs typeface="Arial" charset="0"/>
              </a:defRPr>
            </a:lvl2pPr>
            <a:lvl3pPr marL="1143000" indent="-228600" eaLnBrk="0" hangingPunct="0">
              <a:defRPr sz="1400" b="1">
                <a:solidFill>
                  <a:schemeClr val="bg1"/>
                </a:solidFill>
                <a:latin typeface="Arial" charset="0"/>
                <a:cs typeface="Arial" charset="0"/>
              </a:defRPr>
            </a:lvl3pPr>
            <a:lvl4pPr marL="1600200" indent="-228600" eaLnBrk="0" hangingPunct="0">
              <a:defRPr sz="1400" b="1">
                <a:solidFill>
                  <a:schemeClr val="bg1"/>
                </a:solidFill>
                <a:latin typeface="Arial" charset="0"/>
                <a:cs typeface="Arial" charset="0"/>
              </a:defRPr>
            </a:lvl4pPr>
            <a:lvl5pPr marL="2057400" indent="-228600" eaLnBrk="0" hangingPunct="0">
              <a:defRPr sz="1400" b="1">
                <a:solidFill>
                  <a:schemeClr val="bg1"/>
                </a:solidFill>
                <a:latin typeface="Arial" charset="0"/>
                <a:cs typeface="Arial" charset="0"/>
              </a:defRPr>
            </a:lvl5pPr>
            <a:lvl6pPr marL="2514600" indent="-228600" eaLnBrk="0" fontAlgn="base" hangingPunct="0">
              <a:spcBef>
                <a:spcPct val="0"/>
              </a:spcBef>
              <a:spcAft>
                <a:spcPct val="0"/>
              </a:spcAft>
              <a:defRPr sz="1400" b="1">
                <a:solidFill>
                  <a:schemeClr val="bg1"/>
                </a:solidFill>
                <a:latin typeface="Arial" charset="0"/>
                <a:cs typeface="Arial" charset="0"/>
              </a:defRPr>
            </a:lvl6pPr>
            <a:lvl7pPr marL="2971800" indent="-228600" eaLnBrk="0" fontAlgn="base" hangingPunct="0">
              <a:spcBef>
                <a:spcPct val="0"/>
              </a:spcBef>
              <a:spcAft>
                <a:spcPct val="0"/>
              </a:spcAft>
              <a:defRPr sz="1400" b="1">
                <a:solidFill>
                  <a:schemeClr val="bg1"/>
                </a:solidFill>
                <a:latin typeface="Arial" charset="0"/>
                <a:cs typeface="Arial" charset="0"/>
              </a:defRPr>
            </a:lvl7pPr>
            <a:lvl8pPr marL="3429000" indent="-228600" eaLnBrk="0" fontAlgn="base" hangingPunct="0">
              <a:spcBef>
                <a:spcPct val="0"/>
              </a:spcBef>
              <a:spcAft>
                <a:spcPct val="0"/>
              </a:spcAft>
              <a:defRPr sz="1400" b="1">
                <a:solidFill>
                  <a:schemeClr val="bg1"/>
                </a:solidFill>
                <a:latin typeface="Arial" charset="0"/>
                <a:cs typeface="Arial" charset="0"/>
              </a:defRPr>
            </a:lvl8pPr>
            <a:lvl9pPr marL="3886200" indent="-228600" eaLnBrk="0" fontAlgn="base" hangingPunct="0">
              <a:spcBef>
                <a:spcPct val="0"/>
              </a:spcBef>
              <a:spcAft>
                <a:spcPct val="0"/>
              </a:spcAft>
              <a:defRPr sz="1400" b="1">
                <a:solidFill>
                  <a:schemeClr val="bg1"/>
                </a:solidFill>
                <a:latin typeface="Arial" charset="0"/>
                <a:cs typeface="Arial" charset="0"/>
              </a:defRPr>
            </a:lvl9pPr>
          </a:lstStyle>
          <a:p>
            <a:pPr algn="ctr" eaLnBrk="1" hangingPunct="1"/>
            <a:r>
              <a:rPr lang="en-US" sz="2800" dirty="0">
                <a:solidFill>
                  <a:schemeClr val="tx1"/>
                </a:solidFill>
                <a:latin typeface="Times New Roman" pitchFamily="18" charset="0"/>
                <a:cs typeface="Times New Roman" pitchFamily="18" charset="0"/>
              </a:rPr>
              <a:t>n </a:t>
            </a:r>
            <a:r>
              <a:rPr lang="en-US" sz="2800" dirty="0" err="1">
                <a:solidFill>
                  <a:schemeClr val="tx1"/>
                </a:solidFill>
                <a:latin typeface="Times New Roman" pitchFamily="18" charset="0"/>
                <a:cs typeface="Times New Roman" pitchFamily="18" charset="0"/>
              </a:rPr>
              <a:t>thừa</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số</a:t>
            </a:r>
            <a:endParaRPr lang="en-US" sz="2800" dirty="0">
              <a:solidFill>
                <a:schemeClr val="tx1"/>
              </a:solidFill>
              <a:latin typeface="Times New Roman" pitchFamily="18" charset="0"/>
              <a:cs typeface="Times New Roman" pitchFamily="18" charset="0"/>
            </a:endParaRPr>
          </a:p>
        </p:txBody>
      </p:sp>
      <p:sp>
        <p:nvSpPr>
          <p:cNvPr id="11" name="TextBox 10"/>
          <p:cNvSpPr txBox="1"/>
          <p:nvPr/>
        </p:nvSpPr>
        <p:spPr>
          <a:xfrm>
            <a:off x="6462151" y="3171825"/>
            <a:ext cx="1655763" cy="523220"/>
          </a:xfrm>
          <a:prstGeom prst="rect">
            <a:avLst/>
          </a:prstGeom>
          <a:noFill/>
        </p:spPr>
        <p:txBody>
          <a:bodyPr wrap="square" rtlCol="0">
            <a:spAutoFit/>
          </a:bodyPr>
          <a:lstStyle/>
          <a:p>
            <a:r>
              <a:rPr lang="en-US" sz="2800" dirty="0" err="1">
                <a:latin typeface="Times New Roman" pitchFamily="18" charset="0"/>
                <a:cs typeface="Times New Roman" pitchFamily="18" charset="0"/>
              </a:rPr>
              <a:t>Tương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tự</a:t>
            </a:r>
            <a:r>
              <a:rPr lang="en-US" sz="2800" dirty="0">
                <a:latin typeface="Times New Roman" pitchFamily="18" charset="0"/>
                <a:cs typeface="Times New Roman" pitchFamily="18" charset="0"/>
              </a:rPr>
              <a:t>: </a:t>
            </a:r>
          </a:p>
        </p:txBody>
      </p:sp>
      <p:sp>
        <p:nvSpPr>
          <p:cNvPr id="17" name="Cloud Callout 16"/>
          <p:cNvSpPr/>
          <p:nvPr/>
        </p:nvSpPr>
        <p:spPr>
          <a:xfrm>
            <a:off x="7213832" y="1306754"/>
            <a:ext cx="3454171" cy="2913896"/>
          </a:xfrm>
          <a:prstGeom prst="cloudCallout">
            <a:avLst>
              <a:gd name="adj1" fmla="val 76529"/>
              <a:gd name="adj2" fmla="val 123078"/>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r>
              <a:rPr lang="en-US" sz="2800" dirty="0" err="1">
                <a:solidFill>
                  <a:srgbClr val="C00000"/>
                </a:solidFill>
                <a:latin typeface="Times New Roman" pitchFamily="18" charset="0"/>
                <a:cs typeface="Times New Roman" pitchFamily="18" charset="0"/>
              </a:rPr>
              <a:t>Vậy</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thế</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nào</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là</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lũy</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thừa</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bậc</a:t>
            </a:r>
            <a:r>
              <a:rPr lang="en-US" sz="2800" dirty="0">
                <a:solidFill>
                  <a:srgbClr val="C00000"/>
                </a:solidFill>
                <a:latin typeface="Times New Roman" pitchFamily="18" charset="0"/>
                <a:cs typeface="Times New Roman" pitchFamily="18" charset="0"/>
              </a:rPr>
              <a:t> </a:t>
            </a:r>
            <a:r>
              <a:rPr lang="en-US" sz="2800">
                <a:solidFill>
                  <a:srgbClr val="C00000"/>
                </a:solidFill>
                <a:latin typeface="Times New Roman" pitchFamily="18" charset="0"/>
                <a:cs typeface="Times New Roman" pitchFamily="18" charset="0"/>
              </a:rPr>
              <a:t>n của số hữu tỉ </a:t>
            </a:r>
            <a:r>
              <a:rPr lang="en-US" sz="2800" i="1">
                <a:solidFill>
                  <a:srgbClr val="C00000"/>
                </a:solidFill>
                <a:latin typeface="Times New Roman" pitchFamily="18" charset="0"/>
                <a:cs typeface="Times New Roman" pitchFamily="18" charset="0"/>
              </a:rPr>
              <a:t>x</a:t>
            </a:r>
            <a:r>
              <a:rPr lang="en-US" sz="2800">
                <a:solidFill>
                  <a:srgbClr val="C00000"/>
                </a:solidFill>
                <a:latin typeface="Times New Roman" pitchFamily="18" charset="0"/>
                <a:cs typeface="Times New Roman" pitchFamily="18" charset="0"/>
              </a:rPr>
              <a:t> </a:t>
            </a:r>
            <a:r>
              <a:rPr lang="en-US" sz="2800" dirty="0">
                <a:solidFill>
                  <a:srgbClr val="C00000"/>
                </a:solidFill>
                <a:latin typeface="Times New Roman" pitchFamily="18" charset="0"/>
                <a:cs typeface="Times New Roman" pitchFamily="18" charset="0"/>
              </a:rPr>
              <a:t>? </a:t>
            </a:r>
          </a:p>
        </p:txBody>
      </p:sp>
      <p:sp>
        <p:nvSpPr>
          <p:cNvPr id="34" name="Rounded Rectangle">
            <a:extLst>
              <a:ext uri="{FF2B5EF4-FFF2-40B4-BE49-F238E27FC236}">
                <a16:creationId xmlns:a16="http://schemas.microsoft.com/office/drawing/2014/main" id="{FB12204B-6DBE-C6A7-AE6B-554F3EAC4A86}"/>
              </a:ext>
            </a:extLst>
          </p:cNvPr>
          <p:cNvSpPr>
            <a:spLocks noChangeArrowheads="1"/>
          </p:cNvSpPr>
          <p:nvPr/>
        </p:nvSpPr>
        <p:spPr bwMode="auto">
          <a:xfrm>
            <a:off x="569913" y="641350"/>
            <a:ext cx="4230687" cy="814388"/>
          </a:xfrm>
          <a:prstGeom prst="roundRect">
            <a:avLst>
              <a:gd name="adj" fmla="val 50000"/>
            </a:avLst>
          </a:prstGeom>
          <a:solidFill>
            <a:srgbClr val="FF0040"/>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Times New Roman" panose="02020603050405020304" pitchFamily="18" charset="0"/>
              <a:cs typeface="Times New Roman" panose="02020603050405020304" pitchFamily="18" charset="0"/>
            </a:endParaRPr>
          </a:p>
        </p:txBody>
      </p:sp>
      <p:sp>
        <p:nvSpPr>
          <p:cNvPr id="35" name="Oval 7">
            <a:extLst>
              <a:ext uri="{FF2B5EF4-FFF2-40B4-BE49-F238E27FC236}">
                <a16:creationId xmlns:a16="http://schemas.microsoft.com/office/drawing/2014/main" id="{03DA6F93-B5AC-26C3-A49A-1B073687E374}"/>
              </a:ext>
            </a:extLst>
          </p:cNvPr>
          <p:cNvSpPr/>
          <p:nvPr/>
        </p:nvSpPr>
        <p:spPr>
          <a:xfrm>
            <a:off x="76200" y="544514"/>
            <a:ext cx="1039813" cy="985837"/>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45719" rIns="45719" anchor="ctr"/>
          <a:lstStyle/>
          <a:p>
            <a:pPr algn="ctr">
              <a:defRPr>
                <a:solidFill>
                  <a:srgbClr val="FFFFFF"/>
                </a:solidFill>
              </a:defRPr>
            </a:pPr>
            <a:endParaRPr>
              <a:solidFill>
                <a:srgbClr val="FFFFFF"/>
              </a:solidFill>
              <a:latin typeface="Times New Roman" panose="02020603050405020304" pitchFamily="18" charset="0"/>
              <a:cs typeface="Times New Roman" panose="02020603050405020304" pitchFamily="18" charset="0"/>
            </a:endParaRPr>
          </a:p>
        </p:txBody>
      </p:sp>
      <p:sp>
        <p:nvSpPr>
          <p:cNvPr id="36" name="Oval 8">
            <a:extLst>
              <a:ext uri="{FF2B5EF4-FFF2-40B4-BE49-F238E27FC236}">
                <a16:creationId xmlns:a16="http://schemas.microsoft.com/office/drawing/2014/main" id="{B5883D25-9D80-CD8B-CE9E-E3DCEA40B365}"/>
              </a:ext>
            </a:extLst>
          </p:cNvPr>
          <p:cNvSpPr>
            <a:spLocks noChangeArrowheads="1"/>
          </p:cNvSpPr>
          <p:nvPr/>
        </p:nvSpPr>
        <p:spPr bwMode="auto">
          <a:xfrm>
            <a:off x="152400" y="631826"/>
            <a:ext cx="854075" cy="811213"/>
          </a:xfrm>
          <a:prstGeom prst="ellipse">
            <a:avLst/>
          </a:prstGeom>
          <a:solidFill>
            <a:srgbClr val="FF0066"/>
          </a:solidFill>
          <a:ln>
            <a:noFill/>
          </a:ln>
          <a:extLst>
            <a:ext uri="{91240B29-F687-4F45-9708-019B960494DF}">
              <a14:hiddenLine xmlns:a14="http://schemas.microsoft.com/office/drawing/2010/main" w="9525">
                <a:solidFill>
                  <a:srgbClr val="000000"/>
                </a:solidFill>
                <a:round/>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Times New Roman" panose="02020603050405020304" pitchFamily="18" charset="0"/>
              <a:cs typeface="Times New Roman" panose="02020603050405020304" pitchFamily="18" charset="0"/>
            </a:endParaRPr>
          </a:p>
        </p:txBody>
      </p:sp>
      <p:sp>
        <p:nvSpPr>
          <p:cNvPr id="37" name="TextBox 52">
            <a:extLst>
              <a:ext uri="{FF2B5EF4-FFF2-40B4-BE49-F238E27FC236}">
                <a16:creationId xmlns:a16="http://schemas.microsoft.com/office/drawing/2014/main" id="{8679FEC7-2F5F-D41B-8E80-C15440B8730E}"/>
              </a:ext>
            </a:extLst>
          </p:cNvPr>
          <p:cNvSpPr txBox="1">
            <a:spLocks noChangeArrowheads="1"/>
          </p:cNvSpPr>
          <p:nvPr/>
        </p:nvSpPr>
        <p:spPr bwMode="auto">
          <a:xfrm>
            <a:off x="1009650" y="962025"/>
            <a:ext cx="37131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000">
                <a:solidFill>
                  <a:srgbClr val="FFFFFF"/>
                </a:solidFill>
                <a:latin typeface="Times New Roman" panose="02020603050405020304" pitchFamily="18" charset="0"/>
                <a:cs typeface="Times New Roman" panose="02020603050405020304" pitchFamily="18" charset="0"/>
              </a:rPr>
              <a:t>HÌNH THÀNH KIẾN THỨC MỚI     </a:t>
            </a:r>
          </a:p>
        </p:txBody>
      </p:sp>
      <p:sp>
        <p:nvSpPr>
          <p:cNvPr id="38" name="TextBox 52">
            <a:extLst>
              <a:ext uri="{FF2B5EF4-FFF2-40B4-BE49-F238E27FC236}">
                <a16:creationId xmlns:a16="http://schemas.microsoft.com/office/drawing/2014/main" id="{98F537E1-5D93-3EBB-16BC-C618D9D19A13}"/>
              </a:ext>
            </a:extLst>
          </p:cNvPr>
          <p:cNvSpPr txBox="1">
            <a:spLocks noChangeArrowheads="1"/>
          </p:cNvSpPr>
          <p:nvPr/>
        </p:nvSpPr>
        <p:spPr bwMode="auto">
          <a:xfrm>
            <a:off x="1828800" y="685801"/>
            <a:ext cx="12668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200">
                <a:solidFill>
                  <a:srgbClr val="FFFFFF"/>
                </a:solidFill>
                <a:latin typeface="Times New Roman" panose="02020603050405020304" pitchFamily="18" charset="0"/>
                <a:cs typeface="Times New Roman" panose="02020603050405020304" pitchFamily="18" charset="0"/>
              </a:rPr>
              <a:t>     HOẠT ĐỘNG</a:t>
            </a:r>
          </a:p>
        </p:txBody>
      </p:sp>
      <p:pic>
        <p:nvPicPr>
          <p:cNvPr id="39" name="Picture 80">
            <a:extLst>
              <a:ext uri="{FF2B5EF4-FFF2-40B4-BE49-F238E27FC236}">
                <a16:creationId xmlns:a16="http://schemas.microsoft.com/office/drawing/2014/main" id="{7D5207AE-4BAE-B5B0-B20D-0956CC6C946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2399" y="533400"/>
            <a:ext cx="985838" cy="98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Object 1">
            <a:extLst>
              <a:ext uri="{FF2B5EF4-FFF2-40B4-BE49-F238E27FC236}">
                <a16:creationId xmlns:a16="http://schemas.microsoft.com/office/drawing/2014/main" id="{2404974C-433C-A12B-FBC5-95BCB8543245}"/>
              </a:ext>
            </a:extLst>
          </p:cNvPr>
          <p:cNvGraphicFramePr>
            <a:graphicFrameLocks noChangeAspect="1"/>
          </p:cNvGraphicFramePr>
          <p:nvPr>
            <p:extLst>
              <p:ext uri="{D42A27DB-BD31-4B8C-83A1-F6EECF244321}">
                <p14:modId xmlns:p14="http://schemas.microsoft.com/office/powerpoint/2010/main" val="4001550942"/>
              </p:ext>
            </p:extLst>
          </p:nvPr>
        </p:nvGraphicFramePr>
        <p:xfrm>
          <a:off x="8077203" y="4559297"/>
          <a:ext cx="2816225" cy="479425"/>
        </p:xfrm>
        <a:graphic>
          <a:graphicData uri="http://schemas.openxmlformats.org/presentationml/2006/ole">
            <mc:AlternateContent xmlns:mc="http://schemas.openxmlformats.org/markup-compatibility/2006">
              <mc:Choice xmlns:v="urn:schemas-microsoft-com:vml" Requires="v">
                <p:oleObj name="Equation" r:id="rId12" imgW="1193760" imgH="203040" progId="Equation.DSMT4">
                  <p:embed/>
                </p:oleObj>
              </mc:Choice>
              <mc:Fallback>
                <p:oleObj name="Equation" r:id="rId12" imgW="1193760" imgH="203040" progId="Equation.DSMT4">
                  <p:embed/>
                  <p:pic>
                    <p:nvPicPr>
                      <p:cNvPr id="0" name=""/>
                      <p:cNvPicPr/>
                      <p:nvPr/>
                    </p:nvPicPr>
                    <p:blipFill>
                      <a:blip r:embed="rId13"/>
                      <a:stretch>
                        <a:fillRect/>
                      </a:stretch>
                    </p:blipFill>
                    <p:spPr>
                      <a:xfrm>
                        <a:off x="8077203" y="4559297"/>
                        <a:ext cx="2816225" cy="479425"/>
                      </a:xfrm>
                      <a:prstGeom prst="rect">
                        <a:avLst/>
                      </a:prstGeom>
                    </p:spPr>
                  </p:pic>
                </p:oleObj>
              </mc:Fallback>
            </mc:AlternateContent>
          </a:graphicData>
        </a:graphic>
      </p:graphicFrame>
      <p:graphicFrame>
        <p:nvGraphicFramePr>
          <p:cNvPr id="40" name="Object 39">
            <a:extLst>
              <a:ext uri="{FF2B5EF4-FFF2-40B4-BE49-F238E27FC236}">
                <a16:creationId xmlns:a16="http://schemas.microsoft.com/office/drawing/2014/main" id="{E8C8DF40-9B04-E21B-DF22-7AD50B92C8E3}"/>
              </a:ext>
            </a:extLst>
          </p:cNvPr>
          <p:cNvGraphicFramePr>
            <a:graphicFrameLocks noChangeAspect="1"/>
          </p:cNvGraphicFramePr>
          <p:nvPr>
            <p:extLst>
              <p:ext uri="{D42A27DB-BD31-4B8C-83A1-F6EECF244321}">
                <p14:modId xmlns:p14="http://schemas.microsoft.com/office/powerpoint/2010/main" val="586021966"/>
              </p:ext>
            </p:extLst>
          </p:nvPr>
        </p:nvGraphicFramePr>
        <p:xfrm>
          <a:off x="3376129" y="3429000"/>
          <a:ext cx="2875064" cy="583545"/>
        </p:xfrm>
        <a:graphic>
          <a:graphicData uri="http://schemas.openxmlformats.org/presentationml/2006/ole">
            <mc:AlternateContent xmlns:mc="http://schemas.openxmlformats.org/markup-compatibility/2006">
              <mc:Choice xmlns:v="urn:schemas-microsoft-com:vml" Requires="v">
                <p:oleObj name="Equation" r:id="rId14" imgW="1193760" imgH="203040" progId="Equation.DSMT4">
                  <p:embed/>
                </p:oleObj>
              </mc:Choice>
              <mc:Fallback>
                <p:oleObj name="Equation" r:id="rId14" imgW="1193760" imgH="203040" progId="Equation.DSMT4">
                  <p:embed/>
                  <p:pic>
                    <p:nvPicPr>
                      <p:cNvPr id="2" name="Object 1">
                        <a:extLst>
                          <a:ext uri="{FF2B5EF4-FFF2-40B4-BE49-F238E27FC236}">
                            <a16:creationId xmlns:a16="http://schemas.microsoft.com/office/drawing/2014/main" id="{2404974C-433C-A12B-FBC5-95BCB8543245}"/>
                          </a:ext>
                        </a:extLst>
                      </p:cNvPr>
                      <p:cNvPicPr/>
                      <p:nvPr/>
                    </p:nvPicPr>
                    <p:blipFill>
                      <a:blip r:embed="rId15"/>
                      <a:stretch>
                        <a:fillRect/>
                      </a:stretch>
                    </p:blipFill>
                    <p:spPr>
                      <a:xfrm>
                        <a:off x="3376129" y="3429000"/>
                        <a:ext cx="2875064" cy="583545"/>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8A671682-0537-4F40-2A58-8696AB772421}"/>
              </a:ext>
            </a:extLst>
          </p:cNvPr>
          <p:cNvSpPr txBox="1"/>
          <p:nvPr/>
        </p:nvSpPr>
        <p:spPr>
          <a:xfrm>
            <a:off x="457200" y="4800600"/>
            <a:ext cx="1738298" cy="523220"/>
          </a:xfrm>
          <a:prstGeom prst="rect">
            <a:avLst/>
          </a:prstGeom>
          <a:noFill/>
        </p:spPr>
        <p:txBody>
          <a:bodyPr wrap="square" rtlCol="0">
            <a:spAutoFit/>
          </a:bodyPr>
          <a:lstStyle/>
          <a:p>
            <a:r>
              <a:rPr lang="en-US" sz="2800" b="1">
                <a:solidFill>
                  <a:srgbClr val="FF0066"/>
                </a:solidFill>
                <a:latin typeface="Times New Roman" pitchFamily="18" charset="0"/>
                <a:cs typeface="Times New Roman" pitchFamily="18" charset="0"/>
              </a:rPr>
              <a:t>Quy ước:</a:t>
            </a:r>
          </a:p>
        </p:txBody>
      </p:sp>
      <p:graphicFrame>
        <p:nvGraphicFramePr>
          <p:cNvPr id="7" name="Object 6">
            <a:extLst>
              <a:ext uri="{FF2B5EF4-FFF2-40B4-BE49-F238E27FC236}">
                <a16:creationId xmlns:a16="http://schemas.microsoft.com/office/drawing/2014/main" id="{F486E11C-DC35-4AF3-1DCF-3ED83E3FBE4D}"/>
              </a:ext>
            </a:extLst>
          </p:cNvPr>
          <p:cNvGraphicFramePr>
            <a:graphicFrameLocks noChangeAspect="1"/>
          </p:cNvGraphicFramePr>
          <p:nvPr>
            <p:extLst>
              <p:ext uri="{D42A27DB-BD31-4B8C-83A1-F6EECF244321}">
                <p14:modId xmlns:p14="http://schemas.microsoft.com/office/powerpoint/2010/main" val="931626570"/>
              </p:ext>
            </p:extLst>
          </p:nvPr>
        </p:nvGraphicFramePr>
        <p:xfrm>
          <a:off x="2258941" y="4887090"/>
          <a:ext cx="2079680" cy="1255712"/>
        </p:xfrm>
        <a:graphic>
          <a:graphicData uri="http://schemas.openxmlformats.org/presentationml/2006/ole">
            <mc:AlternateContent xmlns:mc="http://schemas.openxmlformats.org/markup-compatibility/2006">
              <mc:Choice xmlns:v="urn:schemas-microsoft-com:vml" Requires="v">
                <p:oleObj name="Equation" r:id="rId16" imgW="825480" imgH="482400" progId="Equation.DSMT4">
                  <p:embed/>
                </p:oleObj>
              </mc:Choice>
              <mc:Fallback>
                <p:oleObj name="Equation" r:id="rId16" imgW="825480" imgH="482400" progId="Equation.DSMT4">
                  <p:embed/>
                  <p:pic>
                    <p:nvPicPr>
                      <p:cNvPr id="0" name=""/>
                      <p:cNvPicPr/>
                      <p:nvPr/>
                    </p:nvPicPr>
                    <p:blipFill>
                      <a:blip r:embed="rId17"/>
                      <a:stretch>
                        <a:fillRect/>
                      </a:stretch>
                    </p:blipFill>
                    <p:spPr>
                      <a:xfrm>
                        <a:off x="2258941" y="4887090"/>
                        <a:ext cx="2079680" cy="1255712"/>
                      </a:xfrm>
                      <a:prstGeom prst="rect">
                        <a:avLst/>
                      </a:prstGeom>
                    </p:spPr>
                  </p:pic>
                </p:oleObj>
              </mc:Fallback>
            </mc:AlternateContent>
          </a:graphicData>
        </a:graphic>
      </p:graphicFrame>
    </p:spTree>
    <p:extLst>
      <p:ext uri="{BB962C8B-B14F-4D97-AF65-F5344CB8AC3E}">
        <p14:creationId xmlns:p14="http://schemas.microsoft.com/office/powerpoint/2010/main" val="369892877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1000"/>
                            </p:stCondLst>
                            <p:childTnLst>
                              <p:par>
                                <p:cTn id="5" presetID="4" presetClass="entr" presetSubtype="32" fill="hold" grpId="0" nodeType="afterEffect">
                                  <p:stCondLst>
                                    <p:cond delay="0"/>
                                  </p:stCondLst>
                                  <p:iterate>
                                    <p:tmAbs val="0"/>
                                  </p:iterate>
                                  <p:childTnLst>
                                    <p:set>
                                      <p:cBhvr>
                                        <p:cTn id="6" fill="hold"/>
                                        <p:tgtEl>
                                          <p:spTgt spid="35"/>
                                        </p:tgtEl>
                                        <p:attrNameLst>
                                          <p:attrName>style.visibility</p:attrName>
                                        </p:attrNameLst>
                                      </p:cBhvr>
                                      <p:to>
                                        <p:strVal val="visible"/>
                                      </p:to>
                                    </p:set>
                                    <p:animEffect transition="in" filter="box(out)">
                                      <p:cBhvr>
                                        <p:cTn id="7" dur="700"/>
                                        <p:tgtEl>
                                          <p:spTgt spid="35"/>
                                        </p:tgtEl>
                                      </p:cBhvr>
                                    </p:animEffect>
                                  </p:childTnLst>
                                </p:cTn>
                              </p:par>
                            </p:childTnLst>
                          </p:cTn>
                        </p:par>
                        <p:par>
                          <p:cTn id="8" fill="hold">
                            <p:stCondLst>
                              <p:cond delay="1700"/>
                            </p:stCondLst>
                            <p:childTnLst>
                              <p:par>
                                <p:cTn id="9" presetID="4" presetClass="entr" presetSubtype="32" fill="hold" grpId="0" nodeType="afterEffect">
                                  <p:stCondLst>
                                    <p:cond delay="0"/>
                                  </p:stCondLst>
                                  <p:iterate>
                                    <p:tmAbs val="0"/>
                                  </p:iterate>
                                  <p:childTnLst>
                                    <p:set>
                                      <p:cBhvr>
                                        <p:cTn id="10" fill="hold"/>
                                        <p:tgtEl>
                                          <p:spTgt spid="36"/>
                                        </p:tgtEl>
                                        <p:attrNameLst>
                                          <p:attrName>style.visibility</p:attrName>
                                        </p:attrNameLst>
                                      </p:cBhvr>
                                      <p:to>
                                        <p:strVal val="visible"/>
                                      </p:to>
                                    </p:set>
                                    <p:animEffect transition="in" filter="box(out)">
                                      <p:cBhvr>
                                        <p:cTn id="11" dur="700"/>
                                        <p:tgtEl>
                                          <p:spTgt spid="36"/>
                                        </p:tgtEl>
                                      </p:cBhvr>
                                    </p:animEffect>
                                  </p:childTnLst>
                                </p:cTn>
                              </p:par>
                            </p:childTnLst>
                          </p:cTn>
                        </p:par>
                        <p:par>
                          <p:cTn id="12" fill="hold">
                            <p:stCondLst>
                              <p:cond delay="2400"/>
                            </p:stCondLst>
                            <p:childTnLst>
                              <p:par>
                                <p:cTn id="13" presetID="14" presetClass="entr" presetSubtype="10" fill="hold"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randombar(horizontal)">
                                      <p:cBhvr>
                                        <p:cTn id="15" dur="700"/>
                                        <p:tgtEl>
                                          <p:spTgt spid="39"/>
                                        </p:tgtEl>
                                      </p:cBhvr>
                                    </p:animEffect>
                                  </p:childTnLst>
                                </p:cTn>
                              </p:par>
                            </p:childTnLst>
                          </p:cTn>
                        </p:par>
                        <p:par>
                          <p:cTn id="16" fill="hold">
                            <p:stCondLst>
                              <p:cond delay="3100"/>
                            </p:stCondLst>
                            <p:childTnLst>
                              <p:par>
                                <p:cTn id="17" presetID="4" presetClass="entr" presetSubtype="32" fill="hold" grpId="0" nodeType="afterEffect">
                                  <p:stCondLst>
                                    <p:cond delay="0"/>
                                  </p:stCondLst>
                                  <p:iterate>
                                    <p:tmAbs val="0"/>
                                  </p:iterate>
                                  <p:childTnLst>
                                    <p:set>
                                      <p:cBhvr>
                                        <p:cTn id="18" fill="hold"/>
                                        <p:tgtEl>
                                          <p:spTgt spid="34"/>
                                        </p:tgtEl>
                                        <p:attrNameLst>
                                          <p:attrName>style.visibility</p:attrName>
                                        </p:attrNameLst>
                                      </p:cBhvr>
                                      <p:to>
                                        <p:strVal val="visible"/>
                                      </p:to>
                                    </p:set>
                                    <p:animEffect transition="in" filter="box(out)">
                                      <p:cBhvr>
                                        <p:cTn id="19" dur="700"/>
                                        <p:tgtEl>
                                          <p:spTgt spid="34"/>
                                        </p:tgtEl>
                                      </p:cBhvr>
                                    </p:animEffect>
                                  </p:childTnLst>
                                </p:cTn>
                              </p:par>
                            </p:childTnLst>
                          </p:cTn>
                        </p:par>
                        <p:par>
                          <p:cTn id="20" fill="hold">
                            <p:stCondLst>
                              <p:cond delay="3800"/>
                            </p:stCondLst>
                            <p:childTnLst>
                              <p:par>
                                <p:cTn id="21" presetID="4" presetClass="entr" presetSubtype="32" fill="hold" grpId="0" nodeType="afterEffect">
                                  <p:stCondLst>
                                    <p:cond delay="0"/>
                                  </p:stCondLst>
                                  <p:iterate>
                                    <p:tmAbs val="0"/>
                                  </p:iterate>
                                  <p:childTnLst>
                                    <p:set>
                                      <p:cBhvr>
                                        <p:cTn id="22" fill="hold"/>
                                        <p:tgtEl>
                                          <p:spTgt spid="38"/>
                                        </p:tgtEl>
                                        <p:attrNameLst>
                                          <p:attrName>style.visibility</p:attrName>
                                        </p:attrNameLst>
                                      </p:cBhvr>
                                      <p:to>
                                        <p:strVal val="visible"/>
                                      </p:to>
                                    </p:set>
                                    <p:animEffect transition="in" filter="box(out)">
                                      <p:cBhvr>
                                        <p:cTn id="23" dur="700"/>
                                        <p:tgtEl>
                                          <p:spTgt spid="38"/>
                                        </p:tgtEl>
                                      </p:cBhvr>
                                    </p:animEffect>
                                  </p:childTnLst>
                                </p:cTn>
                              </p:par>
                            </p:childTnLst>
                          </p:cTn>
                        </p:par>
                        <p:par>
                          <p:cTn id="24" fill="hold">
                            <p:stCondLst>
                              <p:cond delay="4500"/>
                            </p:stCondLst>
                            <p:childTnLst>
                              <p:par>
                                <p:cTn id="25" presetID="4" presetClass="entr" presetSubtype="32" fill="hold" grpId="0" nodeType="afterEffect">
                                  <p:stCondLst>
                                    <p:cond delay="0"/>
                                  </p:stCondLst>
                                  <p:iterate>
                                    <p:tmAbs val="0"/>
                                  </p:iterate>
                                  <p:childTnLst>
                                    <p:set>
                                      <p:cBhvr>
                                        <p:cTn id="26" fill="hold"/>
                                        <p:tgtEl>
                                          <p:spTgt spid="37"/>
                                        </p:tgtEl>
                                        <p:attrNameLst>
                                          <p:attrName>style.visibility</p:attrName>
                                        </p:attrNameLst>
                                      </p:cBhvr>
                                      <p:to>
                                        <p:strVal val="visible"/>
                                      </p:to>
                                    </p:set>
                                    <p:animEffect transition="in" filter="box(out)">
                                      <p:cBhvr>
                                        <p:cTn id="27" dur="700"/>
                                        <p:tgtEl>
                                          <p:spTgt spid="37"/>
                                        </p:tgtEl>
                                      </p:cBhvr>
                                    </p:animEffect>
                                  </p:childTnLst>
                                </p:cTn>
                              </p:par>
                            </p:childTnLst>
                          </p:cTn>
                        </p:par>
                      </p:childTnLst>
                    </p:cTn>
                  </p:par>
                  <p:par>
                    <p:cTn id="28" fill="hold">
                      <p:stCondLst>
                        <p:cond delay="indefinite"/>
                      </p:stCondLst>
                      <p:childTnLst>
                        <p:par>
                          <p:cTn id="29" fill="hold">
                            <p:stCondLst>
                              <p:cond delay="0"/>
                            </p:stCondLst>
                            <p:childTnLst>
                              <p:par>
                                <p:cTn id="30" presetID="29" presetClass="entr" presetSubtype="0" fill="hold" grpId="0" nodeType="clickEffect">
                                  <p:stCondLst>
                                    <p:cond delay="5200"/>
                                  </p:stCondLst>
                                  <p:childTnLst>
                                    <p:set>
                                      <p:cBhvr>
                                        <p:cTn id="31" dur="1" fill="hold">
                                          <p:stCondLst>
                                            <p:cond delay="0"/>
                                          </p:stCondLst>
                                        </p:cTn>
                                        <p:tgtEl>
                                          <p:spTgt spid="4"/>
                                        </p:tgtEl>
                                        <p:attrNameLst>
                                          <p:attrName>style.visibility</p:attrName>
                                        </p:attrNameLst>
                                      </p:cBhvr>
                                      <p:to>
                                        <p:strVal val="visible"/>
                                      </p:to>
                                    </p:set>
                                    <p:anim calcmode="lin" valueType="num">
                                      <p:cBhvr>
                                        <p:cTn id="32" dur="1000" fill="hold"/>
                                        <p:tgtEl>
                                          <p:spTgt spid="4"/>
                                        </p:tgtEl>
                                        <p:attrNameLst>
                                          <p:attrName>ppt_x</p:attrName>
                                        </p:attrNameLst>
                                      </p:cBhvr>
                                      <p:tavLst>
                                        <p:tav tm="0">
                                          <p:val>
                                            <p:strVal val="#ppt_x-.2"/>
                                          </p:val>
                                        </p:tav>
                                        <p:tav tm="100000">
                                          <p:val>
                                            <p:strVal val="#ppt_x"/>
                                          </p:val>
                                        </p:tav>
                                      </p:tavLst>
                                    </p:anim>
                                    <p:anim calcmode="lin" valueType="num">
                                      <p:cBhvr>
                                        <p:cTn id="33"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34" dur="1000"/>
                                        <p:tgtEl>
                                          <p:spTgt spid="4"/>
                                        </p:tgtEl>
                                      </p:cBhvr>
                                    </p:animEffect>
                                  </p:childTnLst>
                                  <p:subTnLst>
                                    <p:audio>
                                      <p:cMediaNode>
                                        <p:cTn display="0" masterRel="sameClick">
                                          <p:stCondLst>
                                            <p:cond evt="begin" delay="0">
                                              <p:tn val="30"/>
                                            </p:cond>
                                          </p:stCondLst>
                                          <p:endCondLst>
                                            <p:cond evt="onStopAudio" delay="0">
                                              <p:tgtEl>
                                                <p:sldTgt/>
                                              </p:tgtEl>
                                            </p:cond>
                                          </p:endCondLst>
                                        </p:cTn>
                                        <p:tgtEl>
                                          <p:sndTgt r:embed="rId2" name="wind.wav"/>
                                        </p:tgtEl>
                                      </p:cMediaNode>
                                    </p:audio>
                                  </p:sub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1000"/>
                                        <p:tgtEl>
                                          <p:spTgt spid="12"/>
                                        </p:tgtEl>
                                      </p:cBhvr>
                                    </p:animEffect>
                                    <p:anim calcmode="lin" valueType="num">
                                      <p:cBhvr>
                                        <p:cTn id="40" dur="1000" fill="hold"/>
                                        <p:tgtEl>
                                          <p:spTgt spid="12"/>
                                        </p:tgtEl>
                                        <p:attrNameLst>
                                          <p:attrName>ppt_x</p:attrName>
                                        </p:attrNameLst>
                                      </p:cBhvr>
                                      <p:tavLst>
                                        <p:tav tm="0">
                                          <p:val>
                                            <p:strVal val="#ppt_x"/>
                                          </p:val>
                                        </p:tav>
                                        <p:tav tm="100000">
                                          <p:val>
                                            <p:strVal val="#ppt_x"/>
                                          </p:val>
                                        </p:tav>
                                      </p:tavLst>
                                    </p:anim>
                                    <p:anim calcmode="lin" valueType="num">
                                      <p:cBhvr>
                                        <p:cTn id="41" dur="1000" fill="hold"/>
                                        <p:tgtEl>
                                          <p:spTgt spid="12"/>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barn(inVertical)">
                                      <p:cBhvr>
                                        <p:cTn id="51" dur="500"/>
                                        <p:tgtEl>
                                          <p:spTgt spid="11"/>
                                        </p:tgtEl>
                                      </p:cBhvr>
                                    </p:animEffect>
                                  </p:childTnLst>
                                </p:cTn>
                              </p:par>
                              <p:par>
                                <p:cTn id="52" presetID="42" presetClass="entr" presetSubtype="0" fill="hold" nodeType="with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fade">
                                      <p:cBhvr>
                                        <p:cTn id="54" dur="1000"/>
                                        <p:tgtEl>
                                          <p:spTgt spid="15"/>
                                        </p:tgtEl>
                                      </p:cBhvr>
                                    </p:animEffect>
                                    <p:anim calcmode="lin" valueType="num">
                                      <p:cBhvr>
                                        <p:cTn id="55" dur="1000" fill="hold"/>
                                        <p:tgtEl>
                                          <p:spTgt spid="15"/>
                                        </p:tgtEl>
                                        <p:attrNameLst>
                                          <p:attrName>ppt_x</p:attrName>
                                        </p:attrNameLst>
                                      </p:cBhvr>
                                      <p:tavLst>
                                        <p:tav tm="0">
                                          <p:val>
                                            <p:strVal val="#ppt_x"/>
                                          </p:val>
                                        </p:tav>
                                        <p:tav tm="100000">
                                          <p:val>
                                            <p:strVal val="#ppt_x"/>
                                          </p:val>
                                        </p:tav>
                                      </p:tavLst>
                                    </p:anim>
                                    <p:anim calcmode="lin" valueType="num">
                                      <p:cBhvr>
                                        <p:cTn id="56" dur="1000" fill="hold"/>
                                        <p:tgtEl>
                                          <p:spTgt spid="15"/>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10" presetClass="exit" presetSubtype="0" fill="hold" grpId="1" nodeType="clickEffect">
                                  <p:stCondLst>
                                    <p:cond delay="0"/>
                                  </p:stCondLst>
                                  <p:childTnLst>
                                    <p:animEffect transition="out" filter="fade">
                                      <p:cBhvr>
                                        <p:cTn id="65" dur="500"/>
                                        <p:tgtEl>
                                          <p:spTgt spid="16"/>
                                        </p:tgtEl>
                                      </p:cBhvr>
                                    </p:animEffect>
                                    <p:set>
                                      <p:cBhvr>
                                        <p:cTn id="66" dur="1" fill="hold">
                                          <p:stCondLst>
                                            <p:cond delay="499"/>
                                          </p:stCondLst>
                                        </p:cTn>
                                        <p:tgtEl>
                                          <p:spTgt spid="16"/>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nodeType="click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fade">
                                      <p:cBhvr>
                                        <p:cTn id="71" dur="1000"/>
                                        <p:tgtEl>
                                          <p:spTgt spid="18"/>
                                        </p:tgtEl>
                                      </p:cBhvr>
                                    </p:animEffect>
                                    <p:anim calcmode="lin" valueType="num">
                                      <p:cBhvr>
                                        <p:cTn id="72" dur="1000" fill="hold"/>
                                        <p:tgtEl>
                                          <p:spTgt spid="18"/>
                                        </p:tgtEl>
                                        <p:attrNameLst>
                                          <p:attrName>ppt_x</p:attrName>
                                        </p:attrNameLst>
                                      </p:cBhvr>
                                      <p:tavLst>
                                        <p:tav tm="0">
                                          <p:val>
                                            <p:strVal val="#ppt_x"/>
                                          </p:val>
                                        </p:tav>
                                        <p:tav tm="100000">
                                          <p:val>
                                            <p:strVal val="#ppt_x"/>
                                          </p:val>
                                        </p:tav>
                                      </p:tavLst>
                                    </p:anim>
                                    <p:anim calcmode="lin" valueType="num">
                                      <p:cBhvr>
                                        <p:cTn id="7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23"/>
                                        </p:tgtEl>
                                        <p:attrNameLst>
                                          <p:attrName>style.visibility</p:attrName>
                                        </p:attrNameLst>
                                      </p:cBhvr>
                                      <p:to>
                                        <p:strVal val="visible"/>
                                      </p:to>
                                    </p:set>
                                    <p:anim calcmode="lin" valueType="num">
                                      <p:cBhvr additive="base">
                                        <p:cTn id="78" dur="500" fill="hold"/>
                                        <p:tgtEl>
                                          <p:spTgt spid="23"/>
                                        </p:tgtEl>
                                        <p:attrNameLst>
                                          <p:attrName>ppt_x</p:attrName>
                                        </p:attrNameLst>
                                      </p:cBhvr>
                                      <p:tavLst>
                                        <p:tav tm="0">
                                          <p:val>
                                            <p:strVal val="#ppt_x"/>
                                          </p:val>
                                        </p:tav>
                                        <p:tav tm="100000">
                                          <p:val>
                                            <p:strVal val="#ppt_x"/>
                                          </p:val>
                                        </p:tav>
                                      </p:tavLst>
                                    </p:anim>
                                    <p:anim calcmode="lin" valueType="num">
                                      <p:cBhvr additive="base">
                                        <p:cTn id="79"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19"/>
                                        </p:tgtEl>
                                        <p:attrNameLst>
                                          <p:attrName>style.visibility</p:attrName>
                                        </p:attrNameLst>
                                      </p:cBhvr>
                                      <p:to>
                                        <p:strVal val="visible"/>
                                      </p:to>
                                    </p:set>
                                    <p:animEffect transition="in" filter="fade">
                                      <p:cBhvr>
                                        <p:cTn id="84" dur="1000"/>
                                        <p:tgtEl>
                                          <p:spTgt spid="19"/>
                                        </p:tgtEl>
                                      </p:cBhvr>
                                    </p:animEffect>
                                    <p:anim calcmode="lin" valueType="num">
                                      <p:cBhvr>
                                        <p:cTn id="85" dur="1000" fill="hold"/>
                                        <p:tgtEl>
                                          <p:spTgt spid="19"/>
                                        </p:tgtEl>
                                        <p:attrNameLst>
                                          <p:attrName>ppt_x</p:attrName>
                                        </p:attrNameLst>
                                      </p:cBhvr>
                                      <p:tavLst>
                                        <p:tav tm="0">
                                          <p:val>
                                            <p:strVal val="#ppt_x"/>
                                          </p:val>
                                        </p:tav>
                                        <p:tav tm="100000">
                                          <p:val>
                                            <p:strVal val="#ppt_x"/>
                                          </p:val>
                                        </p:tav>
                                      </p:tavLst>
                                    </p:anim>
                                    <p:anim calcmode="lin" valueType="num">
                                      <p:cBhvr>
                                        <p:cTn id="86" dur="1000" fill="hold"/>
                                        <p:tgtEl>
                                          <p:spTgt spid="19"/>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21"/>
                                        </p:tgtEl>
                                        <p:attrNameLst>
                                          <p:attrName>style.visibility</p:attrName>
                                        </p:attrNameLst>
                                      </p:cBhvr>
                                      <p:to>
                                        <p:strVal val="visible"/>
                                      </p:to>
                                    </p:set>
                                    <p:animEffect transition="in" filter="fade">
                                      <p:cBhvr>
                                        <p:cTn id="89" dur="1000"/>
                                        <p:tgtEl>
                                          <p:spTgt spid="21"/>
                                        </p:tgtEl>
                                      </p:cBhvr>
                                    </p:animEffect>
                                    <p:anim calcmode="lin" valueType="num">
                                      <p:cBhvr>
                                        <p:cTn id="90" dur="1000" fill="hold"/>
                                        <p:tgtEl>
                                          <p:spTgt spid="21"/>
                                        </p:tgtEl>
                                        <p:attrNameLst>
                                          <p:attrName>ppt_x</p:attrName>
                                        </p:attrNameLst>
                                      </p:cBhvr>
                                      <p:tavLst>
                                        <p:tav tm="0">
                                          <p:val>
                                            <p:strVal val="#ppt_x"/>
                                          </p:val>
                                        </p:tav>
                                        <p:tav tm="100000">
                                          <p:val>
                                            <p:strVal val="#ppt_x"/>
                                          </p:val>
                                        </p:tav>
                                      </p:tavLst>
                                    </p:anim>
                                    <p:anim calcmode="lin" valueType="num">
                                      <p:cBhvr>
                                        <p:cTn id="91" dur="1000" fill="hold"/>
                                        <p:tgtEl>
                                          <p:spTgt spid="21"/>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20"/>
                                        </p:tgtEl>
                                        <p:attrNameLst>
                                          <p:attrName>style.visibility</p:attrName>
                                        </p:attrNameLst>
                                      </p:cBhvr>
                                      <p:to>
                                        <p:strVal val="visible"/>
                                      </p:to>
                                    </p:set>
                                    <p:animEffect transition="in" filter="fade">
                                      <p:cBhvr>
                                        <p:cTn id="94" dur="1000"/>
                                        <p:tgtEl>
                                          <p:spTgt spid="20"/>
                                        </p:tgtEl>
                                      </p:cBhvr>
                                    </p:animEffect>
                                    <p:anim calcmode="lin" valueType="num">
                                      <p:cBhvr>
                                        <p:cTn id="95" dur="1000" fill="hold"/>
                                        <p:tgtEl>
                                          <p:spTgt spid="20"/>
                                        </p:tgtEl>
                                        <p:attrNameLst>
                                          <p:attrName>ppt_x</p:attrName>
                                        </p:attrNameLst>
                                      </p:cBhvr>
                                      <p:tavLst>
                                        <p:tav tm="0">
                                          <p:val>
                                            <p:strVal val="#ppt_x"/>
                                          </p:val>
                                        </p:tav>
                                        <p:tav tm="100000">
                                          <p:val>
                                            <p:strVal val="#ppt_x"/>
                                          </p:val>
                                        </p:tav>
                                      </p:tavLst>
                                    </p:anim>
                                    <p:anim calcmode="lin" valueType="num">
                                      <p:cBhvr>
                                        <p:cTn id="96" dur="1000" fill="hold"/>
                                        <p:tgtEl>
                                          <p:spTgt spid="20"/>
                                        </p:tgtEl>
                                        <p:attrNameLst>
                                          <p:attrName>ppt_y</p:attrName>
                                        </p:attrNameLst>
                                      </p:cBhvr>
                                      <p:tavLst>
                                        <p:tav tm="0">
                                          <p:val>
                                            <p:strVal val="#ppt_y+.1"/>
                                          </p:val>
                                        </p:tav>
                                        <p:tav tm="100000">
                                          <p:val>
                                            <p:strVal val="#ppt_y"/>
                                          </p:val>
                                        </p:tav>
                                      </p:tavLst>
                                    </p:anim>
                                  </p:childTnLst>
                                </p:cTn>
                              </p:par>
                            </p:childTnLst>
                          </p:cTn>
                        </p:par>
                        <p:par>
                          <p:cTn id="97" fill="hold">
                            <p:stCondLst>
                              <p:cond delay="1000"/>
                            </p:stCondLst>
                            <p:childTnLst>
                              <p:par>
                                <p:cTn id="98" presetID="14" presetClass="entr" presetSubtype="10" fill="hold" nodeType="afterEffect">
                                  <p:stCondLst>
                                    <p:cond delay="0"/>
                                  </p:stCondLst>
                                  <p:childTnLst>
                                    <p:set>
                                      <p:cBhvr>
                                        <p:cTn id="99" dur="1" fill="hold">
                                          <p:stCondLst>
                                            <p:cond delay="0"/>
                                          </p:stCondLst>
                                        </p:cTn>
                                        <p:tgtEl>
                                          <p:spTgt spid="2"/>
                                        </p:tgtEl>
                                        <p:attrNameLst>
                                          <p:attrName>style.visibility</p:attrName>
                                        </p:attrNameLst>
                                      </p:cBhvr>
                                      <p:to>
                                        <p:strVal val="visible"/>
                                      </p:to>
                                    </p:set>
                                    <p:animEffect transition="in" filter="randombar(horizontal)">
                                      <p:cBhvr>
                                        <p:cTn id="100" dur="500"/>
                                        <p:tgtEl>
                                          <p:spTgt spid="2"/>
                                        </p:tgtEl>
                                      </p:cBhvr>
                                    </p:animEffect>
                                  </p:childTnLst>
                                </p:cTn>
                              </p:par>
                            </p:childTnLst>
                          </p:cTn>
                        </p:par>
                      </p:childTnLst>
                    </p:cTn>
                  </p:par>
                  <p:par>
                    <p:cTn id="101" fill="hold">
                      <p:stCondLst>
                        <p:cond delay="indefinite"/>
                      </p:stCondLst>
                      <p:childTnLst>
                        <p:par>
                          <p:cTn id="102" fill="hold">
                            <p:stCondLst>
                              <p:cond delay="0"/>
                            </p:stCondLst>
                            <p:childTnLst>
                              <p:par>
                                <p:cTn id="103" presetID="2" presetClass="entr" presetSubtype="4" fill="hold" grpId="0" nodeType="clickEffect">
                                  <p:stCondLst>
                                    <p:cond delay="0"/>
                                  </p:stCondLst>
                                  <p:childTnLst>
                                    <p:set>
                                      <p:cBhvr>
                                        <p:cTn id="104" dur="1" fill="hold">
                                          <p:stCondLst>
                                            <p:cond delay="0"/>
                                          </p:stCondLst>
                                        </p:cTn>
                                        <p:tgtEl>
                                          <p:spTgt spid="22"/>
                                        </p:tgtEl>
                                        <p:attrNameLst>
                                          <p:attrName>style.visibility</p:attrName>
                                        </p:attrNameLst>
                                      </p:cBhvr>
                                      <p:to>
                                        <p:strVal val="visible"/>
                                      </p:to>
                                    </p:set>
                                    <p:anim calcmode="lin" valueType="num">
                                      <p:cBhvr additive="base">
                                        <p:cTn id="105" dur="500" fill="hold"/>
                                        <p:tgtEl>
                                          <p:spTgt spid="22"/>
                                        </p:tgtEl>
                                        <p:attrNameLst>
                                          <p:attrName>ppt_x</p:attrName>
                                        </p:attrNameLst>
                                      </p:cBhvr>
                                      <p:tavLst>
                                        <p:tav tm="0">
                                          <p:val>
                                            <p:strVal val="#ppt_x"/>
                                          </p:val>
                                        </p:tav>
                                        <p:tav tm="100000">
                                          <p:val>
                                            <p:strVal val="#ppt_x"/>
                                          </p:val>
                                        </p:tav>
                                      </p:tavLst>
                                    </p:anim>
                                    <p:anim calcmode="lin" valueType="num">
                                      <p:cBhvr additive="base">
                                        <p:cTn id="10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16" presetClass="entr" presetSubtype="21" fill="hold" grpId="0" nodeType="clickEffect">
                                  <p:stCondLst>
                                    <p:cond delay="0"/>
                                  </p:stCondLst>
                                  <p:childTnLst>
                                    <p:set>
                                      <p:cBhvr>
                                        <p:cTn id="110" dur="1" fill="hold">
                                          <p:stCondLst>
                                            <p:cond delay="0"/>
                                          </p:stCondLst>
                                        </p:cTn>
                                        <p:tgtEl>
                                          <p:spTgt spid="17"/>
                                        </p:tgtEl>
                                        <p:attrNameLst>
                                          <p:attrName>style.visibility</p:attrName>
                                        </p:attrNameLst>
                                      </p:cBhvr>
                                      <p:to>
                                        <p:strVal val="visible"/>
                                      </p:to>
                                    </p:set>
                                    <p:animEffect transition="in" filter="barn(inVertical)">
                                      <p:cBhvr>
                                        <p:cTn id="111" dur="500"/>
                                        <p:tgtEl>
                                          <p:spTgt spid="17"/>
                                        </p:tgtEl>
                                      </p:cBhvr>
                                    </p:animEffect>
                                  </p:childTnLst>
                                </p:cTn>
                              </p:par>
                            </p:childTnLst>
                          </p:cTn>
                        </p:par>
                      </p:childTnLst>
                    </p:cTn>
                  </p:par>
                  <p:par>
                    <p:cTn id="112" fill="hold">
                      <p:stCondLst>
                        <p:cond delay="indefinite"/>
                      </p:stCondLst>
                      <p:childTnLst>
                        <p:par>
                          <p:cTn id="113" fill="hold">
                            <p:stCondLst>
                              <p:cond delay="0"/>
                            </p:stCondLst>
                            <p:childTnLst>
                              <p:par>
                                <p:cTn id="114" presetID="6" presetClass="entr" presetSubtype="16" fill="hold" grpId="0" nodeType="clickEffect">
                                  <p:stCondLst>
                                    <p:cond delay="0"/>
                                  </p:stCondLst>
                                  <p:childTnLst>
                                    <p:set>
                                      <p:cBhvr>
                                        <p:cTn id="115" dur="1" fill="hold">
                                          <p:stCondLst>
                                            <p:cond delay="0"/>
                                          </p:stCondLst>
                                        </p:cTn>
                                        <p:tgtEl>
                                          <p:spTgt spid="24"/>
                                        </p:tgtEl>
                                        <p:attrNameLst>
                                          <p:attrName>style.visibility</p:attrName>
                                        </p:attrNameLst>
                                      </p:cBhvr>
                                      <p:to>
                                        <p:strVal val="visible"/>
                                      </p:to>
                                    </p:set>
                                    <p:animEffect transition="in" filter="circle(in)">
                                      <p:cBhvr>
                                        <p:cTn id="116" dur="2000"/>
                                        <p:tgtEl>
                                          <p:spTgt spid="24"/>
                                        </p:tgtEl>
                                      </p:cBhvr>
                                    </p:animEffect>
                                  </p:childTnLst>
                                </p:cTn>
                              </p:par>
                            </p:childTnLst>
                          </p:cTn>
                        </p:par>
                      </p:childTnLst>
                    </p:cTn>
                  </p:par>
                  <p:par>
                    <p:cTn id="117" fill="hold">
                      <p:stCondLst>
                        <p:cond delay="indefinite"/>
                      </p:stCondLst>
                      <p:childTnLst>
                        <p:par>
                          <p:cTn id="118" fill="hold">
                            <p:stCondLst>
                              <p:cond delay="0"/>
                            </p:stCondLst>
                            <p:childTnLst>
                              <p:par>
                                <p:cTn id="119" presetID="42" presetClass="exit" presetSubtype="0" fill="hold" grpId="1" nodeType="clickEffect">
                                  <p:stCondLst>
                                    <p:cond delay="0"/>
                                  </p:stCondLst>
                                  <p:childTnLst>
                                    <p:animEffect transition="out" filter="fade">
                                      <p:cBhvr>
                                        <p:cTn id="120" dur="1000"/>
                                        <p:tgtEl>
                                          <p:spTgt spid="17"/>
                                        </p:tgtEl>
                                      </p:cBhvr>
                                    </p:animEffect>
                                    <p:anim calcmode="lin" valueType="num">
                                      <p:cBhvr>
                                        <p:cTn id="121" dur="1000"/>
                                        <p:tgtEl>
                                          <p:spTgt spid="17"/>
                                        </p:tgtEl>
                                        <p:attrNameLst>
                                          <p:attrName>ppt_x</p:attrName>
                                        </p:attrNameLst>
                                      </p:cBhvr>
                                      <p:tavLst>
                                        <p:tav tm="0">
                                          <p:val>
                                            <p:strVal val="ppt_x"/>
                                          </p:val>
                                        </p:tav>
                                        <p:tav tm="100000">
                                          <p:val>
                                            <p:strVal val="ppt_x"/>
                                          </p:val>
                                        </p:tav>
                                      </p:tavLst>
                                    </p:anim>
                                    <p:anim calcmode="lin" valueType="num">
                                      <p:cBhvr>
                                        <p:cTn id="122" dur="1000"/>
                                        <p:tgtEl>
                                          <p:spTgt spid="17"/>
                                        </p:tgtEl>
                                        <p:attrNameLst>
                                          <p:attrName>ppt_y</p:attrName>
                                        </p:attrNameLst>
                                      </p:cBhvr>
                                      <p:tavLst>
                                        <p:tav tm="0">
                                          <p:val>
                                            <p:strVal val="ppt_y"/>
                                          </p:val>
                                        </p:tav>
                                        <p:tav tm="100000">
                                          <p:val>
                                            <p:strVal val="ppt_y+.1"/>
                                          </p:val>
                                        </p:tav>
                                      </p:tavLst>
                                    </p:anim>
                                    <p:set>
                                      <p:cBhvr>
                                        <p:cTn id="123" dur="1" fill="hold">
                                          <p:stCondLst>
                                            <p:cond delay="999"/>
                                          </p:stCondLst>
                                        </p:cTn>
                                        <p:tgtEl>
                                          <p:spTgt spid="17"/>
                                        </p:tgtEl>
                                        <p:attrNameLst>
                                          <p:attrName>style.visibility</p:attrName>
                                        </p:attrNameLst>
                                      </p:cBhvr>
                                      <p:to>
                                        <p:strVal val="hidden"/>
                                      </p:to>
                                    </p:set>
                                  </p:childTnLst>
                                </p:cTn>
                              </p:par>
                            </p:childTnLst>
                          </p:cTn>
                        </p:par>
                      </p:childTnLst>
                    </p:cTn>
                  </p:par>
                  <p:par>
                    <p:cTn id="124" fill="hold">
                      <p:stCondLst>
                        <p:cond delay="indefinite"/>
                      </p:stCondLst>
                      <p:childTnLst>
                        <p:par>
                          <p:cTn id="125" fill="hold">
                            <p:stCondLst>
                              <p:cond delay="0"/>
                            </p:stCondLst>
                            <p:childTnLst>
                              <p:par>
                                <p:cTn id="126" presetID="53" presetClass="entr" presetSubtype="16" fill="hold" nodeType="clickEffect">
                                  <p:stCondLst>
                                    <p:cond delay="0"/>
                                  </p:stCondLst>
                                  <p:childTnLst>
                                    <p:set>
                                      <p:cBhvr>
                                        <p:cTn id="127" dur="1" fill="hold">
                                          <p:stCondLst>
                                            <p:cond delay="0"/>
                                          </p:stCondLst>
                                        </p:cTn>
                                        <p:tgtEl>
                                          <p:spTgt spid="31"/>
                                        </p:tgtEl>
                                        <p:attrNameLst>
                                          <p:attrName>style.visibility</p:attrName>
                                        </p:attrNameLst>
                                      </p:cBhvr>
                                      <p:to>
                                        <p:strVal val="visible"/>
                                      </p:to>
                                    </p:set>
                                    <p:anim calcmode="lin" valueType="num">
                                      <p:cBhvr>
                                        <p:cTn id="128" dur="500" fill="hold"/>
                                        <p:tgtEl>
                                          <p:spTgt spid="31"/>
                                        </p:tgtEl>
                                        <p:attrNameLst>
                                          <p:attrName>ppt_w</p:attrName>
                                        </p:attrNameLst>
                                      </p:cBhvr>
                                      <p:tavLst>
                                        <p:tav tm="0">
                                          <p:val>
                                            <p:fltVal val="0"/>
                                          </p:val>
                                        </p:tav>
                                        <p:tav tm="100000">
                                          <p:val>
                                            <p:strVal val="#ppt_w"/>
                                          </p:val>
                                        </p:tav>
                                      </p:tavLst>
                                    </p:anim>
                                    <p:anim calcmode="lin" valueType="num">
                                      <p:cBhvr>
                                        <p:cTn id="129" dur="500" fill="hold"/>
                                        <p:tgtEl>
                                          <p:spTgt spid="31"/>
                                        </p:tgtEl>
                                        <p:attrNameLst>
                                          <p:attrName>ppt_h</p:attrName>
                                        </p:attrNameLst>
                                      </p:cBhvr>
                                      <p:tavLst>
                                        <p:tav tm="0">
                                          <p:val>
                                            <p:fltVal val="0"/>
                                          </p:val>
                                        </p:tav>
                                        <p:tav tm="100000">
                                          <p:val>
                                            <p:strVal val="#ppt_h"/>
                                          </p:val>
                                        </p:tav>
                                      </p:tavLst>
                                    </p:anim>
                                    <p:animEffect transition="in" filter="fade">
                                      <p:cBhvr>
                                        <p:cTn id="130" dur="500"/>
                                        <p:tgtEl>
                                          <p:spTgt spid="31"/>
                                        </p:tgtEl>
                                      </p:cBhvr>
                                    </p:animEffect>
                                  </p:childTnLst>
                                </p:cTn>
                              </p:par>
                              <p:par>
                                <p:cTn id="131" presetID="53" presetClass="entr" presetSubtype="16" fill="hold" grpId="0" nodeType="with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500"/>
                            </p:stCondLst>
                            <p:childTnLst>
                              <p:par>
                                <p:cTn id="137" presetID="14" presetClass="entr" presetSubtype="10" fill="hold" nodeType="afterEffect">
                                  <p:stCondLst>
                                    <p:cond delay="0"/>
                                  </p:stCondLst>
                                  <p:childTnLst>
                                    <p:set>
                                      <p:cBhvr>
                                        <p:cTn id="138" dur="1" fill="hold">
                                          <p:stCondLst>
                                            <p:cond delay="0"/>
                                          </p:stCondLst>
                                        </p:cTn>
                                        <p:tgtEl>
                                          <p:spTgt spid="40"/>
                                        </p:tgtEl>
                                        <p:attrNameLst>
                                          <p:attrName>style.visibility</p:attrName>
                                        </p:attrNameLst>
                                      </p:cBhvr>
                                      <p:to>
                                        <p:strVal val="visible"/>
                                      </p:to>
                                    </p:set>
                                    <p:animEffect transition="in" filter="randombar(horizontal)">
                                      <p:cBhvr>
                                        <p:cTn id="139" dur="500"/>
                                        <p:tgtEl>
                                          <p:spTgt spid="40"/>
                                        </p:tgtEl>
                                      </p:cBhvr>
                                    </p:animEffect>
                                  </p:childTnLst>
                                </p:cTn>
                              </p:par>
                            </p:childTnLst>
                          </p:cTn>
                        </p:par>
                      </p:childTnLst>
                    </p:cTn>
                  </p:par>
                  <p:par>
                    <p:cTn id="140" fill="hold">
                      <p:stCondLst>
                        <p:cond delay="indefinite"/>
                      </p:stCondLst>
                      <p:childTnLst>
                        <p:par>
                          <p:cTn id="141" fill="hold">
                            <p:stCondLst>
                              <p:cond delay="0"/>
                            </p:stCondLst>
                            <p:childTnLst>
                              <p:par>
                                <p:cTn id="142" presetID="21" presetClass="entr" presetSubtype="1" fill="hold" grpId="0" nodeType="clickEffect">
                                  <p:stCondLst>
                                    <p:cond delay="0"/>
                                  </p:stCondLst>
                                  <p:childTnLst>
                                    <p:set>
                                      <p:cBhvr>
                                        <p:cTn id="143" dur="1" fill="hold">
                                          <p:stCondLst>
                                            <p:cond delay="0"/>
                                          </p:stCondLst>
                                        </p:cTn>
                                        <p:tgtEl>
                                          <p:spTgt spid="6"/>
                                        </p:tgtEl>
                                        <p:attrNameLst>
                                          <p:attrName>style.visibility</p:attrName>
                                        </p:attrNameLst>
                                      </p:cBhvr>
                                      <p:to>
                                        <p:strVal val="visible"/>
                                      </p:to>
                                    </p:set>
                                    <p:animEffect transition="in" filter="wheel(1)">
                                      <p:cBhvr>
                                        <p:cTn id="144" dur="2000"/>
                                        <p:tgtEl>
                                          <p:spTgt spid="6"/>
                                        </p:tgtEl>
                                      </p:cBhvr>
                                    </p:animEffect>
                                  </p:childTnLst>
                                </p:cTn>
                              </p:par>
                            </p:childTnLst>
                          </p:cTn>
                        </p:par>
                      </p:childTnLst>
                    </p:cTn>
                  </p:par>
                  <p:par>
                    <p:cTn id="145" fill="hold">
                      <p:stCondLst>
                        <p:cond delay="indefinite"/>
                      </p:stCondLst>
                      <p:childTnLst>
                        <p:par>
                          <p:cTn id="146" fill="hold">
                            <p:stCondLst>
                              <p:cond delay="0"/>
                            </p:stCondLst>
                            <p:childTnLst>
                              <p:par>
                                <p:cTn id="147" presetID="14" presetClass="entr" presetSubtype="10" fill="hold" nodeType="clickEffect">
                                  <p:stCondLst>
                                    <p:cond delay="0"/>
                                  </p:stCondLst>
                                  <p:childTnLst>
                                    <p:set>
                                      <p:cBhvr>
                                        <p:cTn id="148" dur="1" fill="hold">
                                          <p:stCondLst>
                                            <p:cond delay="0"/>
                                          </p:stCondLst>
                                        </p:cTn>
                                        <p:tgtEl>
                                          <p:spTgt spid="7"/>
                                        </p:tgtEl>
                                        <p:attrNameLst>
                                          <p:attrName>style.visibility</p:attrName>
                                        </p:attrNameLst>
                                      </p:cBhvr>
                                      <p:to>
                                        <p:strVal val="visible"/>
                                      </p:to>
                                    </p:set>
                                    <p:animEffect transition="in" filter="randombar(horizontal)">
                                      <p:cBhvr>
                                        <p:cTn id="14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P spid="16" grpId="0"/>
      <p:bldP spid="16" grpId="1"/>
      <p:bldP spid="19" grpId="0"/>
      <p:bldP spid="20" grpId="0" animBg="1"/>
      <p:bldP spid="21" grpId="0"/>
      <p:bldP spid="22" grpId="0" animBg="1"/>
      <p:bldP spid="23" grpId="0"/>
      <p:bldP spid="24" grpId="0"/>
      <p:bldP spid="33" grpId="0"/>
      <p:bldP spid="11" grpId="0"/>
      <p:bldP spid="17" grpId="0" animBg="1"/>
      <p:bldP spid="17" grpId="1" animBg="1"/>
      <p:bldP spid="34" grpId="0" animBg="1" advAuto="0"/>
      <p:bldP spid="35" grpId="0" animBg="1" advAuto="0"/>
      <p:bldP spid="36" grpId="0" animBg="1" advAuto="0"/>
      <p:bldP spid="37" grpId="0" animBg="1" advAuto="0"/>
      <p:bldP spid="38" grpId="0" animBg="1" advAuto="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26505"/>
            <a:ext cx="11658600" cy="533400"/>
          </a:xfrm>
          <a:prstGeom prst="rect">
            <a:avLst/>
          </a:prstGeom>
          <a:solidFill>
            <a:srgbClr val="3399FF"/>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b="1">
                <a:solidFill>
                  <a:srgbClr val="FF0000"/>
                </a:solidFill>
                <a:latin typeface="Times New Roman" pitchFamily="18" charset="0"/>
                <a:cs typeface="Times New Roman" pitchFamily="18" charset="0"/>
              </a:rPr>
              <a:t>BÀI 3: </a:t>
            </a:r>
            <a:r>
              <a:rPr lang="en-US" sz="2800" b="1" dirty="0">
                <a:solidFill>
                  <a:srgbClr val="FF0000"/>
                </a:solidFill>
                <a:latin typeface="Times New Roman" pitchFamily="18" charset="0"/>
                <a:cs typeface="Times New Roman" pitchFamily="18" charset="0"/>
              </a:rPr>
              <a:t>LŨY </a:t>
            </a:r>
            <a:r>
              <a:rPr lang="en-US" sz="2800" b="1">
                <a:solidFill>
                  <a:srgbClr val="FF0000"/>
                </a:solidFill>
                <a:latin typeface="Times New Roman" pitchFamily="18" charset="0"/>
                <a:cs typeface="Times New Roman" pitchFamily="18" charset="0"/>
              </a:rPr>
              <a:t>THỪA CỦA MỘT SỐ HỮU TỈ</a:t>
            </a:r>
            <a:endParaRPr lang="en-US" sz="2800" b="1" dirty="0">
              <a:solidFill>
                <a:srgbClr val="FF0000"/>
              </a:solidFill>
              <a:latin typeface="Times New Roman" pitchFamily="18" charset="0"/>
              <a:cs typeface="Times New Roman" pitchFamily="18" charset="0"/>
            </a:endParaRPr>
          </a:p>
        </p:txBody>
      </p:sp>
      <p:sp>
        <p:nvSpPr>
          <p:cNvPr id="4" name="Text Box 11"/>
          <p:cNvSpPr txBox="1">
            <a:spLocks noChangeArrowheads="1"/>
          </p:cNvSpPr>
          <p:nvPr/>
        </p:nvSpPr>
        <p:spPr bwMode="auto">
          <a:xfrm>
            <a:off x="152400" y="1447800"/>
            <a:ext cx="5410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rgbClr val="FFFF00"/>
                </a:solidFill>
                <a:latin typeface=".VnTime" pitchFamily="34" charset="0"/>
              </a:defRPr>
            </a:lvl1pPr>
            <a:lvl2pPr marL="742950" indent="-285750">
              <a:defRPr sz="2400" b="1">
                <a:solidFill>
                  <a:srgbClr val="FFFF00"/>
                </a:solidFill>
                <a:latin typeface=".VnTime" pitchFamily="34" charset="0"/>
              </a:defRPr>
            </a:lvl2pPr>
            <a:lvl3pPr marL="1143000" indent="-228600">
              <a:defRPr sz="2400" b="1">
                <a:solidFill>
                  <a:srgbClr val="FFFF00"/>
                </a:solidFill>
                <a:latin typeface=".VnTime" pitchFamily="34" charset="0"/>
              </a:defRPr>
            </a:lvl3pPr>
            <a:lvl4pPr marL="1600200" indent="-228600">
              <a:defRPr sz="2400" b="1">
                <a:solidFill>
                  <a:srgbClr val="FFFF00"/>
                </a:solidFill>
                <a:latin typeface=".VnTime" pitchFamily="34" charset="0"/>
              </a:defRPr>
            </a:lvl4pPr>
            <a:lvl5pPr marL="2057400" indent="-228600">
              <a:defRPr sz="2400" b="1">
                <a:solidFill>
                  <a:srgbClr val="FFFF00"/>
                </a:solidFill>
                <a:latin typeface=".VnTime" pitchFamily="34" charset="0"/>
              </a:defRPr>
            </a:lvl5pPr>
            <a:lvl6pPr marL="2514600" indent="-228600" eaLnBrk="0" fontAlgn="base" hangingPunct="0">
              <a:spcBef>
                <a:spcPct val="50000"/>
              </a:spcBef>
              <a:spcAft>
                <a:spcPct val="0"/>
              </a:spcAft>
              <a:defRPr sz="2400" b="1">
                <a:solidFill>
                  <a:srgbClr val="FFFF00"/>
                </a:solidFill>
                <a:latin typeface=".VnTime" pitchFamily="34" charset="0"/>
              </a:defRPr>
            </a:lvl6pPr>
            <a:lvl7pPr marL="2971800" indent="-228600" eaLnBrk="0" fontAlgn="base" hangingPunct="0">
              <a:spcBef>
                <a:spcPct val="50000"/>
              </a:spcBef>
              <a:spcAft>
                <a:spcPct val="0"/>
              </a:spcAft>
              <a:defRPr sz="2400" b="1">
                <a:solidFill>
                  <a:srgbClr val="FFFF00"/>
                </a:solidFill>
                <a:latin typeface=".VnTime" pitchFamily="34" charset="0"/>
              </a:defRPr>
            </a:lvl7pPr>
            <a:lvl8pPr marL="3429000" indent="-228600" eaLnBrk="0" fontAlgn="base" hangingPunct="0">
              <a:spcBef>
                <a:spcPct val="50000"/>
              </a:spcBef>
              <a:spcAft>
                <a:spcPct val="0"/>
              </a:spcAft>
              <a:defRPr sz="2400" b="1">
                <a:solidFill>
                  <a:srgbClr val="FFFF00"/>
                </a:solidFill>
                <a:latin typeface=".VnTime" pitchFamily="34" charset="0"/>
              </a:defRPr>
            </a:lvl8pPr>
            <a:lvl9pPr marL="3886200" indent="-228600" eaLnBrk="0" fontAlgn="base" hangingPunct="0">
              <a:spcBef>
                <a:spcPct val="50000"/>
              </a:spcBef>
              <a:spcAft>
                <a:spcPct val="0"/>
              </a:spcAft>
              <a:defRPr sz="2400" b="1">
                <a:solidFill>
                  <a:srgbClr val="FFFF00"/>
                </a:solidFill>
                <a:latin typeface=".VnTime" pitchFamily="34" charset="0"/>
              </a:defRPr>
            </a:lvl9pPr>
          </a:lstStyle>
          <a:p>
            <a:r>
              <a:rPr lang="en-US" sz="2800" dirty="0">
                <a:solidFill>
                  <a:srgbClr val="FF0066"/>
                </a:solidFill>
                <a:latin typeface="Times New Roman" pitchFamily="18" charset="0"/>
                <a:cs typeface="Times New Roman" pitchFamily="18" charset="0"/>
              </a:rPr>
              <a:t>1. </a:t>
            </a:r>
            <a:r>
              <a:rPr lang="en-US" sz="2800" err="1">
                <a:solidFill>
                  <a:srgbClr val="FF0066"/>
                </a:solidFill>
                <a:latin typeface="Times New Roman" pitchFamily="18" charset="0"/>
                <a:cs typeface="Times New Roman" pitchFamily="18" charset="0"/>
              </a:rPr>
              <a:t>Lũy</a:t>
            </a:r>
            <a:r>
              <a:rPr lang="en-US" sz="2800">
                <a:solidFill>
                  <a:srgbClr val="FF0066"/>
                </a:solidFill>
                <a:latin typeface="Times New Roman" pitchFamily="18" charset="0"/>
                <a:cs typeface="Times New Roman" pitchFamily="18" charset="0"/>
              </a:rPr>
              <a:t> thừa với số mũ tự nhiên:</a:t>
            </a:r>
            <a:endParaRPr lang="en-US" sz="2800" dirty="0">
              <a:solidFill>
                <a:srgbClr val="FF0066"/>
              </a:solidFill>
              <a:latin typeface="Times New Roman" pitchFamily="18" charset="0"/>
              <a:cs typeface="Times New Roman" pitchFamily="18" charset="0"/>
            </a:endParaRPr>
          </a:p>
        </p:txBody>
      </p:sp>
      <p:cxnSp>
        <p:nvCxnSpPr>
          <p:cNvPr id="5" name="Straight Connector 4"/>
          <p:cNvCxnSpPr>
            <a:cxnSpLocks/>
          </p:cNvCxnSpPr>
          <p:nvPr/>
        </p:nvCxnSpPr>
        <p:spPr>
          <a:xfrm>
            <a:off x="6781800" y="1856273"/>
            <a:ext cx="0" cy="4843790"/>
          </a:xfrm>
          <a:prstGeom prst="line">
            <a:avLst/>
          </a:prstGeom>
          <a:ln w="38100">
            <a:solidFill>
              <a:srgbClr val="C00000"/>
            </a:solidFill>
          </a:ln>
        </p:spPr>
        <p:style>
          <a:lnRef idx="1">
            <a:schemeClr val="accent2"/>
          </a:lnRef>
          <a:fillRef idx="0">
            <a:schemeClr val="accent2"/>
          </a:fillRef>
          <a:effectRef idx="0">
            <a:schemeClr val="accent2"/>
          </a:effectRef>
          <a:fontRef idx="minor">
            <a:schemeClr val="tx1"/>
          </a:fontRef>
        </p:style>
      </p:cxnSp>
      <p:sp>
        <p:nvSpPr>
          <p:cNvPr id="24" name="TextBox 23"/>
          <p:cNvSpPr txBox="1">
            <a:spLocks noChangeArrowheads="1"/>
          </p:cNvSpPr>
          <p:nvPr/>
        </p:nvSpPr>
        <p:spPr bwMode="auto">
          <a:xfrm>
            <a:off x="76199" y="2040802"/>
            <a:ext cx="5730869"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b="1">
                <a:solidFill>
                  <a:schemeClr val="bg1"/>
                </a:solidFill>
                <a:latin typeface="Arial" charset="0"/>
                <a:cs typeface="Arial" charset="0"/>
              </a:defRPr>
            </a:lvl1pPr>
            <a:lvl2pPr marL="742950" indent="-285750" eaLnBrk="0" hangingPunct="0">
              <a:defRPr sz="1400" b="1">
                <a:solidFill>
                  <a:schemeClr val="bg1"/>
                </a:solidFill>
                <a:latin typeface="Arial" charset="0"/>
                <a:cs typeface="Arial" charset="0"/>
              </a:defRPr>
            </a:lvl2pPr>
            <a:lvl3pPr marL="1143000" indent="-228600" eaLnBrk="0" hangingPunct="0">
              <a:defRPr sz="1400" b="1">
                <a:solidFill>
                  <a:schemeClr val="bg1"/>
                </a:solidFill>
                <a:latin typeface="Arial" charset="0"/>
                <a:cs typeface="Arial" charset="0"/>
              </a:defRPr>
            </a:lvl3pPr>
            <a:lvl4pPr marL="1600200" indent="-228600" eaLnBrk="0" hangingPunct="0">
              <a:defRPr sz="1400" b="1">
                <a:solidFill>
                  <a:schemeClr val="bg1"/>
                </a:solidFill>
                <a:latin typeface="Arial" charset="0"/>
                <a:cs typeface="Arial" charset="0"/>
              </a:defRPr>
            </a:lvl4pPr>
            <a:lvl5pPr marL="2057400" indent="-228600" eaLnBrk="0" hangingPunct="0">
              <a:defRPr sz="1400" b="1">
                <a:solidFill>
                  <a:schemeClr val="bg1"/>
                </a:solidFill>
                <a:latin typeface="Arial" charset="0"/>
                <a:cs typeface="Arial" charset="0"/>
              </a:defRPr>
            </a:lvl5pPr>
            <a:lvl6pPr marL="2514600" indent="-228600" eaLnBrk="0" fontAlgn="base" hangingPunct="0">
              <a:spcBef>
                <a:spcPct val="0"/>
              </a:spcBef>
              <a:spcAft>
                <a:spcPct val="0"/>
              </a:spcAft>
              <a:defRPr sz="1400" b="1">
                <a:solidFill>
                  <a:schemeClr val="bg1"/>
                </a:solidFill>
                <a:latin typeface="Arial" charset="0"/>
                <a:cs typeface="Arial" charset="0"/>
              </a:defRPr>
            </a:lvl6pPr>
            <a:lvl7pPr marL="2971800" indent="-228600" eaLnBrk="0" fontAlgn="base" hangingPunct="0">
              <a:spcBef>
                <a:spcPct val="0"/>
              </a:spcBef>
              <a:spcAft>
                <a:spcPct val="0"/>
              </a:spcAft>
              <a:defRPr sz="1400" b="1">
                <a:solidFill>
                  <a:schemeClr val="bg1"/>
                </a:solidFill>
                <a:latin typeface="Arial" charset="0"/>
                <a:cs typeface="Arial" charset="0"/>
              </a:defRPr>
            </a:lvl7pPr>
            <a:lvl8pPr marL="3429000" indent="-228600" eaLnBrk="0" fontAlgn="base" hangingPunct="0">
              <a:spcBef>
                <a:spcPct val="0"/>
              </a:spcBef>
              <a:spcAft>
                <a:spcPct val="0"/>
              </a:spcAft>
              <a:defRPr sz="1400" b="1">
                <a:solidFill>
                  <a:schemeClr val="bg1"/>
                </a:solidFill>
                <a:latin typeface="Arial" charset="0"/>
                <a:cs typeface="Arial" charset="0"/>
              </a:defRPr>
            </a:lvl8pPr>
            <a:lvl9pPr marL="3886200" indent="-228600" eaLnBrk="0" fontAlgn="base" hangingPunct="0">
              <a:spcBef>
                <a:spcPct val="0"/>
              </a:spcBef>
              <a:spcAft>
                <a:spcPct val="0"/>
              </a:spcAft>
              <a:defRPr sz="1400" b="1">
                <a:solidFill>
                  <a:schemeClr val="bg1"/>
                </a:solidFill>
                <a:latin typeface="Arial" charset="0"/>
                <a:cs typeface="Arial" charset="0"/>
              </a:defRPr>
            </a:lvl9pPr>
          </a:lstStyle>
          <a:p>
            <a:pPr algn="just" eaLnBrk="1" hangingPunct="1"/>
            <a:r>
              <a:rPr lang="en-US" sz="2800" dirty="0" err="1">
                <a:solidFill>
                  <a:srgbClr val="0000FF"/>
                </a:solidFill>
                <a:latin typeface="Times New Roman" pitchFamily="18" charset="0"/>
                <a:cs typeface="Times New Roman" pitchFamily="18" charset="0"/>
              </a:rPr>
              <a:t>Định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nghĩa</a:t>
            </a:r>
            <a:r>
              <a:rPr lang="en-US" sz="2800" dirty="0">
                <a:solidFill>
                  <a:srgbClr val="0000FF"/>
                </a:solidFill>
                <a:latin typeface="Times New Roman" pitchFamily="18" charset="0"/>
                <a:cs typeface="Times New Roman" pitchFamily="18" charset="0"/>
              </a:rPr>
              <a:t>: </a:t>
            </a:r>
            <a:r>
              <a:rPr lang="en-US" sz="2800" b="0" dirty="0" err="1">
                <a:solidFill>
                  <a:schemeClr val="tx1"/>
                </a:solidFill>
                <a:latin typeface="Times New Roman" pitchFamily="18" charset="0"/>
                <a:cs typeface="Times New Roman" pitchFamily="18" charset="0"/>
              </a:rPr>
              <a:t>Lũy</a:t>
            </a:r>
            <a:r>
              <a:rPr lang="en-US" sz="2800" b="0" dirty="0">
                <a:solidFill>
                  <a:schemeClr val="tx1"/>
                </a:solidFill>
                <a:latin typeface="Times New Roman" pitchFamily="18" charset="0"/>
                <a:cs typeface="Times New Roman" pitchFamily="18" charset="0"/>
              </a:rPr>
              <a:t> </a:t>
            </a:r>
            <a:r>
              <a:rPr lang="en-US" sz="2800" b="0" dirty="0" err="1">
                <a:solidFill>
                  <a:schemeClr val="tx1"/>
                </a:solidFill>
                <a:latin typeface="Times New Roman" pitchFamily="18" charset="0"/>
                <a:cs typeface="Times New Roman" pitchFamily="18" charset="0"/>
              </a:rPr>
              <a:t>thừa</a:t>
            </a:r>
            <a:r>
              <a:rPr lang="en-US" sz="2800" b="0" dirty="0">
                <a:solidFill>
                  <a:schemeClr val="tx1"/>
                </a:solidFill>
                <a:latin typeface="Times New Roman" pitchFamily="18" charset="0"/>
                <a:cs typeface="Times New Roman" pitchFamily="18" charset="0"/>
              </a:rPr>
              <a:t> </a:t>
            </a:r>
            <a:r>
              <a:rPr lang="en-US" sz="2800" b="0" dirty="0" err="1">
                <a:solidFill>
                  <a:schemeClr val="tx1"/>
                </a:solidFill>
                <a:latin typeface="Times New Roman" pitchFamily="18" charset="0"/>
                <a:cs typeface="Times New Roman" pitchFamily="18" charset="0"/>
              </a:rPr>
              <a:t>bậc</a:t>
            </a:r>
            <a:r>
              <a:rPr lang="en-US" sz="2800" b="0" dirty="0">
                <a:solidFill>
                  <a:schemeClr val="tx1"/>
                </a:solidFill>
                <a:latin typeface="Times New Roman" pitchFamily="18" charset="0"/>
                <a:cs typeface="Times New Roman" pitchFamily="18" charset="0"/>
              </a:rPr>
              <a:t> n </a:t>
            </a:r>
            <a:r>
              <a:rPr lang="en-US" sz="2800" b="0" err="1">
                <a:solidFill>
                  <a:schemeClr val="tx1"/>
                </a:solidFill>
                <a:latin typeface="Times New Roman" pitchFamily="18" charset="0"/>
                <a:cs typeface="Times New Roman" pitchFamily="18" charset="0"/>
              </a:rPr>
              <a:t>của</a:t>
            </a:r>
            <a:r>
              <a:rPr lang="en-US" sz="2800" b="0">
                <a:solidFill>
                  <a:schemeClr val="tx1"/>
                </a:solidFill>
                <a:latin typeface="Times New Roman" pitchFamily="18" charset="0"/>
                <a:cs typeface="Times New Roman" pitchFamily="18" charset="0"/>
              </a:rPr>
              <a:t> số hữu tỉ </a:t>
            </a:r>
            <a:r>
              <a:rPr lang="en-US" sz="2800" b="0" i="1">
                <a:solidFill>
                  <a:schemeClr val="tx1"/>
                </a:solidFill>
                <a:latin typeface="Times New Roman" pitchFamily="18" charset="0"/>
                <a:cs typeface="Times New Roman" pitchFamily="18" charset="0"/>
              </a:rPr>
              <a:t>x</a:t>
            </a:r>
            <a:r>
              <a:rPr lang="en-US" sz="2800" b="0">
                <a:solidFill>
                  <a:schemeClr val="tx1"/>
                </a:solidFill>
                <a:latin typeface="Times New Roman" pitchFamily="18" charset="0"/>
                <a:cs typeface="Times New Roman" pitchFamily="18" charset="0"/>
              </a:rPr>
              <a:t> </a:t>
            </a:r>
            <a:r>
              <a:rPr lang="en-US" sz="2800" b="0" dirty="0" err="1">
                <a:solidFill>
                  <a:schemeClr val="tx1"/>
                </a:solidFill>
                <a:latin typeface="Times New Roman" pitchFamily="18" charset="0"/>
                <a:cs typeface="Times New Roman" pitchFamily="18" charset="0"/>
              </a:rPr>
              <a:t>là</a:t>
            </a:r>
            <a:r>
              <a:rPr lang="en-US" sz="2800" b="0" dirty="0">
                <a:solidFill>
                  <a:schemeClr val="tx1"/>
                </a:solidFill>
                <a:latin typeface="Times New Roman" pitchFamily="18" charset="0"/>
                <a:cs typeface="Times New Roman" pitchFamily="18" charset="0"/>
              </a:rPr>
              <a:t> </a:t>
            </a:r>
            <a:r>
              <a:rPr lang="en-US" sz="2800" b="0" dirty="0" err="1">
                <a:solidFill>
                  <a:schemeClr val="tx1"/>
                </a:solidFill>
                <a:latin typeface="Times New Roman" pitchFamily="18" charset="0"/>
                <a:cs typeface="Times New Roman" pitchFamily="18" charset="0"/>
              </a:rPr>
              <a:t>tích</a:t>
            </a:r>
            <a:r>
              <a:rPr lang="en-US" sz="2800" b="0" dirty="0">
                <a:solidFill>
                  <a:schemeClr val="tx1"/>
                </a:solidFill>
                <a:latin typeface="Times New Roman" pitchFamily="18" charset="0"/>
                <a:cs typeface="Times New Roman" pitchFamily="18" charset="0"/>
              </a:rPr>
              <a:t> </a:t>
            </a:r>
            <a:r>
              <a:rPr lang="en-US" sz="2800" b="0" dirty="0" err="1">
                <a:solidFill>
                  <a:schemeClr val="tx1"/>
                </a:solidFill>
                <a:latin typeface="Times New Roman" pitchFamily="18" charset="0"/>
                <a:cs typeface="Times New Roman" pitchFamily="18" charset="0"/>
              </a:rPr>
              <a:t>của</a:t>
            </a:r>
            <a:r>
              <a:rPr lang="en-US" sz="2800" b="0" dirty="0">
                <a:solidFill>
                  <a:schemeClr val="tx1"/>
                </a:solidFill>
                <a:latin typeface="Times New Roman" pitchFamily="18" charset="0"/>
                <a:cs typeface="Times New Roman" pitchFamily="18" charset="0"/>
              </a:rPr>
              <a:t> n </a:t>
            </a:r>
            <a:r>
              <a:rPr lang="en-US" sz="2800" b="0" err="1">
                <a:solidFill>
                  <a:schemeClr val="tx1"/>
                </a:solidFill>
                <a:latin typeface="Times New Roman" pitchFamily="18" charset="0"/>
                <a:cs typeface="Times New Roman" pitchFamily="18" charset="0"/>
              </a:rPr>
              <a:t>thừa</a:t>
            </a:r>
            <a:r>
              <a:rPr lang="en-US" sz="2800" b="0">
                <a:solidFill>
                  <a:schemeClr val="tx1"/>
                </a:solidFill>
                <a:latin typeface="Times New Roman" pitchFamily="18" charset="0"/>
                <a:cs typeface="Times New Roman" pitchFamily="18" charset="0"/>
              </a:rPr>
              <a:t> số </a:t>
            </a:r>
            <a:r>
              <a:rPr lang="en-US" sz="2800" b="0" i="1">
                <a:solidFill>
                  <a:schemeClr val="tx1"/>
                </a:solidFill>
                <a:latin typeface="Times New Roman" pitchFamily="18" charset="0"/>
                <a:cs typeface="Times New Roman" pitchFamily="18" charset="0"/>
              </a:rPr>
              <a:t>x</a:t>
            </a:r>
            <a:r>
              <a:rPr lang="en-US" sz="2800" b="0">
                <a:solidFill>
                  <a:schemeClr val="tx1"/>
                </a:solidFill>
                <a:latin typeface="Times New Roman" pitchFamily="18" charset="0"/>
                <a:cs typeface="Times New Roman" pitchFamily="18" charset="0"/>
              </a:rPr>
              <a:t>.</a:t>
            </a:r>
          </a:p>
          <a:p>
            <a:pPr algn="just" eaLnBrk="1" hangingPunct="1"/>
            <a:r>
              <a:rPr lang="en-US" sz="2800">
                <a:solidFill>
                  <a:schemeClr val="tx1"/>
                </a:solidFill>
                <a:latin typeface="Times New Roman" pitchFamily="18" charset="0"/>
                <a:cs typeface="Times New Roman" pitchFamily="18" charset="0"/>
              </a:rPr>
              <a:t>Công thức:</a:t>
            </a:r>
            <a:endParaRPr lang="en-US" sz="2800" dirty="0">
              <a:solidFill>
                <a:srgbClr val="0000FF"/>
              </a:solidFill>
              <a:latin typeface="Times New Roman" pitchFamily="18" charset="0"/>
              <a:cs typeface="Times New Roman" pitchFamily="18" charset="0"/>
            </a:endParaRPr>
          </a:p>
        </p:txBody>
      </p:sp>
      <p:graphicFrame>
        <p:nvGraphicFramePr>
          <p:cNvPr id="31" name="Object 30"/>
          <p:cNvGraphicFramePr>
            <a:graphicFrameLocks noChangeAspect="1"/>
          </p:cNvGraphicFramePr>
          <p:nvPr>
            <p:extLst>
              <p:ext uri="{D42A27DB-BD31-4B8C-83A1-F6EECF244321}">
                <p14:modId xmlns:p14="http://schemas.microsoft.com/office/powerpoint/2010/main" val="2788865850"/>
              </p:ext>
            </p:extLst>
          </p:nvPr>
        </p:nvGraphicFramePr>
        <p:xfrm>
          <a:off x="130234" y="3399414"/>
          <a:ext cx="3427077" cy="1255712"/>
        </p:xfrm>
        <a:graphic>
          <a:graphicData uri="http://schemas.openxmlformats.org/presentationml/2006/ole">
            <mc:AlternateContent xmlns:mc="http://schemas.openxmlformats.org/markup-compatibility/2006">
              <mc:Choice xmlns:v="urn:schemas-microsoft-com:vml" Requires="v">
                <p:oleObj name="Equation" r:id="rId2" imgW="990360" imgH="393480" progId="Equation.DSMT4">
                  <p:embed/>
                </p:oleObj>
              </mc:Choice>
              <mc:Fallback>
                <p:oleObj name="Equation" r:id="rId2" imgW="990360" imgH="393480" progId="Equation.DSMT4">
                  <p:embed/>
                  <p:pic>
                    <p:nvPicPr>
                      <p:cNvPr id="31" name="Object 30"/>
                      <p:cNvPicPr>
                        <a:picLocks noChangeAspect="1" noChangeArrowheads="1"/>
                      </p:cNvPicPr>
                      <p:nvPr/>
                    </p:nvPicPr>
                    <p:blipFill>
                      <a:blip r:embed="rId3"/>
                      <a:srcRect/>
                      <a:stretch>
                        <a:fillRect/>
                      </a:stretch>
                    </p:blipFill>
                    <p:spPr bwMode="auto">
                      <a:xfrm>
                        <a:off x="130234" y="3399414"/>
                        <a:ext cx="3427077" cy="1255712"/>
                      </a:xfrm>
                      <a:prstGeom prst="rect">
                        <a:avLst/>
                      </a:prstGeom>
                      <a:noFill/>
                      <a:ln>
                        <a:noFill/>
                      </a:ln>
                    </p:spPr>
                  </p:pic>
                </p:oleObj>
              </mc:Fallback>
            </mc:AlternateContent>
          </a:graphicData>
        </a:graphic>
      </p:graphicFrame>
      <p:sp>
        <p:nvSpPr>
          <p:cNvPr id="33" name="TextBox 32"/>
          <p:cNvSpPr txBox="1">
            <a:spLocks noChangeArrowheads="1"/>
          </p:cNvSpPr>
          <p:nvPr/>
        </p:nvSpPr>
        <p:spPr bwMode="auto">
          <a:xfrm>
            <a:off x="1439041" y="4200525"/>
            <a:ext cx="15986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chemeClr val="bg1"/>
                </a:solidFill>
                <a:latin typeface="Arial" charset="0"/>
                <a:cs typeface="Arial" charset="0"/>
              </a:defRPr>
            </a:lvl1pPr>
            <a:lvl2pPr marL="742950" indent="-285750" eaLnBrk="0" hangingPunct="0">
              <a:defRPr sz="1400" b="1">
                <a:solidFill>
                  <a:schemeClr val="bg1"/>
                </a:solidFill>
                <a:latin typeface="Arial" charset="0"/>
                <a:cs typeface="Arial" charset="0"/>
              </a:defRPr>
            </a:lvl2pPr>
            <a:lvl3pPr marL="1143000" indent="-228600" eaLnBrk="0" hangingPunct="0">
              <a:defRPr sz="1400" b="1">
                <a:solidFill>
                  <a:schemeClr val="bg1"/>
                </a:solidFill>
                <a:latin typeface="Arial" charset="0"/>
                <a:cs typeface="Arial" charset="0"/>
              </a:defRPr>
            </a:lvl3pPr>
            <a:lvl4pPr marL="1600200" indent="-228600" eaLnBrk="0" hangingPunct="0">
              <a:defRPr sz="1400" b="1">
                <a:solidFill>
                  <a:schemeClr val="bg1"/>
                </a:solidFill>
                <a:latin typeface="Arial" charset="0"/>
                <a:cs typeface="Arial" charset="0"/>
              </a:defRPr>
            </a:lvl4pPr>
            <a:lvl5pPr marL="2057400" indent="-228600" eaLnBrk="0" hangingPunct="0">
              <a:defRPr sz="1400" b="1">
                <a:solidFill>
                  <a:schemeClr val="bg1"/>
                </a:solidFill>
                <a:latin typeface="Arial" charset="0"/>
                <a:cs typeface="Arial" charset="0"/>
              </a:defRPr>
            </a:lvl5pPr>
            <a:lvl6pPr marL="2514600" indent="-228600" eaLnBrk="0" fontAlgn="base" hangingPunct="0">
              <a:spcBef>
                <a:spcPct val="0"/>
              </a:spcBef>
              <a:spcAft>
                <a:spcPct val="0"/>
              </a:spcAft>
              <a:defRPr sz="1400" b="1">
                <a:solidFill>
                  <a:schemeClr val="bg1"/>
                </a:solidFill>
                <a:latin typeface="Arial" charset="0"/>
                <a:cs typeface="Arial" charset="0"/>
              </a:defRPr>
            </a:lvl6pPr>
            <a:lvl7pPr marL="2971800" indent="-228600" eaLnBrk="0" fontAlgn="base" hangingPunct="0">
              <a:spcBef>
                <a:spcPct val="0"/>
              </a:spcBef>
              <a:spcAft>
                <a:spcPct val="0"/>
              </a:spcAft>
              <a:defRPr sz="1400" b="1">
                <a:solidFill>
                  <a:schemeClr val="bg1"/>
                </a:solidFill>
                <a:latin typeface="Arial" charset="0"/>
                <a:cs typeface="Arial" charset="0"/>
              </a:defRPr>
            </a:lvl7pPr>
            <a:lvl8pPr marL="3429000" indent="-228600" eaLnBrk="0" fontAlgn="base" hangingPunct="0">
              <a:spcBef>
                <a:spcPct val="0"/>
              </a:spcBef>
              <a:spcAft>
                <a:spcPct val="0"/>
              </a:spcAft>
              <a:defRPr sz="1400" b="1">
                <a:solidFill>
                  <a:schemeClr val="bg1"/>
                </a:solidFill>
                <a:latin typeface="Arial" charset="0"/>
                <a:cs typeface="Arial" charset="0"/>
              </a:defRPr>
            </a:lvl8pPr>
            <a:lvl9pPr marL="3886200" indent="-228600" eaLnBrk="0" fontAlgn="base" hangingPunct="0">
              <a:spcBef>
                <a:spcPct val="0"/>
              </a:spcBef>
              <a:spcAft>
                <a:spcPct val="0"/>
              </a:spcAft>
              <a:defRPr sz="1400" b="1">
                <a:solidFill>
                  <a:schemeClr val="bg1"/>
                </a:solidFill>
                <a:latin typeface="Arial" charset="0"/>
                <a:cs typeface="Arial" charset="0"/>
              </a:defRPr>
            </a:lvl9pPr>
          </a:lstStyle>
          <a:p>
            <a:pPr algn="ctr" eaLnBrk="1" hangingPunct="1"/>
            <a:r>
              <a:rPr lang="en-US" sz="2800" dirty="0">
                <a:solidFill>
                  <a:schemeClr val="tx1"/>
                </a:solidFill>
                <a:latin typeface="Times New Roman" pitchFamily="18" charset="0"/>
                <a:cs typeface="Times New Roman" pitchFamily="18" charset="0"/>
              </a:rPr>
              <a:t>n </a:t>
            </a:r>
            <a:r>
              <a:rPr lang="en-US" sz="2800" dirty="0" err="1">
                <a:solidFill>
                  <a:schemeClr val="tx1"/>
                </a:solidFill>
                <a:latin typeface="Times New Roman" pitchFamily="18" charset="0"/>
                <a:cs typeface="Times New Roman" pitchFamily="18" charset="0"/>
              </a:rPr>
              <a:t>thừa</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số</a:t>
            </a:r>
            <a:endParaRPr lang="en-US" sz="2800" dirty="0">
              <a:solidFill>
                <a:schemeClr val="tx1"/>
              </a:solidFill>
              <a:latin typeface="Times New Roman" pitchFamily="18" charset="0"/>
              <a:cs typeface="Times New Roman" pitchFamily="18" charset="0"/>
            </a:endParaRPr>
          </a:p>
        </p:txBody>
      </p:sp>
      <p:sp>
        <p:nvSpPr>
          <p:cNvPr id="34" name="Rounded Rectangle">
            <a:extLst>
              <a:ext uri="{FF2B5EF4-FFF2-40B4-BE49-F238E27FC236}">
                <a16:creationId xmlns:a16="http://schemas.microsoft.com/office/drawing/2014/main" id="{FB12204B-6DBE-C6A7-AE6B-554F3EAC4A86}"/>
              </a:ext>
            </a:extLst>
          </p:cNvPr>
          <p:cNvSpPr>
            <a:spLocks noChangeArrowheads="1"/>
          </p:cNvSpPr>
          <p:nvPr/>
        </p:nvSpPr>
        <p:spPr bwMode="auto">
          <a:xfrm>
            <a:off x="646113" y="619125"/>
            <a:ext cx="4230687" cy="814388"/>
          </a:xfrm>
          <a:prstGeom prst="roundRect">
            <a:avLst>
              <a:gd name="adj" fmla="val 50000"/>
            </a:avLst>
          </a:prstGeom>
          <a:solidFill>
            <a:srgbClr val="FF0040"/>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Times New Roman" panose="02020603050405020304" pitchFamily="18" charset="0"/>
              <a:cs typeface="Times New Roman" panose="02020603050405020304" pitchFamily="18" charset="0"/>
            </a:endParaRPr>
          </a:p>
        </p:txBody>
      </p:sp>
      <p:sp>
        <p:nvSpPr>
          <p:cNvPr id="35" name="Oval 7">
            <a:extLst>
              <a:ext uri="{FF2B5EF4-FFF2-40B4-BE49-F238E27FC236}">
                <a16:creationId xmlns:a16="http://schemas.microsoft.com/office/drawing/2014/main" id="{03DA6F93-B5AC-26C3-A49A-1B073687E374}"/>
              </a:ext>
            </a:extLst>
          </p:cNvPr>
          <p:cNvSpPr/>
          <p:nvPr/>
        </p:nvSpPr>
        <p:spPr>
          <a:xfrm>
            <a:off x="152400" y="544514"/>
            <a:ext cx="1039813" cy="985837"/>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45719" rIns="45719" anchor="ctr"/>
          <a:lstStyle/>
          <a:p>
            <a:pPr algn="ctr">
              <a:defRPr>
                <a:solidFill>
                  <a:srgbClr val="FFFFFF"/>
                </a:solidFill>
              </a:defRPr>
            </a:pPr>
            <a:endParaRPr>
              <a:solidFill>
                <a:srgbClr val="FFFFFF"/>
              </a:solidFill>
              <a:latin typeface="Times New Roman" panose="02020603050405020304" pitchFamily="18" charset="0"/>
              <a:cs typeface="Times New Roman" panose="02020603050405020304" pitchFamily="18" charset="0"/>
            </a:endParaRPr>
          </a:p>
        </p:txBody>
      </p:sp>
      <p:sp>
        <p:nvSpPr>
          <p:cNvPr id="36" name="Oval 8">
            <a:extLst>
              <a:ext uri="{FF2B5EF4-FFF2-40B4-BE49-F238E27FC236}">
                <a16:creationId xmlns:a16="http://schemas.microsoft.com/office/drawing/2014/main" id="{B5883D25-9D80-CD8B-CE9E-E3DCEA40B365}"/>
              </a:ext>
            </a:extLst>
          </p:cNvPr>
          <p:cNvSpPr>
            <a:spLocks noChangeArrowheads="1"/>
          </p:cNvSpPr>
          <p:nvPr/>
        </p:nvSpPr>
        <p:spPr bwMode="auto">
          <a:xfrm>
            <a:off x="228600" y="609601"/>
            <a:ext cx="854075" cy="811213"/>
          </a:xfrm>
          <a:prstGeom prst="ellipse">
            <a:avLst/>
          </a:prstGeom>
          <a:solidFill>
            <a:srgbClr val="FF0066"/>
          </a:solidFill>
          <a:ln>
            <a:noFill/>
          </a:ln>
          <a:extLst>
            <a:ext uri="{91240B29-F687-4F45-9708-019B960494DF}">
              <a14:hiddenLine xmlns:a14="http://schemas.microsoft.com/office/drawing/2010/main" w="9525">
                <a:solidFill>
                  <a:srgbClr val="000000"/>
                </a:solidFill>
                <a:round/>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Times New Roman" panose="02020603050405020304" pitchFamily="18" charset="0"/>
              <a:cs typeface="Times New Roman" panose="02020603050405020304" pitchFamily="18" charset="0"/>
            </a:endParaRPr>
          </a:p>
        </p:txBody>
      </p:sp>
      <p:sp>
        <p:nvSpPr>
          <p:cNvPr id="37" name="TextBox 52">
            <a:extLst>
              <a:ext uri="{FF2B5EF4-FFF2-40B4-BE49-F238E27FC236}">
                <a16:creationId xmlns:a16="http://schemas.microsoft.com/office/drawing/2014/main" id="{8679FEC7-2F5F-D41B-8E80-C15440B8730E}"/>
              </a:ext>
            </a:extLst>
          </p:cNvPr>
          <p:cNvSpPr txBox="1">
            <a:spLocks noChangeArrowheads="1"/>
          </p:cNvSpPr>
          <p:nvPr/>
        </p:nvSpPr>
        <p:spPr bwMode="auto">
          <a:xfrm>
            <a:off x="1085850" y="939800"/>
            <a:ext cx="37131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000">
                <a:solidFill>
                  <a:srgbClr val="FFFFFF"/>
                </a:solidFill>
                <a:latin typeface="Times New Roman" panose="02020603050405020304" pitchFamily="18" charset="0"/>
                <a:cs typeface="Times New Roman" panose="02020603050405020304" pitchFamily="18" charset="0"/>
              </a:rPr>
              <a:t>HÌNH THÀNH KIẾN THỨC MỚI     </a:t>
            </a:r>
          </a:p>
        </p:txBody>
      </p:sp>
      <p:sp>
        <p:nvSpPr>
          <p:cNvPr id="38" name="TextBox 52">
            <a:extLst>
              <a:ext uri="{FF2B5EF4-FFF2-40B4-BE49-F238E27FC236}">
                <a16:creationId xmlns:a16="http://schemas.microsoft.com/office/drawing/2014/main" id="{98F537E1-5D93-3EBB-16BC-C618D9D19A13}"/>
              </a:ext>
            </a:extLst>
          </p:cNvPr>
          <p:cNvSpPr txBox="1">
            <a:spLocks noChangeArrowheads="1"/>
          </p:cNvSpPr>
          <p:nvPr/>
        </p:nvSpPr>
        <p:spPr bwMode="auto">
          <a:xfrm>
            <a:off x="1905000" y="663576"/>
            <a:ext cx="12668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200">
                <a:solidFill>
                  <a:srgbClr val="FFFFFF"/>
                </a:solidFill>
                <a:latin typeface="Times New Roman" panose="02020603050405020304" pitchFamily="18" charset="0"/>
                <a:cs typeface="Times New Roman" panose="02020603050405020304" pitchFamily="18" charset="0"/>
              </a:rPr>
              <a:t>     HOẠT ĐỘNG</a:t>
            </a:r>
          </a:p>
        </p:txBody>
      </p:sp>
      <p:pic>
        <p:nvPicPr>
          <p:cNvPr id="39" name="Picture 80">
            <a:extLst>
              <a:ext uri="{FF2B5EF4-FFF2-40B4-BE49-F238E27FC236}">
                <a16:creationId xmlns:a16="http://schemas.microsoft.com/office/drawing/2014/main" id="{7D5207AE-4BAE-B5B0-B20D-0956CC6C94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599" y="533400"/>
            <a:ext cx="985838" cy="98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0" name="Object 39">
            <a:extLst>
              <a:ext uri="{FF2B5EF4-FFF2-40B4-BE49-F238E27FC236}">
                <a16:creationId xmlns:a16="http://schemas.microsoft.com/office/drawing/2014/main" id="{E8C8DF40-9B04-E21B-DF22-7AD50B92C8E3}"/>
              </a:ext>
            </a:extLst>
          </p:cNvPr>
          <p:cNvGraphicFramePr>
            <a:graphicFrameLocks noChangeAspect="1"/>
          </p:cNvGraphicFramePr>
          <p:nvPr>
            <p:extLst>
              <p:ext uri="{D42A27DB-BD31-4B8C-83A1-F6EECF244321}">
                <p14:modId xmlns:p14="http://schemas.microsoft.com/office/powerpoint/2010/main" val="3720442842"/>
              </p:ext>
            </p:extLst>
          </p:nvPr>
        </p:nvGraphicFramePr>
        <p:xfrm>
          <a:off x="3505200" y="3538443"/>
          <a:ext cx="3215479" cy="479425"/>
        </p:xfrm>
        <a:graphic>
          <a:graphicData uri="http://schemas.openxmlformats.org/presentationml/2006/ole">
            <mc:AlternateContent xmlns:mc="http://schemas.openxmlformats.org/markup-compatibility/2006">
              <mc:Choice xmlns:v="urn:schemas-microsoft-com:vml" Requires="v">
                <p:oleObj name="Equation" r:id="rId5" imgW="1193760" imgH="203040" progId="Equation.DSMT4">
                  <p:embed/>
                </p:oleObj>
              </mc:Choice>
              <mc:Fallback>
                <p:oleObj name="Equation" r:id="rId5" imgW="1193760" imgH="203040" progId="Equation.DSMT4">
                  <p:embed/>
                  <p:pic>
                    <p:nvPicPr>
                      <p:cNvPr id="40" name="Object 39">
                        <a:extLst>
                          <a:ext uri="{FF2B5EF4-FFF2-40B4-BE49-F238E27FC236}">
                            <a16:creationId xmlns:a16="http://schemas.microsoft.com/office/drawing/2014/main" id="{E8C8DF40-9B04-E21B-DF22-7AD50B92C8E3}"/>
                          </a:ext>
                        </a:extLst>
                      </p:cNvPr>
                      <p:cNvPicPr/>
                      <p:nvPr/>
                    </p:nvPicPr>
                    <p:blipFill>
                      <a:blip r:embed="rId6"/>
                      <a:stretch>
                        <a:fillRect/>
                      </a:stretch>
                    </p:blipFill>
                    <p:spPr>
                      <a:xfrm>
                        <a:off x="3505200" y="3538443"/>
                        <a:ext cx="3215479" cy="479425"/>
                      </a:xfrm>
                      <a:prstGeom prst="rect">
                        <a:avLst/>
                      </a:prstGeom>
                    </p:spPr>
                  </p:pic>
                </p:oleObj>
              </mc:Fallback>
            </mc:AlternateContent>
          </a:graphicData>
        </a:graphic>
      </p:graphicFrame>
      <p:pic>
        <p:nvPicPr>
          <p:cNvPr id="30" name="Picture 2">
            <a:extLst>
              <a:ext uri="{FF2B5EF4-FFF2-40B4-BE49-F238E27FC236}">
                <a16:creationId xmlns:a16="http://schemas.microsoft.com/office/drawing/2014/main" id="{A20EFF83-7185-66C2-98F6-77F683A9294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090947" y="5444351"/>
            <a:ext cx="1383616" cy="1255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 name="TextBox 40">
            <a:extLst>
              <a:ext uri="{FF2B5EF4-FFF2-40B4-BE49-F238E27FC236}">
                <a16:creationId xmlns:a16="http://schemas.microsoft.com/office/drawing/2014/main" id="{8963FB68-EB55-E194-462D-D15B0B8DEF7D}"/>
              </a:ext>
            </a:extLst>
          </p:cNvPr>
          <p:cNvSpPr txBox="1"/>
          <p:nvPr/>
        </p:nvSpPr>
        <p:spPr>
          <a:xfrm>
            <a:off x="7119147" y="1676400"/>
            <a:ext cx="4267200" cy="492443"/>
          </a:xfrm>
          <a:prstGeom prst="rect">
            <a:avLst/>
          </a:prstGeom>
          <a:ln>
            <a:noFill/>
          </a:ln>
        </p:spPr>
        <p:style>
          <a:lnRef idx="1">
            <a:schemeClr val="accent4"/>
          </a:lnRef>
          <a:fillRef idx="2">
            <a:schemeClr val="accent4"/>
          </a:fillRef>
          <a:effectRef idx="1">
            <a:schemeClr val="accent4"/>
          </a:effectRef>
          <a:fontRef idx="minor">
            <a:schemeClr val="dk1"/>
          </a:fontRef>
        </p:style>
        <p:txBody>
          <a:bodyPr wrap="square">
            <a:spAutoFit/>
          </a:bodyPr>
          <a:lstStyle/>
          <a:p>
            <a:r>
              <a:rPr lang="en-US" sz="2600" b="1">
                <a:solidFill>
                  <a:srgbClr val="002060"/>
                </a:solidFill>
                <a:latin typeface="Times New Roman" panose="02020603050405020304" pitchFamily="18" charset="0"/>
                <a:ea typeface="Times New Roman" panose="02020603050405020304" pitchFamily="18" charset="0"/>
              </a:rPr>
              <a:t>HOẠT ĐỘNG NHÓM ĐÔI </a:t>
            </a:r>
            <a:endParaRPr lang="en-US" sz="2600" b="1">
              <a:solidFill>
                <a:srgbClr val="002060"/>
              </a:solidFill>
            </a:endParaRPr>
          </a:p>
        </p:txBody>
      </p:sp>
      <p:graphicFrame>
        <p:nvGraphicFramePr>
          <p:cNvPr id="13" name="Object 12">
            <a:extLst>
              <a:ext uri="{FF2B5EF4-FFF2-40B4-BE49-F238E27FC236}">
                <a16:creationId xmlns:a16="http://schemas.microsoft.com/office/drawing/2014/main" id="{90B1D724-ACF3-4FAC-FFE1-0566BEF94494}"/>
              </a:ext>
            </a:extLst>
          </p:cNvPr>
          <p:cNvGraphicFramePr>
            <a:graphicFrameLocks noChangeAspect="1"/>
          </p:cNvGraphicFramePr>
          <p:nvPr>
            <p:extLst>
              <p:ext uri="{D42A27DB-BD31-4B8C-83A1-F6EECF244321}">
                <p14:modId xmlns:p14="http://schemas.microsoft.com/office/powerpoint/2010/main" val="1353540341"/>
              </p:ext>
            </p:extLst>
          </p:nvPr>
        </p:nvGraphicFramePr>
        <p:xfrm>
          <a:off x="8720493" y="2232840"/>
          <a:ext cx="866431" cy="866431"/>
        </p:xfrm>
        <a:graphic>
          <a:graphicData uri="http://schemas.openxmlformats.org/presentationml/2006/ole">
            <mc:AlternateContent xmlns:mc="http://schemas.openxmlformats.org/markup-compatibility/2006">
              <mc:Choice xmlns:v="urn:schemas-microsoft-com:vml" Requires="v">
                <p:oleObj name="Equation" r:id="rId8" imgW="393529" imgH="393529" progId="Equation.DSMT4">
                  <p:embed/>
                </p:oleObj>
              </mc:Choice>
              <mc:Fallback>
                <p:oleObj name="Equation" r:id="rId8" imgW="393529" imgH="393529" progId="Equation.DSMT4">
                  <p:embed/>
                  <p:pic>
                    <p:nvPicPr>
                      <p:cNvPr id="13" name="Object 12">
                        <a:extLst>
                          <a:ext uri="{FF2B5EF4-FFF2-40B4-BE49-F238E27FC236}">
                            <a16:creationId xmlns:a16="http://schemas.microsoft.com/office/drawing/2014/main" id="{90B1D724-ACF3-4FAC-FFE1-0566BEF9449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720493" y="2232840"/>
                        <a:ext cx="866431" cy="866431"/>
                      </a:xfrm>
                      <a:prstGeom prst="rect">
                        <a:avLst/>
                      </a:prstGeom>
                      <a:noFill/>
                    </p:spPr>
                  </p:pic>
                </p:oleObj>
              </mc:Fallback>
            </mc:AlternateContent>
          </a:graphicData>
        </a:graphic>
      </p:graphicFrame>
      <p:graphicFrame>
        <p:nvGraphicFramePr>
          <p:cNvPr id="25" name="Object 24">
            <a:extLst>
              <a:ext uri="{FF2B5EF4-FFF2-40B4-BE49-F238E27FC236}">
                <a16:creationId xmlns:a16="http://schemas.microsoft.com/office/drawing/2014/main" id="{3E993813-CC48-EDDB-99B8-1484F4B9D518}"/>
              </a:ext>
            </a:extLst>
          </p:cNvPr>
          <p:cNvGraphicFramePr>
            <a:graphicFrameLocks noChangeAspect="1"/>
          </p:cNvGraphicFramePr>
          <p:nvPr>
            <p:extLst>
              <p:ext uri="{D42A27DB-BD31-4B8C-83A1-F6EECF244321}">
                <p14:modId xmlns:p14="http://schemas.microsoft.com/office/powerpoint/2010/main" val="4157787225"/>
              </p:ext>
            </p:extLst>
          </p:nvPr>
        </p:nvGraphicFramePr>
        <p:xfrm>
          <a:off x="10090948" y="2369968"/>
          <a:ext cx="755641" cy="523220"/>
        </p:xfrm>
        <a:graphic>
          <a:graphicData uri="http://schemas.openxmlformats.org/presentationml/2006/ole">
            <mc:AlternateContent xmlns:mc="http://schemas.openxmlformats.org/markup-compatibility/2006">
              <mc:Choice xmlns:v="urn:schemas-microsoft-com:vml" Requires="v">
                <p:oleObj name="Equation" r:id="rId10" imgW="418918" imgH="203112" progId="Equation.DSMT4">
                  <p:embed/>
                </p:oleObj>
              </mc:Choice>
              <mc:Fallback>
                <p:oleObj name="Equation" r:id="rId10" imgW="418918" imgH="203112" progId="Equation.DSMT4">
                  <p:embed/>
                  <p:pic>
                    <p:nvPicPr>
                      <p:cNvPr id="25" name="Object 24">
                        <a:extLst>
                          <a:ext uri="{FF2B5EF4-FFF2-40B4-BE49-F238E27FC236}">
                            <a16:creationId xmlns:a16="http://schemas.microsoft.com/office/drawing/2014/main" id="{3E993813-CC48-EDDB-99B8-1484F4B9D51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090948" y="2369968"/>
                        <a:ext cx="755641" cy="523220"/>
                      </a:xfrm>
                      <a:prstGeom prst="rect">
                        <a:avLst/>
                      </a:prstGeom>
                      <a:noFill/>
                    </p:spPr>
                  </p:pic>
                </p:oleObj>
              </mc:Fallback>
            </mc:AlternateContent>
          </a:graphicData>
        </a:graphic>
      </p:graphicFrame>
      <p:sp>
        <p:nvSpPr>
          <p:cNvPr id="26" name="Rectangle 3">
            <a:extLst>
              <a:ext uri="{FF2B5EF4-FFF2-40B4-BE49-F238E27FC236}">
                <a16:creationId xmlns:a16="http://schemas.microsoft.com/office/drawing/2014/main" id="{98A9EDFB-BE3F-C046-1B44-34FFF7E77FE0}"/>
              </a:ext>
            </a:extLst>
          </p:cNvPr>
          <p:cNvSpPr>
            <a:spLocks noChangeArrowheads="1"/>
          </p:cNvSpPr>
          <p:nvPr/>
        </p:nvSpPr>
        <p:spPr bwMode="auto">
          <a:xfrm>
            <a:off x="7335062" y="2370951"/>
            <a:ext cx="372425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ct val="0"/>
              </a:spcAft>
            </a:pPr>
            <a:r>
              <a:rPr lang="en-US" alt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Nếu viết           thì </a:t>
            </a:r>
            <a:endParaRPr lang="en-US" altLang="en-US" sz="2800">
              <a:latin typeface="Times New Roman" panose="02020603050405020304" pitchFamily="18" charset="0"/>
              <a:cs typeface="Times New Roman" panose="02020603050405020304" pitchFamily="18" charset="0"/>
            </a:endParaRPr>
          </a:p>
        </p:txBody>
      </p:sp>
      <p:graphicFrame>
        <p:nvGraphicFramePr>
          <p:cNvPr id="28" name="Object 27">
            <a:extLst>
              <a:ext uri="{FF2B5EF4-FFF2-40B4-BE49-F238E27FC236}">
                <a16:creationId xmlns:a16="http://schemas.microsoft.com/office/drawing/2014/main" id="{10098390-7F5A-8BEA-9FB6-47D61CDB7725}"/>
              </a:ext>
            </a:extLst>
          </p:cNvPr>
          <p:cNvGraphicFramePr>
            <a:graphicFrameLocks noChangeAspect="1"/>
          </p:cNvGraphicFramePr>
          <p:nvPr>
            <p:extLst>
              <p:ext uri="{D42A27DB-BD31-4B8C-83A1-F6EECF244321}">
                <p14:modId xmlns:p14="http://schemas.microsoft.com/office/powerpoint/2010/main" val="1875943410"/>
              </p:ext>
            </p:extLst>
          </p:nvPr>
        </p:nvGraphicFramePr>
        <p:xfrm>
          <a:off x="6986588" y="3270250"/>
          <a:ext cx="4595812" cy="1703388"/>
        </p:xfrm>
        <a:graphic>
          <a:graphicData uri="http://schemas.openxmlformats.org/presentationml/2006/ole">
            <mc:AlternateContent xmlns:mc="http://schemas.openxmlformats.org/markup-compatibility/2006">
              <mc:Choice xmlns:v="urn:schemas-microsoft-com:vml" Requires="v">
                <p:oleObj name="Equation" r:id="rId12" imgW="2514600" imgH="749160" progId="Equation.DSMT4">
                  <p:embed/>
                </p:oleObj>
              </mc:Choice>
              <mc:Fallback>
                <p:oleObj name="Equation" r:id="rId12" imgW="2514600" imgH="749160" progId="Equation.DSMT4">
                  <p:embed/>
                  <p:pic>
                    <p:nvPicPr>
                      <p:cNvPr id="28" name="Object 27">
                        <a:extLst>
                          <a:ext uri="{FF2B5EF4-FFF2-40B4-BE49-F238E27FC236}">
                            <a16:creationId xmlns:a16="http://schemas.microsoft.com/office/drawing/2014/main" id="{10098390-7F5A-8BEA-9FB6-47D61CDB7725}"/>
                          </a:ext>
                        </a:extLst>
                      </p:cNvPr>
                      <p:cNvPicPr/>
                      <p:nvPr/>
                    </p:nvPicPr>
                    <p:blipFill>
                      <a:blip r:embed="rId13"/>
                      <a:stretch>
                        <a:fillRect/>
                      </a:stretch>
                    </p:blipFill>
                    <p:spPr>
                      <a:xfrm>
                        <a:off x="6986588" y="3270250"/>
                        <a:ext cx="4595812" cy="1703388"/>
                      </a:xfrm>
                      <a:prstGeom prst="rect">
                        <a:avLst/>
                      </a:prstGeom>
                      <a:solidFill>
                        <a:schemeClr val="accent1">
                          <a:lumMod val="60000"/>
                          <a:lumOff val="40000"/>
                        </a:schemeClr>
                      </a:solidFill>
                    </p:spPr>
                  </p:pic>
                </p:oleObj>
              </mc:Fallback>
            </mc:AlternateContent>
          </a:graphicData>
        </a:graphic>
      </p:graphicFrame>
      <p:graphicFrame>
        <p:nvGraphicFramePr>
          <p:cNvPr id="29" name="Object 28">
            <a:extLst>
              <a:ext uri="{FF2B5EF4-FFF2-40B4-BE49-F238E27FC236}">
                <a16:creationId xmlns:a16="http://schemas.microsoft.com/office/drawing/2014/main" id="{4ABDD56B-9089-66F2-F81E-CA898E7E5CCF}"/>
              </a:ext>
            </a:extLst>
          </p:cNvPr>
          <p:cNvGraphicFramePr>
            <a:graphicFrameLocks noChangeAspect="1"/>
          </p:cNvGraphicFramePr>
          <p:nvPr>
            <p:extLst>
              <p:ext uri="{D42A27DB-BD31-4B8C-83A1-F6EECF244321}">
                <p14:modId xmlns:p14="http://schemas.microsoft.com/office/powerpoint/2010/main" val="1951536418"/>
              </p:ext>
            </p:extLst>
          </p:nvPr>
        </p:nvGraphicFramePr>
        <p:xfrm>
          <a:off x="7638805" y="5453688"/>
          <a:ext cx="1266825" cy="1149350"/>
        </p:xfrm>
        <a:graphic>
          <a:graphicData uri="http://schemas.openxmlformats.org/presentationml/2006/ole">
            <mc:AlternateContent xmlns:mc="http://schemas.openxmlformats.org/markup-compatibility/2006">
              <mc:Choice xmlns:v="urn:schemas-microsoft-com:vml" Requires="v">
                <p:oleObj name="Equation" r:id="rId14" imgW="482400" imgH="469800" progId="Equation.DSMT4">
                  <p:embed/>
                </p:oleObj>
              </mc:Choice>
              <mc:Fallback>
                <p:oleObj name="Equation" r:id="rId14" imgW="482400" imgH="469800" progId="Equation.DSMT4">
                  <p:embed/>
                  <p:pic>
                    <p:nvPicPr>
                      <p:cNvPr id="29" name="Object 28">
                        <a:extLst>
                          <a:ext uri="{FF2B5EF4-FFF2-40B4-BE49-F238E27FC236}">
                            <a16:creationId xmlns:a16="http://schemas.microsoft.com/office/drawing/2014/main" id="{4ABDD56B-9089-66F2-F81E-CA898E7E5CCF}"/>
                          </a:ext>
                        </a:extLst>
                      </p:cNvPr>
                      <p:cNvPicPr/>
                      <p:nvPr/>
                    </p:nvPicPr>
                    <p:blipFill>
                      <a:blip r:embed="rId15"/>
                      <a:stretch>
                        <a:fillRect/>
                      </a:stretch>
                    </p:blipFill>
                    <p:spPr>
                      <a:xfrm>
                        <a:off x="7638805" y="5453688"/>
                        <a:ext cx="1266825" cy="1149350"/>
                      </a:xfrm>
                      <a:prstGeom prst="rect">
                        <a:avLst/>
                      </a:prstGeom>
                    </p:spPr>
                  </p:pic>
                </p:oleObj>
              </mc:Fallback>
            </mc:AlternateContent>
          </a:graphicData>
        </a:graphic>
      </p:graphicFrame>
      <p:sp>
        <p:nvSpPr>
          <p:cNvPr id="43" name="TextBox 42">
            <a:extLst>
              <a:ext uri="{FF2B5EF4-FFF2-40B4-BE49-F238E27FC236}">
                <a16:creationId xmlns:a16="http://schemas.microsoft.com/office/drawing/2014/main" id="{9DDC4D0B-052F-3601-4459-8647143B9404}"/>
              </a:ext>
            </a:extLst>
          </p:cNvPr>
          <p:cNvSpPr txBox="1"/>
          <p:nvPr/>
        </p:nvSpPr>
        <p:spPr>
          <a:xfrm>
            <a:off x="6806835" y="5740754"/>
            <a:ext cx="1056454" cy="523220"/>
          </a:xfrm>
          <a:prstGeom prst="rect">
            <a:avLst/>
          </a:prstGeom>
          <a:noFill/>
        </p:spPr>
        <p:txBody>
          <a:bodyPr wrap="square">
            <a:spAutoFit/>
          </a:bodyPr>
          <a:lstStyle/>
          <a:p>
            <a:r>
              <a:rPr lang="en-US" sz="2800">
                <a:latin typeface="Times New Roman" panose="02020603050405020304" pitchFamily="18" charset="0"/>
                <a:ea typeface="Times New Roman" panose="02020603050405020304" pitchFamily="18" charset="0"/>
              </a:rPr>
              <a:t>Vậy: </a:t>
            </a:r>
            <a:endParaRPr lang="en-US" sz="2800"/>
          </a:p>
        </p:txBody>
      </p:sp>
      <p:graphicFrame>
        <p:nvGraphicFramePr>
          <p:cNvPr id="44" name="Object 43">
            <a:extLst>
              <a:ext uri="{FF2B5EF4-FFF2-40B4-BE49-F238E27FC236}">
                <a16:creationId xmlns:a16="http://schemas.microsoft.com/office/drawing/2014/main" id="{23FA4DB4-3E94-A475-421F-A889C778E585}"/>
              </a:ext>
            </a:extLst>
          </p:cNvPr>
          <p:cNvGraphicFramePr>
            <a:graphicFrameLocks noChangeAspect="1"/>
          </p:cNvGraphicFramePr>
          <p:nvPr>
            <p:extLst>
              <p:ext uri="{D42A27DB-BD31-4B8C-83A1-F6EECF244321}">
                <p14:modId xmlns:p14="http://schemas.microsoft.com/office/powerpoint/2010/main" val="1169825153"/>
              </p:ext>
            </p:extLst>
          </p:nvPr>
        </p:nvGraphicFramePr>
        <p:xfrm>
          <a:off x="1847037" y="5181600"/>
          <a:ext cx="1800217" cy="1169220"/>
        </p:xfrm>
        <a:graphic>
          <a:graphicData uri="http://schemas.openxmlformats.org/presentationml/2006/ole">
            <mc:AlternateContent xmlns:mc="http://schemas.openxmlformats.org/markup-compatibility/2006">
              <mc:Choice xmlns:v="urn:schemas-microsoft-com:vml" Requires="v">
                <p:oleObj name="Equation" r:id="rId16" imgW="685685" imgH="477128" progId="Equation.DSMT4">
                  <p:embed/>
                </p:oleObj>
              </mc:Choice>
              <mc:Fallback>
                <p:oleObj name="Equation" r:id="rId16" imgW="685685" imgH="477128" progId="Equation.DSMT4">
                  <p:embed/>
                  <p:pic>
                    <p:nvPicPr>
                      <p:cNvPr id="44" name="Object 43">
                        <a:extLst>
                          <a:ext uri="{FF2B5EF4-FFF2-40B4-BE49-F238E27FC236}">
                            <a16:creationId xmlns:a16="http://schemas.microsoft.com/office/drawing/2014/main" id="{23FA4DB4-3E94-A475-421F-A889C778E585}"/>
                          </a:ext>
                        </a:extLst>
                      </p:cNvPr>
                      <p:cNvPicPr/>
                      <p:nvPr/>
                    </p:nvPicPr>
                    <p:blipFill>
                      <a:blip r:embed="rId17"/>
                      <a:stretch>
                        <a:fillRect/>
                      </a:stretch>
                    </p:blipFill>
                    <p:spPr>
                      <a:xfrm>
                        <a:off x="1847037" y="5181600"/>
                        <a:ext cx="1800217" cy="1169220"/>
                      </a:xfrm>
                      <a:prstGeom prst="rect">
                        <a:avLst/>
                      </a:prstGeom>
                    </p:spPr>
                  </p:pic>
                </p:oleObj>
              </mc:Fallback>
            </mc:AlternateContent>
          </a:graphicData>
        </a:graphic>
      </p:graphicFrame>
      <p:sp>
        <p:nvSpPr>
          <p:cNvPr id="45" name="TextBox 44">
            <a:extLst>
              <a:ext uri="{FF2B5EF4-FFF2-40B4-BE49-F238E27FC236}">
                <a16:creationId xmlns:a16="http://schemas.microsoft.com/office/drawing/2014/main" id="{540EDC13-A004-6D33-DC75-F7DFD86540A1}"/>
              </a:ext>
            </a:extLst>
          </p:cNvPr>
          <p:cNvSpPr txBox="1"/>
          <p:nvPr/>
        </p:nvSpPr>
        <p:spPr>
          <a:xfrm>
            <a:off x="914400" y="5484376"/>
            <a:ext cx="1056454" cy="523220"/>
          </a:xfrm>
          <a:prstGeom prst="rect">
            <a:avLst/>
          </a:prstGeom>
          <a:noFill/>
        </p:spPr>
        <p:txBody>
          <a:bodyPr wrap="square">
            <a:spAutoFit/>
          </a:bodyPr>
          <a:lstStyle/>
          <a:p>
            <a:r>
              <a:rPr lang="en-US" sz="2800">
                <a:latin typeface="Times New Roman" panose="02020603050405020304" pitchFamily="18" charset="0"/>
                <a:ea typeface="Times New Roman" panose="02020603050405020304" pitchFamily="18" charset="0"/>
              </a:rPr>
              <a:t>Vậy: </a:t>
            </a:r>
            <a:endParaRPr lang="en-US" sz="2800"/>
          </a:p>
        </p:txBody>
      </p:sp>
      <p:sp>
        <p:nvSpPr>
          <p:cNvPr id="27" name="TextBox 26">
            <a:extLst>
              <a:ext uri="{FF2B5EF4-FFF2-40B4-BE49-F238E27FC236}">
                <a16:creationId xmlns:a16="http://schemas.microsoft.com/office/drawing/2014/main" id="{F9627C43-DBE5-AE65-C8B7-FC350091C516}"/>
              </a:ext>
            </a:extLst>
          </p:cNvPr>
          <p:cNvSpPr txBox="1">
            <a:spLocks noChangeArrowheads="1"/>
          </p:cNvSpPr>
          <p:nvPr/>
        </p:nvSpPr>
        <p:spPr bwMode="auto">
          <a:xfrm>
            <a:off x="9726645" y="3181290"/>
            <a:ext cx="119295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chemeClr val="bg1"/>
                </a:solidFill>
                <a:latin typeface="Arial" charset="0"/>
                <a:cs typeface="Arial" charset="0"/>
              </a:defRPr>
            </a:lvl1pPr>
            <a:lvl2pPr marL="742950" indent="-285750" eaLnBrk="0" hangingPunct="0">
              <a:defRPr sz="1400" b="1">
                <a:solidFill>
                  <a:schemeClr val="bg1"/>
                </a:solidFill>
                <a:latin typeface="Arial" charset="0"/>
                <a:cs typeface="Arial" charset="0"/>
              </a:defRPr>
            </a:lvl2pPr>
            <a:lvl3pPr marL="1143000" indent="-228600" eaLnBrk="0" hangingPunct="0">
              <a:defRPr sz="1400" b="1">
                <a:solidFill>
                  <a:schemeClr val="bg1"/>
                </a:solidFill>
                <a:latin typeface="Arial" charset="0"/>
                <a:cs typeface="Arial" charset="0"/>
              </a:defRPr>
            </a:lvl3pPr>
            <a:lvl4pPr marL="1600200" indent="-228600" eaLnBrk="0" hangingPunct="0">
              <a:defRPr sz="1400" b="1">
                <a:solidFill>
                  <a:schemeClr val="bg1"/>
                </a:solidFill>
                <a:latin typeface="Arial" charset="0"/>
                <a:cs typeface="Arial" charset="0"/>
              </a:defRPr>
            </a:lvl4pPr>
            <a:lvl5pPr marL="2057400" indent="-228600" eaLnBrk="0" hangingPunct="0">
              <a:defRPr sz="1400" b="1">
                <a:solidFill>
                  <a:schemeClr val="bg1"/>
                </a:solidFill>
                <a:latin typeface="Arial" charset="0"/>
                <a:cs typeface="Arial" charset="0"/>
              </a:defRPr>
            </a:lvl5pPr>
            <a:lvl6pPr marL="2514600" indent="-228600" eaLnBrk="0" fontAlgn="base" hangingPunct="0">
              <a:spcBef>
                <a:spcPct val="0"/>
              </a:spcBef>
              <a:spcAft>
                <a:spcPct val="0"/>
              </a:spcAft>
              <a:defRPr sz="1400" b="1">
                <a:solidFill>
                  <a:schemeClr val="bg1"/>
                </a:solidFill>
                <a:latin typeface="Arial" charset="0"/>
                <a:cs typeface="Arial" charset="0"/>
              </a:defRPr>
            </a:lvl6pPr>
            <a:lvl7pPr marL="2971800" indent="-228600" eaLnBrk="0" fontAlgn="base" hangingPunct="0">
              <a:spcBef>
                <a:spcPct val="0"/>
              </a:spcBef>
              <a:spcAft>
                <a:spcPct val="0"/>
              </a:spcAft>
              <a:defRPr sz="1400" b="1">
                <a:solidFill>
                  <a:schemeClr val="bg1"/>
                </a:solidFill>
                <a:latin typeface="Arial" charset="0"/>
                <a:cs typeface="Arial" charset="0"/>
              </a:defRPr>
            </a:lvl7pPr>
            <a:lvl8pPr marL="3429000" indent="-228600" eaLnBrk="0" fontAlgn="base" hangingPunct="0">
              <a:spcBef>
                <a:spcPct val="0"/>
              </a:spcBef>
              <a:spcAft>
                <a:spcPct val="0"/>
              </a:spcAft>
              <a:defRPr sz="1400" b="1">
                <a:solidFill>
                  <a:schemeClr val="bg1"/>
                </a:solidFill>
                <a:latin typeface="Arial" charset="0"/>
                <a:cs typeface="Arial" charset="0"/>
              </a:defRPr>
            </a:lvl8pPr>
            <a:lvl9pPr marL="3886200" indent="-228600" eaLnBrk="0" fontAlgn="base" hangingPunct="0">
              <a:spcBef>
                <a:spcPct val="0"/>
              </a:spcBef>
              <a:spcAft>
                <a:spcPct val="0"/>
              </a:spcAft>
              <a:defRPr sz="1400" b="1">
                <a:solidFill>
                  <a:schemeClr val="bg1"/>
                </a:solidFill>
                <a:latin typeface="Arial" charset="0"/>
                <a:cs typeface="Arial" charset="0"/>
              </a:defRPr>
            </a:lvl9pPr>
          </a:lstStyle>
          <a:p>
            <a:pPr algn="ctr" eaLnBrk="1" hangingPunct="1"/>
            <a:r>
              <a:rPr lang="en-US" sz="2000" i="1" dirty="0">
                <a:solidFill>
                  <a:schemeClr val="tx1"/>
                </a:solidFill>
                <a:latin typeface="Times New Roman" pitchFamily="18" charset="0"/>
                <a:cs typeface="Times New Roman" pitchFamily="18" charset="0"/>
              </a:rPr>
              <a:t>n </a:t>
            </a:r>
            <a:r>
              <a:rPr lang="en-US" sz="2000" i="1" dirty="0" err="1">
                <a:solidFill>
                  <a:schemeClr val="tx1"/>
                </a:solidFill>
                <a:latin typeface="Times New Roman" pitchFamily="18" charset="0"/>
                <a:cs typeface="Times New Roman" pitchFamily="18" charset="0"/>
              </a:rPr>
              <a:t>thừa</a:t>
            </a:r>
            <a:r>
              <a:rPr lang="en-US" sz="2000" i="1" dirty="0">
                <a:solidFill>
                  <a:schemeClr val="tx1"/>
                </a:solidFill>
                <a:latin typeface="Times New Roman" pitchFamily="18" charset="0"/>
                <a:cs typeface="Times New Roman" pitchFamily="18" charset="0"/>
              </a:rPr>
              <a:t> </a:t>
            </a:r>
            <a:r>
              <a:rPr lang="en-US" sz="2000" i="1" dirty="0" err="1">
                <a:solidFill>
                  <a:schemeClr val="tx1"/>
                </a:solidFill>
                <a:latin typeface="Times New Roman" pitchFamily="18" charset="0"/>
                <a:cs typeface="Times New Roman" pitchFamily="18" charset="0"/>
              </a:rPr>
              <a:t>số</a:t>
            </a:r>
            <a:endParaRPr lang="en-US" sz="2000" i="1" dirty="0">
              <a:solidFill>
                <a:schemeClr val="tx1"/>
              </a:solidFill>
              <a:latin typeface="Times New Roman" pitchFamily="18" charset="0"/>
              <a:cs typeface="Times New Roman" pitchFamily="18" charset="0"/>
            </a:endParaRPr>
          </a:p>
        </p:txBody>
      </p:sp>
      <p:sp>
        <p:nvSpPr>
          <p:cNvPr id="32" name="TextBox 31">
            <a:extLst>
              <a:ext uri="{FF2B5EF4-FFF2-40B4-BE49-F238E27FC236}">
                <a16:creationId xmlns:a16="http://schemas.microsoft.com/office/drawing/2014/main" id="{5AE5014B-0C43-F139-3AA5-14B40A7C8DA9}"/>
              </a:ext>
            </a:extLst>
          </p:cNvPr>
          <p:cNvSpPr txBox="1">
            <a:spLocks noChangeArrowheads="1"/>
          </p:cNvSpPr>
          <p:nvPr/>
        </p:nvSpPr>
        <p:spPr bwMode="auto">
          <a:xfrm>
            <a:off x="9762635" y="4614156"/>
            <a:ext cx="119295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chemeClr val="bg1"/>
                </a:solidFill>
                <a:latin typeface="Arial" charset="0"/>
                <a:cs typeface="Arial" charset="0"/>
              </a:defRPr>
            </a:lvl1pPr>
            <a:lvl2pPr marL="742950" indent="-285750" eaLnBrk="0" hangingPunct="0">
              <a:defRPr sz="1400" b="1">
                <a:solidFill>
                  <a:schemeClr val="bg1"/>
                </a:solidFill>
                <a:latin typeface="Arial" charset="0"/>
                <a:cs typeface="Arial" charset="0"/>
              </a:defRPr>
            </a:lvl2pPr>
            <a:lvl3pPr marL="1143000" indent="-228600" eaLnBrk="0" hangingPunct="0">
              <a:defRPr sz="1400" b="1">
                <a:solidFill>
                  <a:schemeClr val="bg1"/>
                </a:solidFill>
                <a:latin typeface="Arial" charset="0"/>
                <a:cs typeface="Arial" charset="0"/>
              </a:defRPr>
            </a:lvl3pPr>
            <a:lvl4pPr marL="1600200" indent="-228600" eaLnBrk="0" hangingPunct="0">
              <a:defRPr sz="1400" b="1">
                <a:solidFill>
                  <a:schemeClr val="bg1"/>
                </a:solidFill>
                <a:latin typeface="Arial" charset="0"/>
                <a:cs typeface="Arial" charset="0"/>
              </a:defRPr>
            </a:lvl4pPr>
            <a:lvl5pPr marL="2057400" indent="-228600" eaLnBrk="0" hangingPunct="0">
              <a:defRPr sz="1400" b="1">
                <a:solidFill>
                  <a:schemeClr val="bg1"/>
                </a:solidFill>
                <a:latin typeface="Arial" charset="0"/>
                <a:cs typeface="Arial" charset="0"/>
              </a:defRPr>
            </a:lvl5pPr>
            <a:lvl6pPr marL="2514600" indent="-228600" eaLnBrk="0" fontAlgn="base" hangingPunct="0">
              <a:spcBef>
                <a:spcPct val="0"/>
              </a:spcBef>
              <a:spcAft>
                <a:spcPct val="0"/>
              </a:spcAft>
              <a:defRPr sz="1400" b="1">
                <a:solidFill>
                  <a:schemeClr val="bg1"/>
                </a:solidFill>
                <a:latin typeface="Arial" charset="0"/>
                <a:cs typeface="Arial" charset="0"/>
              </a:defRPr>
            </a:lvl6pPr>
            <a:lvl7pPr marL="2971800" indent="-228600" eaLnBrk="0" fontAlgn="base" hangingPunct="0">
              <a:spcBef>
                <a:spcPct val="0"/>
              </a:spcBef>
              <a:spcAft>
                <a:spcPct val="0"/>
              </a:spcAft>
              <a:defRPr sz="1400" b="1">
                <a:solidFill>
                  <a:schemeClr val="bg1"/>
                </a:solidFill>
                <a:latin typeface="Arial" charset="0"/>
                <a:cs typeface="Arial" charset="0"/>
              </a:defRPr>
            </a:lvl7pPr>
            <a:lvl8pPr marL="3429000" indent="-228600" eaLnBrk="0" fontAlgn="base" hangingPunct="0">
              <a:spcBef>
                <a:spcPct val="0"/>
              </a:spcBef>
              <a:spcAft>
                <a:spcPct val="0"/>
              </a:spcAft>
              <a:defRPr sz="1400" b="1">
                <a:solidFill>
                  <a:schemeClr val="bg1"/>
                </a:solidFill>
                <a:latin typeface="Arial" charset="0"/>
                <a:cs typeface="Arial" charset="0"/>
              </a:defRPr>
            </a:lvl8pPr>
            <a:lvl9pPr marL="3886200" indent="-228600" eaLnBrk="0" fontAlgn="base" hangingPunct="0">
              <a:spcBef>
                <a:spcPct val="0"/>
              </a:spcBef>
              <a:spcAft>
                <a:spcPct val="0"/>
              </a:spcAft>
              <a:defRPr sz="1400" b="1">
                <a:solidFill>
                  <a:schemeClr val="bg1"/>
                </a:solidFill>
                <a:latin typeface="Arial" charset="0"/>
                <a:cs typeface="Arial" charset="0"/>
              </a:defRPr>
            </a:lvl9pPr>
          </a:lstStyle>
          <a:p>
            <a:pPr algn="ctr" eaLnBrk="1" hangingPunct="1"/>
            <a:r>
              <a:rPr lang="en-US" sz="2000" i="1" dirty="0">
                <a:solidFill>
                  <a:schemeClr val="tx1"/>
                </a:solidFill>
                <a:latin typeface="Times New Roman" pitchFamily="18" charset="0"/>
                <a:cs typeface="Times New Roman" pitchFamily="18" charset="0"/>
              </a:rPr>
              <a:t>n </a:t>
            </a:r>
            <a:r>
              <a:rPr lang="en-US" sz="2000" i="1" dirty="0" err="1">
                <a:solidFill>
                  <a:schemeClr val="tx1"/>
                </a:solidFill>
                <a:latin typeface="Times New Roman" pitchFamily="18" charset="0"/>
                <a:cs typeface="Times New Roman" pitchFamily="18" charset="0"/>
              </a:rPr>
              <a:t>thừa</a:t>
            </a:r>
            <a:r>
              <a:rPr lang="en-US" sz="2000" i="1" dirty="0">
                <a:solidFill>
                  <a:schemeClr val="tx1"/>
                </a:solidFill>
                <a:latin typeface="Times New Roman" pitchFamily="18" charset="0"/>
                <a:cs typeface="Times New Roman" pitchFamily="18" charset="0"/>
              </a:rPr>
              <a:t> </a:t>
            </a:r>
            <a:r>
              <a:rPr lang="en-US" sz="2000" i="1" dirty="0" err="1">
                <a:solidFill>
                  <a:schemeClr val="tx1"/>
                </a:solidFill>
                <a:latin typeface="Times New Roman" pitchFamily="18" charset="0"/>
                <a:cs typeface="Times New Roman" pitchFamily="18" charset="0"/>
              </a:rPr>
              <a:t>số</a:t>
            </a:r>
            <a:endParaRPr lang="en-US" sz="2000" i="1" dirty="0">
              <a:solidFill>
                <a:schemeClr val="tx1"/>
              </a:solidFill>
              <a:latin typeface="Times New Roman" pitchFamily="18" charset="0"/>
              <a:cs typeface="Times New Roman" pitchFamily="18" charset="0"/>
            </a:endParaRPr>
          </a:p>
        </p:txBody>
      </p:sp>
      <p:sp>
        <p:nvSpPr>
          <p:cNvPr id="42" name="TextBox 41">
            <a:extLst>
              <a:ext uri="{FF2B5EF4-FFF2-40B4-BE49-F238E27FC236}">
                <a16:creationId xmlns:a16="http://schemas.microsoft.com/office/drawing/2014/main" id="{ED3F9B48-9E2B-3AEC-15CD-5AE9CC50F390}"/>
              </a:ext>
            </a:extLst>
          </p:cNvPr>
          <p:cNvSpPr txBox="1">
            <a:spLocks noChangeArrowheads="1"/>
          </p:cNvSpPr>
          <p:nvPr/>
        </p:nvSpPr>
        <p:spPr bwMode="auto">
          <a:xfrm>
            <a:off x="8124016" y="4573528"/>
            <a:ext cx="119295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chemeClr val="bg1"/>
                </a:solidFill>
                <a:latin typeface="Arial" charset="0"/>
                <a:cs typeface="Arial" charset="0"/>
              </a:defRPr>
            </a:lvl1pPr>
            <a:lvl2pPr marL="742950" indent="-285750" eaLnBrk="0" hangingPunct="0">
              <a:defRPr sz="1400" b="1">
                <a:solidFill>
                  <a:schemeClr val="bg1"/>
                </a:solidFill>
                <a:latin typeface="Arial" charset="0"/>
                <a:cs typeface="Arial" charset="0"/>
              </a:defRPr>
            </a:lvl2pPr>
            <a:lvl3pPr marL="1143000" indent="-228600" eaLnBrk="0" hangingPunct="0">
              <a:defRPr sz="1400" b="1">
                <a:solidFill>
                  <a:schemeClr val="bg1"/>
                </a:solidFill>
                <a:latin typeface="Arial" charset="0"/>
                <a:cs typeface="Arial" charset="0"/>
              </a:defRPr>
            </a:lvl3pPr>
            <a:lvl4pPr marL="1600200" indent="-228600" eaLnBrk="0" hangingPunct="0">
              <a:defRPr sz="1400" b="1">
                <a:solidFill>
                  <a:schemeClr val="bg1"/>
                </a:solidFill>
                <a:latin typeface="Arial" charset="0"/>
                <a:cs typeface="Arial" charset="0"/>
              </a:defRPr>
            </a:lvl4pPr>
            <a:lvl5pPr marL="2057400" indent="-228600" eaLnBrk="0" hangingPunct="0">
              <a:defRPr sz="1400" b="1">
                <a:solidFill>
                  <a:schemeClr val="bg1"/>
                </a:solidFill>
                <a:latin typeface="Arial" charset="0"/>
                <a:cs typeface="Arial" charset="0"/>
              </a:defRPr>
            </a:lvl5pPr>
            <a:lvl6pPr marL="2514600" indent="-228600" eaLnBrk="0" fontAlgn="base" hangingPunct="0">
              <a:spcBef>
                <a:spcPct val="0"/>
              </a:spcBef>
              <a:spcAft>
                <a:spcPct val="0"/>
              </a:spcAft>
              <a:defRPr sz="1400" b="1">
                <a:solidFill>
                  <a:schemeClr val="bg1"/>
                </a:solidFill>
                <a:latin typeface="Arial" charset="0"/>
                <a:cs typeface="Arial" charset="0"/>
              </a:defRPr>
            </a:lvl6pPr>
            <a:lvl7pPr marL="2971800" indent="-228600" eaLnBrk="0" fontAlgn="base" hangingPunct="0">
              <a:spcBef>
                <a:spcPct val="0"/>
              </a:spcBef>
              <a:spcAft>
                <a:spcPct val="0"/>
              </a:spcAft>
              <a:defRPr sz="1400" b="1">
                <a:solidFill>
                  <a:schemeClr val="bg1"/>
                </a:solidFill>
                <a:latin typeface="Arial" charset="0"/>
                <a:cs typeface="Arial" charset="0"/>
              </a:defRPr>
            </a:lvl7pPr>
            <a:lvl8pPr marL="3429000" indent="-228600" eaLnBrk="0" fontAlgn="base" hangingPunct="0">
              <a:spcBef>
                <a:spcPct val="0"/>
              </a:spcBef>
              <a:spcAft>
                <a:spcPct val="0"/>
              </a:spcAft>
              <a:defRPr sz="1400" b="1">
                <a:solidFill>
                  <a:schemeClr val="bg1"/>
                </a:solidFill>
                <a:latin typeface="Arial" charset="0"/>
                <a:cs typeface="Arial" charset="0"/>
              </a:defRPr>
            </a:lvl8pPr>
            <a:lvl9pPr marL="3886200" indent="-228600" eaLnBrk="0" fontAlgn="base" hangingPunct="0">
              <a:spcBef>
                <a:spcPct val="0"/>
              </a:spcBef>
              <a:spcAft>
                <a:spcPct val="0"/>
              </a:spcAft>
              <a:defRPr sz="1400" b="1">
                <a:solidFill>
                  <a:schemeClr val="bg1"/>
                </a:solidFill>
                <a:latin typeface="Arial" charset="0"/>
                <a:cs typeface="Arial" charset="0"/>
              </a:defRPr>
            </a:lvl9pPr>
          </a:lstStyle>
          <a:p>
            <a:pPr algn="ctr" eaLnBrk="1" hangingPunct="1"/>
            <a:r>
              <a:rPr lang="en-US" sz="2000" i="1" dirty="0">
                <a:solidFill>
                  <a:schemeClr val="tx1"/>
                </a:solidFill>
                <a:latin typeface="Times New Roman" pitchFamily="18" charset="0"/>
                <a:cs typeface="Times New Roman" pitchFamily="18" charset="0"/>
              </a:rPr>
              <a:t>n </a:t>
            </a:r>
            <a:r>
              <a:rPr lang="en-US" sz="2000" i="1" dirty="0" err="1">
                <a:solidFill>
                  <a:schemeClr val="tx1"/>
                </a:solidFill>
                <a:latin typeface="Times New Roman" pitchFamily="18" charset="0"/>
                <a:cs typeface="Times New Roman" pitchFamily="18" charset="0"/>
              </a:rPr>
              <a:t>thừa</a:t>
            </a:r>
            <a:r>
              <a:rPr lang="en-US" sz="2000" i="1" dirty="0">
                <a:solidFill>
                  <a:schemeClr val="tx1"/>
                </a:solidFill>
                <a:latin typeface="Times New Roman" pitchFamily="18" charset="0"/>
                <a:cs typeface="Times New Roman" pitchFamily="18" charset="0"/>
              </a:rPr>
              <a:t> </a:t>
            </a:r>
            <a:r>
              <a:rPr lang="en-US" sz="2000" i="1" dirty="0" err="1">
                <a:solidFill>
                  <a:schemeClr val="tx1"/>
                </a:solidFill>
                <a:latin typeface="Times New Roman" pitchFamily="18" charset="0"/>
                <a:cs typeface="Times New Roman" pitchFamily="18" charset="0"/>
              </a:rPr>
              <a:t>số</a:t>
            </a:r>
            <a:endParaRPr lang="en-US" sz="2000" i="1" dirty="0">
              <a:solidFill>
                <a:schemeClr val="tx1"/>
              </a:solidFill>
              <a:latin typeface="Times New Roman" pitchFamily="18" charset="0"/>
              <a:cs typeface="Times New Roman" pitchFamily="18" charset="0"/>
            </a:endParaRPr>
          </a:p>
        </p:txBody>
      </p:sp>
      <p:graphicFrame>
        <p:nvGraphicFramePr>
          <p:cNvPr id="46" name="Object 45">
            <a:extLst>
              <a:ext uri="{FF2B5EF4-FFF2-40B4-BE49-F238E27FC236}">
                <a16:creationId xmlns:a16="http://schemas.microsoft.com/office/drawing/2014/main" id="{CC258C2B-2502-E3F8-0956-9683B81B2D0C}"/>
              </a:ext>
            </a:extLst>
          </p:cNvPr>
          <p:cNvGraphicFramePr>
            <a:graphicFrameLocks noChangeAspect="1"/>
          </p:cNvGraphicFramePr>
          <p:nvPr>
            <p:extLst>
              <p:ext uri="{D42A27DB-BD31-4B8C-83A1-F6EECF244321}">
                <p14:modId xmlns:p14="http://schemas.microsoft.com/office/powerpoint/2010/main" val="3304710317"/>
              </p:ext>
            </p:extLst>
          </p:nvPr>
        </p:nvGraphicFramePr>
        <p:xfrm>
          <a:off x="8913822" y="5515600"/>
          <a:ext cx="566737" cy="1025525"/>
        </p:xfrm>
        <a:graphic>
          <a:graphicData uri="http://schemas.openxmlformats.org/presentationml/2006/ole">
            <mc:AlternateContent xmlns:mc="http://schemas.openxmlformats.org/markup-compatibility/2006">
              <mc:Choice xmlns:v="urn:schemas-microsoft-com:vml" Requires="v">
                <p:oleObj name="Equation" r:id="rId18" imgW="215640" imgH="419040" progId="Equation.DSMT4">
                  <p:embed/>
                </p:oleObj>
              </mc:Choice>
              <mc:Fallback>
                <p:oleObj name="Equation" r:id="rId18" imgW="215640" imgH="419040" progId="Equation.DSMT4">
                  <p:embed/>
                  <p:pic>
                    <p:nvPicPr>
                      <p:cNvPr id="29" name="Object 28">
                        <a:extLst>
                          <a:ext uri="{FF2B5EF4-FFF2-40B4-BE49-F238E27FC236}">
                            <a16:creationId xmlns:a16="http://schemas.microsoft.com/office/drawing/2014/main" id="{4ABDD56B-9089-66F2-F81E-CA898E7E5CCF}"/>
                          </a:ext>
                        </a:extLst>
                      </p:cNvPr>
                      <p:cNvPicPr/>
                      <p:nvPr/>
                    </p:nvPicPr>
                    <p:blipFill>
                      <a:blip r:embed="rId19"/>
                      <a:stretch>
                        <a:fillRect/>
                      </a:stretch>
                    </p:blipFill>
                    <p:spPr>
                      <a:xfrm>
                        <a:off x="8913822" y="5515600"/>
                        <a:ext cx="566737" cy="1025525"/>
                      </a:xfrm>
                      <a:prstGeom prst="rect">
                        <a:avLst/>
                      </a:prstGeom>
                    </p:spPr>
                  </p:pic>
                </p:oleObj>
              </mc:Fallback>
            </mc:AlternateContent>
          </a:graphicData>
        </a:graphic>
      </p:graphicFrame>
      <p:cxnSp>
        <p:nvCxnSpPr>
          <p:cNvPr id="6" name="Straight Arrow Connector 5">
            <a:extLst>
              <a:ext uri="{FF2B5EF4-FFF2-40B4-BE49-F238E27FC236}">
                <a16:creationId xmlns:a16="http://schemas.microsoft.com/office/drawing/2014/main" id="{594E01F9-9F24-C689-BA62-D8840DA4E5DA}"/>
              </a:ext>
            </a:extLst>
          </p:cNvPr>
          <p:cNvCxnSpPr/>
          <p:nvPr/>
        </p:nvCxnSpPr>
        <p:spPr>
          <a:xfrm>
            <a:off x="7239000" y="4573528"/>
            <a:ext cx="624289" cy="989072"/>
          </a:xfrm>
          <a:prstGeom prst="straightConnector1">
            <a:avLst/>
          </a:prstGeom>
          <a:ln>
            <a:solidFill>
              <a:srgbClr val="FF0000"/>
            </a:solidFill>
            <a:tailEnd type="triangle"/>
          </a:ln>
        </p:spPr>
        <p:style>
          <a:lnRef idx="3">
            <a:schemeClr val="accent3"/>
          </a:lnRef>
          <a:fillRef idx="0">
            <a:schemeClr val="accent3"/>
          </a:fillRef>
          <a:effectRef idx="2">
            <a:schemeClr val="accent3"/>
          </a:effectRef>
          <a:fontRef idx="minor">
            <a:schemeClr val="tx1"/>
          </a:fontRef>
        </p:style>
      </p:cxnSp>
      <p:cxnSp>
        <p:nvCxnSpPr>
          <p:cNvPr id="47" name="Straight Arrow Connector 46">
            <a:extLst>
              <a:ext uri="{FF2B5EF4-FFF2-40B4-BE49-F238E27FC236}">
                <a16:creationId xmlns:a16="http://schemas.microsoft.com/office/drawing/2014/main" id="{41998551-04A9-3098-2C0C-CF2C8568B9F6}"/>
              </a:ext>
            </a:extLst>
          </p:cNvPr>
          <p:cNvCxnSpPr>
            <a:cxnSpLocks/>
          </p:cNvCxnSpPr>
          <p:nvPr/>
        </p:nvCxnSpPr>
        <p:spPr>
          <a:xfrm flipH="1">
            <a:off x="9641520" y="4605068"/>
            <a:ext cx="1661125" cy="1286558"/>
          </a:xfrm>
          <a:prstGeom prst="straightConnector1">
            <a:avLst/>
          </a:prstGeom>
          <a:ln>
            <a:solidFill>
              <a:srgbClr val="FF0000"/>
            </a:solidFill>
            <a:tailEnd type="triangle"/>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105916487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randombar(vertical)">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barn(inVertical)">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circle(in)">
                                      <p:cBhvr>
                                        <p:cTn id="17" dur="2000"/>
                                        <p:tgtEl>
                                          <p:spTgt spid="26"/>
                                        </p:tgtEl>
                                      </p:cBhvr>
                                    </p:animEffect>
                                  </p:childTnLst>
                                </p:cTn>
                              </p:par>
                            </p:childTnLst>
                          </p:cTn>
                        </p:par>
                        <p:par>
                          <p:cTn id="18" fill="hold">
                            <p:stCondLst>
                              <p:cond delay="2000"/>
                            </p:stCondLst>
                            <p:childTnLst>
                              <p:par>
                                <p:cTn id="19" presetID="6"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circle(in)">
                                      <p:cBhvr>
                                        <p:cTn id="21" dur="500"/>
                                        <p:tgtEl>
                                          <p:spTgt spid="13"/>
                                        </p:tgtEl>
                                      </p:cBhvr>
                                    </p:animEffect>
                                  </p:childTnLst>
                                </p:cTn>
                              </p:par>
                            </p:childTnLst>
                          </p:cTn>
                        </p:par>
                        <p:par>
                          <p:cTn id="22" fill="hold">
                            <p:stCondLst>
                              <p:cond delay="2500"/>
                            </p:stCondLst>
                            <p:childTnLst>
                              <p:par>
                                <p:cTn id="23" presetID="6" presetClass="entr" presetSubtype="16"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circle(in)">
                                      <p:cBhvr>
                                        <p:cTn id="25" dur="500"/>
                                        <p:tgtEl>
                                          <p:spTgt spid="25"/>
                                        </p:tgtEl>
                                      </p:cBhvr>
                                    </p:animEffect>
                                  </p:childTnLst>
                                </p:cTn>
                              </p:par>
                            </p:childTnLst>
                          </p:cTn>
                        </p:par>
                      </p:childTnLst>
                    </p:cTn>
                  </p:par>
                  <p:par>
                    <p:cTn id="26" fill="hold">
                      <p:stCondLst>
                        <p:cond delay="indefinite"/>
                      </p:stCondLst>
                      <p:childTnLst>
                        <p:par>
                          <p:cTn id="27" fill="hold">
                            <p:stCondLst>
                              <p:cond delay="0"/>
                            </p:stCondLst>
                            <p:childTnLst>
                              <p:par>
                                <p:cTn id="28" presetID="8" presetClass="entr" presetSubtype="16" fill="hold" nodeType="click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diamond(in)">
                                      <p:cBhvr>
                                        <p:cTn id="30" dur="2000"/>
                                        <p:tgtEl>
                                          <p:spTgt spid="28"/>
                                        </p:tgtEl>
                                      </p:cBhvr>
                                    </p:animEffect>
                                  </p:childTnLst>
                                </p:cTn>
                              </p:par>
                            </p:childTnLst>
                          </p:cTn>
                        </p:par>
                        <p:par>
                          <p:cTn id="31" fill="hold">
                            <p:stCondLst>
                              <p:cond delay="2000"/>
                            </p:stCondLst>
                            <p:childTnLst>
                              <p:par>
                                <p:cTn id="32" presetID="14" presetClass="entr" presetSubtype="10" fill="hold" grpId="0" nodeType="after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randombar(horizontal)">
                                      <p:cBhvr>
                                        <p:cTn id="34" dur="500"/>
                                        <p:tgtEl>
                                          <p:spTgt spid="27"/>
                                        </p:tgtEl>
                                      </p:cBhvr>
                                    </p:animEffect>
                                  </p:childTnLst>
                                </p:cTn>
                              </p:par>
                            </p:childTnLst>
                          </p:cTn>
                        </p:par>
                        <p:par>
                          <p:cTn id="35" fill="hold">
                            <p:stCondLst>
                              <p:cond delay="2500"/>
                            </p:stCondLst>
                            <p:childTnLst>
                              <p:par>
                                <p:cTn id="36" presetID="14" presetClass="entr" presetSubtype="10" fill="hold" grpId="0" nodeType="afterEffect">
                                  <p:stCondLst>
                                    <p:cond delay="0"/>
                                  </p:stCondLst>
                                  <p:childTnLst>
                                    <p:set>
                                      <p:cBhvr>
                                        <p:cTn id="37" dur="1" fill="hold">
                                          <p:stCondLst>
                                            <p:cond delay="0"/>
                                          </p:stCondLst>
                                        </p:cTn>
                                        <p:tgtEl>
                                          <p:spTgt spid="42"/>
                                        </p:tgtEl>
                                        <p:attrNameLst>
                                          <p:attrName>style.visibility</p:attrName>
                                        </p:attrNameLst>
                                      </p:cBhvr>
                                      <p:to>
                                        <p:strVal val="visible"/>
                                      </p:to>
                                    </p:set>
                                    <p:animEffect transition="in" filter="randombar(horizontal)">
                                      <p:cBhvr>
                                        <p:cTn id="38" dur="500"/>
                                        <p:tgtEl>
                                          <p:spTgt spid="42"/>
                                        </p:tgtEl>
                                      </p:cBhvr>
                                    </p:animEffect>
                                  </p:childTnLst>
                                </p:cTn>
                              </p:par>
                            </p:childTnLst>
                          </p:cTn>
                        </p:par>
                        <p:par>
                          <p:cTn id="39" fill="hold">
                            <p:stCondLst>
                              <p:cond delay="3000"/>
                            </p:stCondLst>
                            <p:childTnLst>
                              <p:par>
                                <p:cTn id="40" presetID="14" presetClass="entr" presetSubtype="10" fill="hold" grpId="0" nodeType="after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randombar(horizontal)">
                                      <p:cBhvr>
                                        <p:cTn id="42" dur="500"/>
                                        <p:tgtEl>
                                          <p:spTgt spid="32"/>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37" fill="hold"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barn(outVertical)">
                                      <p:cBhvr>
                                        <p:cTn id="47" dur="500"/>
                                        <p:tgtEl>
                                          <p:spTgt spid="6"/>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37" fill="hold" nodeType="click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barn(outVertical)">
                                      <p:cBhvr>
                                        <p:cTn id="52" dur="500"/>
                                        <p:tgtEl>
                                          <p:spTgt spid="47"/>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grpId="0" nodeType="click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circle(in)">
                                      <p:cBhvr>
                                        <p:cTn id="57" dur="2000"/>
                                        <p:tgtEl>
                                          <p:spTgt spid="43"/>
                                        </p:tgtEl>
                                      </p:cBhvr>
                                    </p:animEffect>
                                  </p:childTnLst>
                                </p:cTn>
                              </p:par>
                              <p:par>
                                <p:cTn id="58" presetID="6" presetClass="entr" presetSubtype="16" fill="hold" nodeType="withEffect">
                                  <p:stCondLst>
                                    <p:cond delay="0"/>
                                  </p:stCondLst>
                                  <p:childTnLst>
                                    <p:set>
                                      <p:cBhvr>
                                        <p:cTn id="59" dur="1" fill="hold">
                                          <p:stCondLst>
                                            <p:cond delay="0"/>
                                          </p:stCondLst>
                                        </p:cTn>
                                        <p:tgtEl>
                                          <p:spTgt spid="29"/>
                                        </p:tgtEl>
                                        <p:attrNameLst>
                                          <p:attrName>style.visibility</p:attrName>
                                        </p:attrNameLst>
                                      </p:cBhvr>
                                      <p:to>
                                        <p:strVal val="visible"/>
                                      </p:to>
                                    </p:set>
                                    <p:animEffect transition="in" filter="circle(in)">
                                      <p:cBhvr>
                                        <p:cTn id="60" dur="2000"/>
                                        <p:tgtEl>
                                          <p:spTgt spid="29"/>
                                        </p:tgtEl>
                                      </p:cBhvr>
                                    </p:animEffect>
                                  </p:childTnLst>
                                </p:cTn>
                              </p:par>
                            </p:childTnLst>
                          </p:cTn>
                        </p:par>
                      </p:childTnLst>
                    </p:cTn>
                  </p:par>
                  <p:par>
                    <p:cTn id="61" fill="hold">
                      <p:stCondLst>
                        <p:cond delay="indefinite"/>
                      </p:stCondLst>
                      <p:childTnLst>
                        <p:par>
                          <p:cTn id="62" fill="hold">
                            <p:stCondLst>
                              <p:cond delay="0"/>
                            </p:stCondLst>
                            <p:childTnLst>
                              <p:par>
                                <p:cTn id="63" presetID="6" presetClass="entr" presetSubtype="16" fill="hold" nodeType="click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circle(in)">
                                      <p:cBhvr>
                                        <p:cTn id="65" dur="2000"/>
                                        <p:tgtEl>
                                          <p:spTgt spid="46"/>
                                        </p:tgtEl>
                                      </p:cBhvr>
                                    </p:animEffect>
                                  </p:childTnLst>
                                </p:cTn>
                              </p:par>
                            </p:childTnLst>
                          </p:cTn>
                        </p:par>
                      </p:childTnLst>
                    </p:cTn>
                  </p:par>
                  <p:par>
                    <p:cTn id="66" fill="hold">
                      <p:stCondLst>
                        <p:cond delay="indefinite"/>
                      </p:stCondLst>
                      <p:childTnLst>
                        <p:par>
                          <p:cTn id="67" fill="hold">
                            <p:stCondLst>
                              <p:cond delay="0"/>
                            </p:stCondLst>
                            <p:childTnLst>
                              <p:par>
                                <p:cTn id="68" presetID="6" presetClass="entr" presetSubtype="16" fill="hold" nodeType="click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circle(in)">
                                      <p:cBhvr>
                                        <p:cTn id="70" dur="2000"/>
                                        <p:tgtEl>
                                          <p:spTgt spid="44"/>
                                        </p:tgtEl>
                                      </p:cBhvr>
                                    </p:animEffect>
                                  </p:childTnLst>
                                </p:cTn>
                              </p:par>
                              <p:par>
                                <p:cTn id="71" presetID="6" presetClass="entr" presetSubtype="16"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circle(in)">
                                      <p:cBhvr>
                                        <p:cTn id="73" dur="20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26" grpId="0"/>
      <p:bldP spid="43" grpId="0"/>
      <p:bldP spid="45" grpId="0"/>
      <p:bldP spid="27" grpId="0"/>
      <p:bldP spid="32" grpId="0"/>
      <p:bldP spid="4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198" y="0"/>
            <a:ext cx="11734802" cy="533400"/>
          </a:xfrm>
          <a:prstGeom prst="rect">
            <a:avLst/>
          </a:prstGeom>
          <a:solidFill>
            <a:srgbClr val="3399FF"/>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b="1">
                <a:solidFill>
                  <a:srgbClr val="FF0000"/>
                </a:solidFill>
                <a:latin typeface="Times New Roman" pitchFamily="18" charset="0"/>
                <a:cs typeface="Times New Roman" pitchFamily="18" charset="0"/>
              </a:rPr>
              <a:t>BÀI 3: </a:t>
            </a:r>
            <a:r>
              <a:rPr lang="en-US" sz="2800" b="1" dirty="0">
                <a:solidFill>
                  <a:srgbClr val="FF0000"/>
                </a:solidFill>
                <a:latin typeface="Times New Roman" pitchFamily="18" charset="0"/>
                <a:cs typeface="Times New Roman" pitchFamily="18" charset="0"/>
              </a:rPr>
              <a:t>LŨY </a:t>
            </a:r>
            <a:r>
              <a:rPr lang="en-US" sz="2800" b="1">
                <a:solidFill>
                  <a:srgbClr val="FF0000"/>
                </a:solidFill>
                <a:latin typeface="Times New Roman" pitchFamily="18" charset="0"/>
                <a:cs typeface="Times New Roman" pitchFamily="18" charset="0"/>
              </a:rPr>
              <a:t>THỪA CỦA MỘT SỐ HỮU TỈ</a:t>
            </a:r>
            <a:endParaRPr lang="en-US" sz="2800" b="1" dirty="0">
              <a:solidFill>
                <a:srgbClr val="FF0000"/>
              </a:solidFill>
              <a:latin typeface="Times New Roman" pitchFamily="18" charset="0"/>
              <a:cs typeface="Times New Roman" pitchFamily="18" charset="0"/>
            </a:endParaRPr>
          </a:p>
        </p:txBody>
      </p:sp>
      <p:sp>
        <p:nvSpPr>
          <p:cNvPr id="4" name="Text Box 11"/>
          <p:cNvSpPr txBox="1">
            <a:spLocks noChangeArrowheads="1"/>
          </p:cNvSpPr>
          <p:nvPr/>
        </p:nvSpPr>
        <p:spPr bwMode="auto">
          <a:xfrm>
            <a:off x="76200" y="1534180"/>
            <a:ext cx="5410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rgbClr val="FFFF00"/>
                </a:solidFill>
                <a:latin typeface=".VnTime" pitchFamily="34" charset="0"/>
              </a:defRPr>
            </a:lvl1pPr>
            <a:lvl2pPr marL="742950" indent="-285750">
              <a:defRPr sz="2400" b="1">
                <a:solidFill>
                  <a:srgbClr val="FFFF00"/>
                </a:solidFill>
                <a:latin typeface=".VnTime" pitchFamily="34" charset="0"/>
              </a:defRPr>
            </a:lvl2pPr>
            <a:lvl3pPr marL="1143000" indent="-228600">
              <a:defRPr sz="2400" b="1">
                <a:solidFill>
                  <a:srgbClr val="FFFF00"/>
                </a:solidFill>
                <a:latin typeface=".VnTime" pitchFamily="34" charset="0"/>
              </a:defRPr>
            </a:lvl3pPr>
            <a:lvl4pPr marL="1600200" indent="-228600">
              <a:defRPr sz="2400" b="1">
                <a:solidFill>
                  <a:srgbClr val="FFFF00"/>
                </a:solidFill>
                <a:latin typeface=".VnTime" pitchFamily="34" charset="0"/>
              </a:defRPr>
            </a:lvl4pPr>
            <a:lvl5pPr marL="2057400" indent="-228600">
              <a:defRPr sz="2400" b="1">
                <a:solidFill>
                  <a:srgbClr val="FFFF00"/>
                </a:solidFill>
                <a:latin typeface=".VnTime" pitchFamily="34" charset="0"/>
              </a:defRPr>
            </a:lvl5pPr>
            <a:lvl6pPr marL="2514600" indent="-228600" eaLnBrk="0" fontAlgn="base" hangingPunct="0">
              <a:spcBef>
                <a:spcPct val="50000"/>
              </a:spcBef>
              <a:spcAft>
                <a:spcPct val="0"/>
              </a:spcAft>
              <a:defRPr sz="2400" b="1">
                <a:solidFill>
                  <a:srgbClr val="FFFF00"/>
                </a:solidFill>
                <a:latin typeface=".VnTime" pitchFamily="34" charset="0"/>
              </a:defRPr>
            </a:lvl6pPr>
            <a:lvl7pPr marL="2971800" indent="-228600" eaLnBrk="0" fontAlgn="base" hangingPunct="0">
              <a:spcBef>
                <a:spcPct val="50000"/>
              </a:spcBef>
              <a:spcAft>
                <a:spcPct val="0"/>
              </a:spcAft>
              <a:defRPr sz="2400" b="1">
                <a:solidFill>
                  <a:srgbClr val="FFFF00"/>
                </a:solidFill>
                <a:latin typeface=".VnTime" pitchFamily="34" charset="0"/>
              </a:defRPr>
            </a:lvl7pPr>
            <a:lvl8pPr marL="3429000" indent="-228600" eaLnBrk="0" fontAlgn="base" hangingPunct="0">
              <a:spcBef>
                <a:spcPct val="50000"/>
              </a:spcBef>
              <a:spcAft>
                <a:spcPct val="0"/>
              </a:spcAft>
              <a:defRPr sz="2400" b="1">
                <a:solidFill>
                  <a:srgbClr val="FFFF00"/>
                </a:solidFill>
                <a:latin typeface=".VnTime" pitchFamily="34" charset="0"/>
              </a:defRPr>
            </a:lvl8pPr>
            <a:lvl9pPr marL="3886200" indent="-228600" eaLnBrk="0" fontAlgn="base" hangingPunct="0">
              <a:spcBef>
                <a:spcPct val="50000"/>
              </a:spcBef>
              <a:spcAft>
                <a:spcPct val="0"/>
              </a:spcAft>
              <a:defRPr sz="2400" b="1">
                <a:solidFill>
                  <a:srgbClr val="FFFF00"/>
                </a:solidFill>
                <a:latin typeface=".VnTime" pitchFamily="34" charset="0"/>
              </a:defRPr>
            </a:lvl9pPr>
          </a:lstStyle>
          <a:p>
            <a:r>
              <a:rPr lang="en-US" sz="2800" dirty="0">
                <a:solidFill>
                  <a:srgbClr val="FF0066"/>
                </a:solidFill>
                <a:latin typeface="Times New Roman" pitchFamily="18" charset="0"/>
                <a:cs typeface="Times New Roman" pitchFamily="18" charset="0"/>
              </a:rPr>
              <a:t>1. </a:t>
            </a:r>
            <a:r>
              <a:rPr lang="en-US" sz="2800" err="1">
                <a:solidFill>
                  <a:srgbClr val="FF0066"/>
                </a:solidFill>
                <a:latin typeface="Times New Roman" pitchFamily="18" charset="0"/>
                <a:cs typeface="Times New Roman" pitchFamily="18" charset="0"/>
              </a:rPr>
              <a:t>Lũy</a:t>
            </a:r>
            <a:r>
              <a:rPr lang="en-US" sz="2800">
                <a:solidFill>
                  <a:srgbClr val="FF0066"/>
                </a:solidFill>
                <a:latin typeface="Times New Roman" pitchFamily="18" charset="0"/>
                <a:cs typeface="Times New Roman" pitchFamily="18" charset="0"/>
              </a:rPr>
              <a:t> thừa với số mũ tự nhiên:</a:t>
            </a:r>
            <a:endParaRPr lang="en-US" sz="2800" dirty="0">
              <a:solidFill>
                <a:srgbClr val="FF0066"/>
              </a:solidFill>
              <a:latin typeface="Times New Roman" pitchFamily="18" charset="0"/>
              <a:cs typeface="Times New Roman" pitchFamily="18" charset="0"/>
            </a:endParaRPr>
          </a:p>
        </p:txBody>
      </p:sp>
      <p:sp>
        <p:nvSpPr>
          <p:cNvPr id="34" name="Rounded Rectangle">
            <a:extLst>
              <a:ext uri="{FF2B5EF4-FFF2-40B4-BE49-F238E27FC236}">
                <a16:creationId xmlns:a16="http://schemas.microsoft.com/office/drawing/2014/main" id="{FB12204B-6DBE-C6A7-AE6B-554F3EAC4A86}"/>
              </a:ext>
            </a:extLst>
          </p:cNvPr>
          <p:cNvSpPr>
            <a:spLocks noChangeArrowheads="1"/>
          </p:cNvSpPr>
          <p:nvPr/>
        </p:nvSpPr>
        <p:spPr bwMode="auto">
          <a:xfrm>
            <a:off x="493713" y="619125"/>
            <a:ext cx="4230687" cy="814388"/>
          </a:xfrm>
          <a:prstGeom prst="roundRect">
            <a:avLst>
              <a:gd name="adj" fmla="val 50000"/>
            </a:avLst>
          </a:prstGeom>
          <a:solidFill>
            <a:srgbClr val="FF0040"/>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Times New Roman" panose="02020603050405020304" pitchFamily="18" charset="0"/>
              <a:cs typeface="Times New Roman" panose="02020603050405020304" pitchFamily="18" charset="0"/>
            </a:endParaRPr>
          </a:p>
        </p:txBody>
      </p:sp>
      <p:sp>
        <p:nvSpPr>
          <p:cNvPr id="35" name="Oval 7">
            <a:extLst>
              <a:ext uri="{FF2B5EF4-FFF2-40B4-BE49-F238E27FC236}">
                <a16:creationId xmlns:a16="http://schemas.microsoft.com/office/drawing/2014/main" id="{03DA6F93-B5AC-26C3-A49A-1B073687E374}"/>
              </a:ext>
            </a:extLst>
          </p:cNvPr>
          <p:cNvSpPr/>
          <p:nvPr/>
        </p:nvSpPr>
        <p:spPr>
          <a:xfrm>
            <a:off x="0" y="544514"/>
            <a:ext cx="1039813" cy="985837"/>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45719" rIns="45719" anchor="ctr"/>
          <a:lstStyle/>
          <a:p>
            <a:pPr algn="ctr">
              <a:defRPr>
                <a:solidFill>
                  <a:srgbClr val="FFFFFF"/>
                </a:solidFill>
              </a:defRPr>
            </a:pPr>
            <a:endParaRPr>
              <a:solidFill>
                <a:srgbClr val="FFFFFF"/>
              </a:solidFill>
              <a:latin typeface="Times New Roman" panose="02020603050405020304" pitchFamily="18" charset="0"/>
              <a:cs typeface="Times New Roman" panose="02020603050405020304" pitchFamily="18" charset="0"/>
            </a:endParaRPr>
          </a:p>
        </p:txBody>
      </p:sp>
      <p:sp>
        <p:nvSpPr>
          <p:cNvPr id="36" name="Oval 8">
            <a:extLst>
              <a:ext uri="{FF2B5EF4-FFF2-40B4-BE49-F238E27FC236}">
                <a16:creationId xmlns:a16="http://schemas.microsoft.com/office/drawing/2014/main" id="{B5883D25-9D80-CD8B-CE9E-E3DCEA40B365}"/>
              </a:ext>
            </a:extLst>
          </p:cNvPr>
          <p:cNvSpPr>
            <a:spLocks noChangeArrowheads="1"/>
          </p:cNvSpPr>
          <p:nvPr/>
        </p:nvSpPr>
        <p:spPr bwMode="auto">
          <a:xfrm>
            <a:off x="76200" y="609601"/>
            <a:ext cx="854075" cy="811213"/>
          </a:xfrm>
          <a:prstGeom prst="ellipse">
            <a:avLst/>
          </a:prstGeom>
          <a:solidFill>
            <a:srgbClr val="FF0066"/>
          </a:solidFill>
          <a:ln>
            <a:noFill/>
          </a:ln>
          <a:extLst>
            <a:ext uri="{91240B29-F687-4F45-9708-019B960494DF}">
              <a14:hiddenLine xmlns:a14="http://schemas.microsoft.com/office/drawing/2010/main" w="9525">
                <a:solidFill>
                  <a:srgbClr val="000000"/>
                </a:solidFill>
                <a:round/>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Times New Roman" panose="02020603050405020304" pitchFamily="18" charset="0"/>
              <a:cs typeface="Times New Roman" panose="02020603050405020304" pitchFamily="18" charset="0"/>
            </a:endParaRPr>
          </a:p>
        </p:txBody>
      </p:sp>
      <p:sp>
        <p:nvSpPr>
          <p:cNvPr id="37" name="TextBox 52">
            <a:extLst>
              <a:ext uri="{FF2B5EF4-FFF2-40B4-BE49-F238E27FC236}">
                <a16:creationId xmlns:a16="http://schemas.microsoft.com/office/drawing/2014/main" id="{8679FEC7-2F5F-D41B-8E80-C15440B8730E}"/>
              </a:ext>
            </a:extLst>
          </p:cNvPr>
          <p:cNvSpPr txBox="1">
            <a:spLocks noChangeArrowheads="1"/>
          </p:cNvSpPr>
          <p:nvPr/>
        </p:nvSpPr>
        <p:spPr bwMode="auto">
          <a:xfrm>
            <a:off x="933450" y="939800"/>
            <a:ext cx="37131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000">
                <a:solidFill>
                  <a:srgbClr val="FFFFFF"/>
                </a:solidFill>
                <a:latin typeface="Times New Roman" panose="02020603050405020304" pitchFamily="18" charset="0"/>
                <a:cs typeface="Times New Roman" panose="02020603050405020304" pitchFamily="18" charset="0"/>
              </a:rPr>
              <a:t>HÌNH THÀNH KIẾN THỨC MỚI     </a:t>
            </a:r>
          </a:p>
        </p:txBody>
      </p:sp>
      <p:sp>
        <p:nvSpPr>
          <p:cNvPr id="38" name="TextBox 52">
            <a:extLst>
              <a:ext uri="{FF2B5EF4-FFF2-40B4-BE49-F238E27FC236}">
                <a16:creationId xmlns:a16="http://schemas.microsoft.com/office/drawing/2014/main" id="{98F537E1-5D93-3EBB-16BC-C618D9D19A13}"/>
              </a:ext>
            </a:extLst>
          </p:cNvPr>
          <p:cNvSpPr txBox="1">
            <a:spLocks noChangeArrowheads="1"/>
          </p:cNvSpPr>
          <p:nvPr/>
        </p:nvSpPr>
        <p:spPr bwMode="auto">
          <a:xfrm>
            <a:off x="1752600" y="663576"/>
            <a:ext cx="12668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200">
                <a:solidFill>
                  <a:srgbClr val="FFFFFF"/>
                </a:solidFill>
                <a:latin typeface="Times New Roman" panose="02020603050405020304" pitchFamily="18" charset="0"/>
                <a:cs typeface="Times New Roman" panose="02020603050405020304" pitchFamily="18" charset="0"/>
              </a:rPr>
              <a:t>     HOẠT ĐỘNG</a:t>
            </a:r>
          </a:p>
        </p:txBody>
      </p:sp>
      <p:pic>
        <p:nvPicPr>
          <p:cNvPr id="39" name="Picture 80">
            <a:extLst>
              <a:ext uri="{FF2B5EF4-FFF2-40B4-BE49-F238E27FC236}">
                <a16:creationId xmlns:a16="http://schemas.microsoft.com/office/drawing/2014/main" id="{7D5207AE-4BAE-B5B0-B20D-0956CC6C94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 y="533400"/>
            <a:ext cx="985838" cy="98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TextBox 40">
            <a:extLst>
              <a:ext uri="{FF2B5EF4-FFF2-40B4-BE49-F238E27FC236}">
                <a16:creationId xmlns:a16="http://schemas.microsoft.com/office/drawing/2014/main" id="{8963FB68-EB55-E194-462D-D15B0B8DEF7D}"/>
              </a:ext>
            </a:extLst>
          </p:cNvPr>
          <p:cNvSpPr txBox="1"/>
          <p:nvPr/>
        </p:nvSpPr>
        <p:spPr>
          <a:xfrm>
            <a:off x="4305301" y="2022157"/>
            <a:ext cx="3581399" cy="492443"/>
          </a:xfrm>
          <a:prstGeom prst="rect">
            <a:avLst/>
          </a:prstGeom>
          <a:ln>
            <a:noFill/>
          </a:ln>
        </p:spPr>
        <p:style>
          <a:lnRef idx="1">
            <a:schemeClr val="accent4"/>
          </a:lnRef>
          <a:fillRef idx="2">
            <a:schemeClr val="accent4"/>
          </a:fillRef>
          <a:effectRef idx="1">
            <a:schemeClr val="accent4"/>
          </a:effectRef>
          <a:fontRef idx="minor">
            <a:schemeClr val="dk1"/>
          </a:fontRef>
        </p:style>
        <p:txBody>
          <a:bodyPr wrap="square">
            <a:spAutoFit/>
          </a:bodyPr>
          <a:lstStyle/>
          <a:p>
            <a:r>
              <a:rPr lang="en-US" sz="2600" b="1">
                <a:solidFill>
                  <a:srgbClr val="002060"/>
                </a:solidFill>
                <a:latin typeface="Times New Roman" panose="02020603050405020304" pitchFamily="18" charset="0"/>
                <a:ea typeface="Times New Roman" panose="02020603050405020304" pitchFamily="18" charset="0"/>
              </a:rPr>
              <a:t>HOẠT ĐỘNG NHÓM </a:t>
            </a:r>
            <a:endParaRPr lang="en-US" sz="2600" b="1">
              <a:solidFill>
                <a:srgbClr val="002060"/>
              </a:solidFill>
            </a:endParaRPr>
          </a:p>
        </p:txBody>
      </p:sp>
      <p:sp>
        <p:nvSpPr>
          <p:cNvPr id="49" name="TextBox 48">
            <a:extLst>
              <a:ext uri="{FF2B5EF4-FFF2-40B4-BE49-F238E27FC236}">
                <a16:creationId xmlns:a16="http://schemas.microsoft.com/office/drawing/2014/main" id="{2685F65D-3420-810B-ECEE-BF4474D05D43}"/>
              </a:ext>
            </a:extLst>
          </p:cNvPr>
          <p:cNvSpPr txBox="1"/>
          <p:nvPr/>
        </p:nvSpPr>
        <p:spPr>
          <a:xfrm>
            <a:off x="457200" y="2133600"/>
            <a:ext cx="3195638" cy="523220"/>
          </a:xfrm>
          <a:prstGeom prst="rect">
            <a:avLst/>
          </a:prstGeom>
          <a:noFill/>
        </p:spPr>
        <p:txBody>
          <a:bodyPr wrap="square">
            <a:spAutoFit/>
          </a:bodyPr>
          <a:lstStyle/>
          <a:p>
            <a:r>
              <a:rPr lang="en-US" sz="2800" b="1">
                <a:solidFill>
                  <a:srgbClr val="002060"/>
                </a:solidFill>
                <a:latin typeface="Times New Roman" panose="02020603050405020304" pitchFamily="18" charset="0"/>
                <a:ea typeface="Times New Roman" panose="02020603050405020304" pitchFamily="18" charset="0"/>
              </a:rPr>
              <a:t>Thực hành 1: Tính</a:t>
            </a:r>
            <a:endParaRPr lang="en-US" sz="2800">
              <a:solidFill>
                <a:srgbClr val="002060"/>
              </a:solidFill>
              <a:latin typeface="Times New Roman" panose="02020603050405020304" pitchFamily="18" charset="0"/>
              <a:ea typeface="Times New Roman" panose="02020603050405020304" pitchFamily="18" charset="0"/>
            </a:endParaRPr>
          </a:p>
        </p:txBody>
      </p:sp>
      <p:sp>
        <p:nvSpPr>
          <p:cNvPr id="50" name="TextBox 49">
            <a:extLst>
              <a:ext uri="{FF2B5EF4-FFF2-40B4-BE49-F238E27FC236}">
                <a16:creationId xmlns:a16="http://schemas.microsoft.com/office/drawing/2014/main" id="{14F35993-A6F2-FB2C-2D8D-0A5C0CE8E345}"/>
              </a:ext>
            </a:extLst>
          </p:cNvPr>
          <p:cNvSpPr txBox="1"/>
          <p:nvPr/>
        </p:nvSpPr>
        <p:spPr>
          <a:xfrm>
            <a:off x="838201" y="2981980"/>
            <a:ext cx="1600200" cy="523220"/>
          </a:xfrm>
          <a:prstGeom prst="rect">
            <a:avLst/>
          </a:prstGeom>
          <a:solidFill>
            <a:schemeClr val="accent3">
              <a:lumMod val="40000"/>
              <a:lumOff val="60000"/>
            </a:schemeClr>
          </a:solidFill>
          <a:ln/>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en-US" sz="2800" b="1">
                <a:solidFill>
                  <a:srgbClr val="002060"/>
                </a:solidFill>
                <a:latin typeface="Times New Roman" panose="02020603050405020304" pitchFamily="18" charset="0"/>
                <a:ea typeface="Times New Roman" panose="02020603050405020304" pitchFamily="18" charset="0"/>
              </a:rPr>
              <a:t>Nhóm 1 </a:t>
            </a:r>
            <a:endParaRPr lang="en-US" sz="2800">
              <a:solidFill>
                <a:srgbClr val="002060"/>
              </a:solidFill>
              <a:latin typeface="Times New Roman" panose="02020603050405020304" pitchFamily="18" charset="0"/>
              <a:ea typeface="Times New Roman" panose="02020603050405020304" pitchFamily="18" charset="0"/>
            </a:endParaRPr>
          </a:p>
        </p:txBody>
      </p:sp>
      <p:graphicFrame>
        <p:nvGraphicFramePr>
          <p:cNvPr id="51" name="Object 50">
            <a:extLst>
              <a:ext uri="{FF2B5EF4-FFF2-40B4-BE49-F238E27FC236}">
                <a16:creationId xmlns:a16="http://schemas.microsoft.com/office/drawing/2014/main" id="{4812CF78-9EA7-6D07-9045-A389EE58E8FD}"/>
              </a:ext>
            </a:extLst>
          </p:cNvPr>
          <p:cNvGraphicFramePr>
            <a:graphicFrameLocks noChangeAspect="1"/>
          </p:cNvGraphicFramePr>
          <p:nvPr>
            <p:extLst>
              <p:ext uri="{D42A27DB-BD31-4B8C-83A1-F6EECF244321}">
                <p14:modId xmlns:p14="http://schemas.microsoft.com/office/powerpoint/2010/main" val="1557007115"/>
              </p:ext>
            </p:extLst>
          </p:nvPr>
        </p:nvGraphicFramePr>
        <p:xfrm>
          <a:off x="922338" y="3414405"/>
          <a:ext cx="1225550" cy="1233795"/>
        </p:xfrm>
        <a:graphic>
          <a:graphicData uri="http://schemas.openxmlformats.org/presentationml/2006/ole">
            <mc:AlternateContent xmlns:mc="http://schemas.openxmlformats.org/markup-compatibility/2006">
              <mc:Choice xmlns:v="urn:schemas-microsoft-com:vml" Requires="v">
                <p:oleObj name="Equation" r:id="rId3" imgW="558720" imgH="469800" progId="Equation.DSMT4">
                  <p:embed/>
                </p:oleObj>
              </mc:Choice>
              <mc:Fallback>
                <p:oleObj name="Equation" r:id="rId3" imgW="558720" imgH="469800" progId="Equation.DSMT4">
                  <p:embed/>
                  <p:pic>
                    <p:nvPicPr>
                      <p:cNvPr id="0" name=""/>
                      <p:cNvPicPr/>
                      <p:nvPr/>
                    </p:nvPicPr>
                    <p:blipFill>
                      <a:blip r:embed="rId4"/>
                      <a:stretch>
                        <a:fillRect/>
                      </a:stretch>
                    </p:blipFill>
                    <p:spPr>
                      <a:xfrm>
                        <a:off x="922338" y="3414405"/>
                        <a:ext cx="1225550" cy="1233795"/>
                      </a:xfrm>
                      <a:prstGeom prst="rect">
                        <a:avLst/>
                      </a:prstGeom>
                    </p:spPr>
                  </p:pic>
                </p:oleObj>
              </mc:Fallback>
            </mc:AlternateContent>
          </a:graphicData>
        </a:graphic>
      </p:graphicFrame>
      <p:sp>
        <p:nvSpPr>
          <p:cNvPr id="52" name="TextBox 51">
            <a:extLst>
              <a:ext uri="{FF2B5EF4-FFF2-40B4-BE49-F238E27FC236}">
                <a16:creationId xmlns:a16="http://schemas.microsoft.com/office/drawing/2014/main" id="{8D15DC46-F658-A009-E260-C0EEB50CD9E3}"/>
              </a:ext>
            </a:extLst>
          </p:cNvPr>
          <p:cNvSpPr txBox="1"/>
          <p:nvPr/>
        </p:nvSpPr>
        <p:spPr>
          <a:xfrm>
            <a:off x="914401" y="4648200"/>
            <a:ext cx="1524001" cy="523220"/>
          </a:xfrm>
          <a:prstGeom prst="rect">
            <a:avLst/>
          </a:prstGeom>
          <a:solidFill>
            <a:schemeClr val="accent3">
              <a:lumMod val="40000"/>
              <a:lumOff val="60000"/>
            </a:schemeClr>
          </a:solidFill>
          <a:ln>
            <a:noFill/>
          </a:ln>
        </p:spPr>
        <p:style>
          <a:lnRef idx="0">
            <a:schemeClr val="accent5"/>
          </a:lnRef>
          <a:fillRef idx="3">
            <a:schemeClr val="accent5"/>
          </a:fillRef>
          <a:effectRef idx="3">
            <a:schemeClr val="accent5"/>
          </a:effectRef>
          <a:fontRef idx="minor">
            <a:schemeClr val="lt1"/>
          </a:fontRef>
        </p:style>
        <p:txBody>
          <a:bodyPr wrap="square">
            <a:spAutoFit/>
          </a:bodyPr>
          <a:lstStyle/>
          <a:p>
            <a:r>
              <a:rPr lang="en-US" sz="2800" b="1">
                <a:solidFill>
                  <a:srgbClr val="002060"/>
                </a:solidFill>
                <a:latin typeface="Times New Roman" panose="02020603050405020304" pitchFamily="18" charset="0"/>
                <a:ea typeface="Times New Roman" panose="02020603050405020304" pitchFamily="18" charset="0"/>
              </a:rPr>
              <a:t>Nhóm 2 </a:t>
            </a:r>
            <a:endParaRPr lang="en-US" sz="2800">
              <a:solidFill>
                <a:srgbClr val="002060"/>
              </a:solidFill>
              <a:latin typeface="Times New Roman" panose="02020603050405020304" pitchFamily="18" charset="0"/>
              <a:ea typeface="Times New Roman" panose="02020603050405020304" pitchFamily="18" charset="0"/>
            </a:endParaRPr>
          </a:p>
        </p:txBody>
      </p:sp>
      <p:graphicFrame>
        <p:nvGraphicFramePr>
          <p:cNvPr id="53" name="Object 52">
            <a:extLst>
              <a:ext uri="{FF2B5EF4-FFF2-40B4-BE49-F238E27FC236}">
                <a16:creationId xmlns:a16="http://schemas.microsoft.com/office/drawing/2014/main" id="{18C80C20-A211-8374-D978-59CA93991120}"/>
              </a:ext>
            </a:extLst>
          </p:cNvPr>
          <p:cNvGraphicFramePr>
            <a:graphicFrameLocks noChangeAspect="1"/>
          </p:cNvGraphicFramePr>
          <p:nvPr>
            <p:extLst>
              <p:ext uri="{D42A27DB-BD31-4B8C-83A1-F6EECF244321}">
                <p14:modId xmlns:p14="http://schemas.microsoft.com/office/powerpoint/2010/main" val="2322190407"/>
              </p:ext>
            </p:extLst>
          </p:nvPr>
        </p:nvGraphicFramePr>
        <p:xfrm>
          <a:off x="995364" y="5334000"/>
          <a:ext cx="1152525" cy="1189060"/>
        </p:xfrm>
        <a:graphic>
          <a:graphicData uri="http://schemas.openxmlformats.org/presentationml/2006/ole">
            <mc:AlternateContent xmlns:mc="http://schemas.openxmlformats.org/markup-compatibility/2006">
              <mc:Choice xmlns:v="urn:schemas-microsoft-com:vml" Requires="v">
                <p:oleObj name="Equation" r:id="rId5" imgW="558720" imgH="469800" progId="Equation.DSMT4">
                  <p:embed/>
                </p:oleObj>
              </mc:Choice>
              <mc:Fallback>
                <p:oleObj name="Equation" r:id="rId5" imgW="558720" imgH="469800" progId="Equation.DSMT4">
                  <p:embed/>
                  <p:pic>
                    <p:nvPicPr>
                      <p:cNvPr id="0" name=""/>
                      <p:cNvPicPr/>
                      <p:nvPr/>
                    </p:nvPicPr>
                    <p:blipFill>
                      <a:blip r:embed="rId6"/>
                      <a:stretch>
                        <a:fillRect/>
                      </a:stretch>
                    </p:blipFill>
                    <p:spPr>
                      <a:xfrm>
                        <a:off x="995364" y="5334000"/>
                        <a:ext cx="1152525" cy="1189060"/>
                      </a:xfrm>
                      <a:prstGeom prst="rect">
                        <a:avLst/>
                      </a:prstGeom>
                    </p:spPr>
                  </p:pic>
                </p:oleObj>
              </mc:Fallback>
            </mc:AlternateContent>
          </a:graphicData>
        </a:graphic>
      </p:graphicFrame>
      <p:sp>
        <p:nvSpPr>
          <p:cNvPr id="54" name="TextBox 53">
            <a:extLst>
              <a:ext uri="{FF2B5EF4-FFF2-40B4-BE49-F238E27FC236}">
                <a16:creationId xmlns:a16="http://schemas.microsoft.com/office/drawing/2014/main" id="{2290A139-342E-E00F-CFEE-E0D5E317F3ED}"/>
              </a:ext>
            </a:extLst>
          </p:cNvPr>
          <p:cNvSpPr txBox="1"/>
          <p:nvPr/>
        </p:nvSpPr>
        <p:spPr>
          <a:xfrm>
            <a:off x="7345362" y="2857500"/>
            <a:ext cx="1409699" cy="523220"/>
          </a:xfrm>
          <a:prstGeom prst="rect">
            <a:avLst/>
          </a:prstGeom>
          <a:solidFill>
            <a:schemeClr val="accent3">
              <a:lumMod val="40000"/>
              <a:lumOff val="60000"/>
            </a:schemeClr>
          </a:solidFill>
          <a:ln/>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en-US" sz="2800" b="1">
                <a:solidFill>
                  <a:srgbClr val="002060"/>
                </a:solidFill>
                <a:latin typeface="Times New Roman" panose="02020603050405020304" pitchFamily="18" charset="0"/>
                <a:ea typeface="Times New Roman" panose="02020603050405020304" pitchFamily="18" charset="0"/>
              </a:rPr>
              <a:t>Nhóm 3 </a:t>
            </a:r>
          </a:p>
        </p:txBody>
      </p:sp>
      <p:graphicFrame>
        <p:nvGraphicFramePr>
          <p:cNvPr id="55" name="Object 54">
            <a:extLst>
              <a:ext uri="{FF2B5EF4-FFF2-40B4-BE49-F238E27FC236}">
                <a16:creationId xmlns:a16="http://schemas.microsoft.com/office/drawing/2014/main" id="{F273202F-31FB-FD89-6B45-1E2E1DFA178A}"/>
              </a:ext>
            </a:extLst>
          </p:cNvPr>
          <p:cNvGraphicFramePr>
            <a:graphicFrameLocks noChangeAspect="1"/>
          </p:cNvGraphicFramePr>
          <p:nvPr>
            <p:extLst>
              <p:ext uri="{D42A27DB-BD31-4B8C-83A1-F6EECF244321}">
                <p14:modId xmlns:p14="http://schemas.microsoft.com/office/powerpoint/2010/main" val="2214629237"/>
              </p:ext>
            </p:extLst>
          </p:nvPr>
        </p:nvGraphicFramePr>
        <p:xfrm>
          <a:off x="7580311" y="3505200"/>
          <a:ext cx="1676400" cy="723900"/>
        </p:xfrm>
        <a:graphic>
          <a:graphicData uri="http://schemas.openxmlformats.org/presentationml/2006/ole">
            <mc:AlternateContent xmlns:mc="http://schemas.openxmlformats.org/markup-compatibility/2006">
              <mc:Choice xmlns:v="urn:schemas-microsoft-com:vml" Requires="v">
                <p:oleObj name="Equation" r:id="rId7" imgW="622080" imgH="279360" progId="Equation.DSMT4">
                  <p:embed/>
                </p:oleObj>
              </mc:Choice>
              <mc:Fallback>
                <p:oleObj name="Equation" r:id="rId7" imgW="622080" imgH="279360" progId="Equation.DSMT4">
                  <p:embed/>
                  <p:pic>
                    <p:nvPicPr>
                      <p:cNvPr id="0" name=""/>
                      <p:cNvPicPr/>
                      <p:nvPr/>
                    </p:nvPicPr>
                    <p:blipFill>
                      <a:blip r:embed="rId8"/>
                      <a:stretch>
                        <a:fillRect/>
                      </a:stretch>
                    </p:blipFill>
                    <p:spPr>
                      <a:xfrm>
                        <a:off x="7580311" y="3505200"/>
                        <a:ext cx="1676400" cy="723900"/>
                      </a:xfrm>
                      <a:prstGeom prst="rect">
                        <a:avLst/>
                      </a:prstGeom>
                    </p:spPr>
                  </p:pic>
                </p:oleObj>
              </mc:Fallback>
            </mc:AlternateContent>
          </a:graphicData>
        </a:graphic>
      </p:graphicFrame>
      <p:sp>
        <p:nvSpPr>
          <p:cNvPr id="56" name="TextBox 55">
            <a:extLst>
              <a:ext uri="{FF2B5EF4-FFF2-40B4-BE49-F238E27FC236}">
                <a16:creationId xmlns:a16="http://schemas.microsoft.com/office/drawing/2014/main" id="{328B23ED-B482-DF29-672D-D52B561163E5}"/>
              </a:ext>
            </a:extLst>
          </p:cNvPr>
          <p:cNvSpPr txBox="1"/>
          <p:nvPr/>
        </p:nvSpPr>
        <p:spPr>
          <a:xfrm>
            <a:off x="7345362" y="4867102"/>
            <a:ext cx="1409699" cy="523220"/>
          </a:xfrm>
          <a:prstGeom prst="rect">
            <a:avLst/>
          </a:prstGeom>
          <a:solidFill>
            <a:schemeClr val="accent3">
              <a:lumMod val="40000"/>
              <a:lumOff val="60000"/>
            </a:schemeClr>
          </a:solidFill>
          <a:ln>
            <a:noFill/>
          </a:ln>
        </p:spPr>
        <p:style>
          <a:lnRef idx="0">
            <a:schemeClr val="accent5"/>
          </a:lnRef>
          <a:fillRef idx="3">
            <a:schemeClr val="accent5"/>
          </a:fillRef>
          <a:effectRef idx="3">
            <a:schemeClr val="accent5"/>
          </a:effectRef>
          <a:fontRef idx="minor">
            <a:schemeClr val="lt1"/>
          </a:fontRef>
        </p:style>
        <p:txBody>
          <a:bodyPr wrap="square">
            <a:spAutoFit/>
          </a:bodyPr>
          <a:lstStyle/>
          <a:p>
            <a:r>
              <a:rPr lang="en-US" sz="2800" b="1">
                <a:solidFill>
                  <a:srgbClr val="002060"/>
                </a:solidFill>
                <a:latin typeface="Times New Roman" panose="02020603050405020304" pitchFamily="18" charset="0"/>
                <a:ea typeface="Times New Roman" panose="02020603050405020304" pitchFamily="18" charset="0"/>
              </a:rPr>
              <a:t>Nhóm 4 </a:t>
            </a:r>
            <a:endParaRPr lang="en-US" sz="2800">
              <a:solidFill>
                <a:srgbClr val="002060"/>
              </a:solidFill>
              <a:latin typeface="Times New Roman" panose="02020603050405020304" pitchFamily="18" charset="0"/>
              <a:ea typeface="Times New Roman" panose="02020603050405020304" pitchFamily="18" charset="0"/>
            </a:endParaRPr>
          </a:p>
        </p:txBody>
      </p:sp>
      <p:graphicFrame>
        <p:nvGraphicFramePr>
          <p:cNvPr id="57" name="Object 56">
            <a:extLst>
              <a:ext uri="{FF2B5EF4-FFF2-40B4-BE49-F238E27FC236}">
                <a16:creationId xmlns:a16="http://schemas.microsoft.com/office/drawing/2014/main" id="{1CDEBC9C-80FF-11B1-A8E0-B4F9BB19015E}"/>
              </a:ext>
            </a:extLst>
          </p:cNvPr>
          <p:cNvGraphicFramePr>
            <a:graphicFrameLocks noChangeAspect="1"/>
          </p:cNvGraphicFramePr>
          <p:nvPr>
            <p:extLst>
              <p:ext uri="{D42A27DB-BD31-4B8C-83A1-F6EECF244321}">
                <p14:modId xmlns:p14="http://schemas.microsoft.com/office/powerpoint/2010/main" val="4087641862"/>
              </p:ext>
            </p:extLst>
          </p:nvPr>
        </p:nvGraphicFramePr>
        <p:xfrm>
          <a:off x="7573961" y="4103688"/>
          <a:ext cx="1809750" cy="773112"/>
        </p:xfrm>
        <a:graphic>
          <a:graphicData uri="http://schemas.openxmlformats.org/presentationml/2006/ole">
            <mc:AlternateContent xmlns:mc="http://schemas.openxmlformats.org/markup-compatibility/2006">
              <mc:Choice xmlns:v="urn:schemas-microsoft-com:vml" Requires="v">
                <p:oleObj name="Equation" r:id="rId9" imgW="634680" imgH="279360" progId="Equation.DSMT4">
                  <p:embed/>
                </p:oleObj>
              </mc:Choice>
              <mc:Fallback>
                <p:oleObj name="Equation" r:id="rId9" imgW="634680" imgH="279360" progId="Equation.DSMT4">
                  <p:embed/>
                  <p:pic>
                    <p:nvPicPr>
                      <p:cNvPr id="0" name=""/>
                      <p:cNvPicPr/>
                      <p:nvPr/>
                    </p:nvPicPr>
                    <p:blipFill>
                      <a:blip r:embed="rId10"/>
                      <a:stretch>
                        <a:fillRect/>
                      </a:stretch>
                    </p:blipFill>
                    <p:spPr>
                      <a:xfrm>
                        <a:off x="7573961" y="4103688"/>
                        <a:ext cx="1809750" cy="773112"/>
                      </a:xfrm>
                      <a:prstGeom prst="rect">
                        <a:avLst/>
                      </a:prstGeom>
                    </p:spPr>
                  </p:pic>
                </p:oleObj>
              </mc:Fallback>
            </mc:AlternateContent>
          </a:graphicData>
        </a:graphic>
      </p:graphicFrame>
      <p:graphicFrame>
        <p:nvGraphicFramePr>
          <p:cNvPr id="58" name="Object 57">
            <a:extLst>
              <a:ext uri="{FF2B5EF4-FFF2-40B4-BE49-F238E27FC236}">
                <a16:creationId xmlns:a16="http://schemas.microsoft.com/office/drawing/2014/main" id="{23C68D27-7ED0-46FC-42F6-CB87614906ED}"/>
              </a:ext>
            </a:extLst>
          </p:cNvPr>
          <p:cNvGraphicFramePr>
            <a:graphicFrameLocks noChangeAspect="1"/>
          </p:cNvGraphicFramePr>
          <p:nvPr>
            <p:extLst>
              <p:ext uri="{D42A27DB-BD31-4B8C-83A1-F6EECF244321}">
                <p14:modId xmlns:p14="http://schemas.microsoft.com/office/powerpoint/2010/main" val="952438534"/>
              </p:ext>
            </p:extLst>
          </p:nvPr>
        </p:nvGraphicFramePr>
        <p:xfrm>
          <a:off x="7534274" y="5341939"/>
          <a:ext cx="1746250" cy="757237"/>
        </p:xfrm>
        <a:graphic>
          <a:graphicData uri="http://schemas.openxmlformats.org/presentationml/2006/ole">
            <mc:AlternateContent xmlns:mc="http://schemas.openxmlformats.org/markup-compatibility/2006">
              <mc:Choice xmlns:v="urn:schemas-microsoft-com:vml" Requires="v">
                <p:oleObj name="Equation" r:id="rId11" imgW="698400" imgH="279360" progId="Equation.DSMT4">
                  <p:embed/>
                </p:oleObj>
              </mc:Choice>
              <mc:Fallback>
                <p:oleObj name="Equation" r:id="rId11" imgW="698400" imgH="279360" progId="Equation.DSMT4">
                  <p:embed/>
                  <p:pic>
                    <p:nvPicPr>
                      <p:cNvPr id="0" name=""/>
                      <p:cNvPicPr/>
                      <p:nvPr/>
                    </p:nvPicPr>
                    <p:blipFill>
                      <a:blip r:embed="rId12"/>
                      <a:stretch>
                        <a:fillRect/>
                      </a:stretch>
                    </p:blipFill>
                    <p:spPr>
                      <a:xfrm>
                        <a:off x="7534274" y="5341939"/>
                        <a:ext cx="1746250" cy="757237"/>
                      </a:xfrm>
                      <a:prstGeom prst="rect">
                        <a:avLst/>
                      </a:prstGeom>
                    </p:spPr>
                  </p:pic>
                </p:oleObj>
              </mc:Fallback>
            </mc:AlternateContent>
          </a:graphicData>
        </a:graphic>
      </p:graphicFrame>
      <p:graphicFrame>
        <p:nvGraphicFramePr>
          <p:cNvPr id="59" name="Object 58">
            <a:extLst>
              <a:ext uri="{FF2B5EF4-FFF2-40B4-BE49-F238E27FC236}">
                <a16:creationId xmlns:a16="http://schemas.microsoft.com/office/drawing/2014/main" id="{43DDA3B1-B2FF-E9B1-4F20-75A966B52639}"/>
              </a:ext>
            </a:extLst>
          </p:cNvPr>
          <p:cNvGraphicFramePr>
            <a:graphicFrameLocks noChangeAspect="1"/>
          </p:cNvGraphicFramePr>
          <p:nvPr>
            <p:extLst>
              <p:ext uri="{D42A27DB-BD31-4B8C-83A1-F6EECF244321}">
                <p14:modId xmlns:p14="http://schemas.microsoft.com/office/powerpoint/2010/main" val="4133143254"/>
              </p:ext>
            </p:extLst>
          </p:nvPr>
        </p:nvGraphicFramePr>
        <p:xfrm>
          <a:off x="7573962" y="6107114"/>
          <a:ext cx="1477963" cy="739775"/>
        </p:xfrm>
        <a:graphic>
          <a:graphicData uri="http://schemas.openxmlformats.org/presentationml/2006/ole">
            <mc:AlternateContent xmlns:mc="http://schemas.openxmlformats.org/markup-compatibility/2006">
              <mc:Choice xmlns:v="urn:schemas-microsoft-com:vml" Requires="v">
                <p:oleObj name="Equation" r:id="rId13" imgW="596880" imgH="279360" progId="Equation.DSMT4">
                  <p:embed/>
                </p:oleObj>
              </mc:Choice>
              <mc:Fallback>
                <p:oleObj name="Equation" r:id="rId13" imgW="596880" imgH="279360" progId="Equation.DSMT4">
                  <p:embed/>
                  <p:pic>
                    <p:nvPicPr>
                      <p:cNvPr id="0" name=""/>
                      <p:cNvPicPr/>
                      <p:nvPr/>
                    </p:nvPicPr>
                    <p:blipFill>
                      <a:blip r:embed="rId14"/>
                      <a:stretch>
                        <a:fillRect/>
                      </a:stretch>
                    </p:blipFill>
                    <p:spPr>
                      <a:xfrm>
                        <a:off x="7573962" y="6107114"/>
                        <a:ext cx="1477963" cy="739775"/>
                      </a:xfrm>
                      <a:prstGeom prst="rect">
                        <a:avLst/>
                      </a:prstGeom>
                    </p:spPr>
                  </p:pic>
                </p:oleObj>
              </mc:Fallback>
            </mc:AlternateContent>
          </a:graphicData>
        </a:graphic>
      </p:graphicFrame>
      <p:graphicFrame>
        <p:nvGraphicFramePr>
          <p:cNvPr id="60" name="Object 59">
            <a:extLst>
              <a:ext uri="{FF2B5EF4-FFF2-40B4-BE49-F238E27FC236}">
                <a16:creationId xmlns:a16="http://schemas.microsoft.com/office/drawing/2014/main" id="{30E63657-7CAB-8549-0981-DBD34B368505}"/>
              </a:ext>
            </a:extLst>
          </p:cNvPr>
          <p:cNvGraphicFramePr>
            <a:graphicFrameLocks noChangeAspect="1"/>
          </p:cNvGraphicFramePr>
          <p:nvPr>
            <p:extLst>
              <p:ext uri="{D42A27DB-BD31-4B8C-83A1-F6EECF244321}">
                <p14:modId xmlns:p14="http://schemas.microsoft.com/office/powerpoint/2010/main" val="2175554057"/>
              </p:ext>
            </p:extLst>
          </p:nvPr>
        </p:nvGraphicFramePr>
        <p:xfrm>
          <a:off x="2205038" y="3505200"/>
          <a:ext cx="1600200" cy="1142999"/>
        </p:xfrm>
        <a:graphic>
          <a:graphicData uri="http://schemas.openxmlformats.org/presentationml/2006/ole">
            <mc:AlternateContent xmlns:mc="http://schemas.openxmlformats.org/markup-compatibility/2006">
              <mc:Choice xmlns:v="urn:schemas-microsoft-com:vml" Requires="v">
                <p:oleObj name="Equation" r:id="rId15" imgW="723600" imgH="444240" progId="Equation.DSMT4">
                  <p:embed/>
                </p:oleObj>
              </mc:Choice>
              <mc:Fallback>
                <p:oleObj name="Equation" r:id="rId15" imgW="723600" imgH="444240" progId="Equation.DSMT4">
                  <p:embed/>
                  <p:pic>
                    <p:nvPicPr>
                      <p:cNvPr id="0" name=""/>
                      <p:cNvPicPr/>
                      <p:nvPr/>
                    </p:nvPicPr>
                    <p:blipFill>
                      <a:blip r:embed="rId16"/>
                      <a:stretch>
                        <a:fillRect/>
                      </a:stretch>
                    </p:blipFill>
                    <p:spPr>
                      <a:xfrm>
                        <a:off x="2205038" y="3505200"/>
                        <a:ext cx="1600200" cy="1142999"/>
                      </a:xfrm>
                      <a:prstGeom prst="rect">
                        <a:avLst/>
                      </a:prstGeom>
                    </p:spPr>
                  </p:pic>
                </p:oleObj>
              </mc:Fallback>
            </mc:AlternateContent>
          </a:graphicData>
        </a:graphic>
      </p:graphicFrame>
      <p:graphicFrame>
        <p:nvGraphicFramePr>
          <p:cNvPr id="61" name="Object 60">
            <a:extLst>
              <a:ext uri="{FF2B5EF4-FFF2-40B4-BE49-F238E27FC236}">
                <a16:creationId xmlns:a16="http://schemas.microsoft.com/office/drawing/2014/main" id="{D4B8984B-B1BE-D41C-1234-5F1ED7BE3F5C}"/>
              </a:ext>
            </a:extLst>
          </p:cNvPr>
          <p:cNvGraphicFramePr>
            <a:graphicFrameLocks noChangeAspect="1"/>
          </p:cNvGraphicFramePr>
          <p:nvPr>
            <p:extLst>
              <p:ext uri="{D42A27DB-BD31-4B8C-83A1-F6EECF244321}">
                <p14:modId xmlns:p14="http://schemas.microsoft.com/office/powerpoint/2010/main" val="2151069417"/>
              </p:ext>
            </p:extLst>
          </p:nvPr>
        </p:nvGraphicFramePr>
        <p:xfrm>
          <a:off x="2281238" y="5341938"/>
          <a:ext cx="1600200" cy="1104922"/>
        </p:xfrm>
        <a:graphic>
          <a:graphicData uri="http://schemas.openxmlformats.org/presentationml/2006/ole">
            <mc:AlternateContent xmlns:mc="http://schemas.openxmlformats.org/markup-compatibility/2006">
              <mc:Choice xmlns:v="urn:schemas-microsoft-com:vml" Requires="v">
                <p:oleObj name="Equation" r:id="rId17" imgW="723600" imgH="419040" progId="Equation.DSMT4">
                  <p:embed/>
                </p:oleObj>
              </mc:Choice>
              <mc:Fallback>
                <p:oleObj name="Equation" r:id="rId17" imgW="723600" imgH="419040" progId="Equation.DSMT4">
                  <p:embed/>
                  <p:pic>
                    <p:nvPicPr>
                      <p:cNvPr id="0" name=""/>
                      <p:cNvPicPr/>
                      <p:nvPr/>
                    </p:nvPicPr>
                    <p:blipFill>
                      <a:blip r:embed="rId18"/>
                      <a:stretch>
                        <a:fillRect/>
                      </a:stretch>
                    </p:blipFill>
                    <p:spPr>
                      <a:xfrm>
                        <a:off x="2281238" y="5341938"/>
                        <a:ext cx="1600200" cy="1104922"/>
                      </a:xfrm>
                      <a:prstGeom prst="rect">
                        <a:avLst/>
                      </a:prstGeom>
                    </p:spPr>
                  </p:pic>
                </p:oleObj>
              </mc:Fallback>
            </mc:AlternateContent>
          </a:graphicData>
        </a:graphic>
      </p:graphicFrame>
      <p:graphicFrame>
        <p:nvGraphicFramePr>
          <p:cNvPr id="62" name="Object 61">
            <a:extLst>
              <a:ext uri="{FF2B5EF4-FFF2-40B4-BE49-F238E27FC236}">
                <a16:creationId xmlns:a16="http://schemas.microsoft.com/office/drawing/2014/main" id="{FBCCAEAC-B7DF-3887-8729-87FB924B67F5}"/>
              </a:ext>
            </a:extLst>
          </p:cNvPr>
          <p:cNvGraphicFramePr>
            <a:graphicFrameLocks noChangeAspect="1"/>
          </p:cNvGraphicFramePr>
          <p:nvPr>
            <p:extLst>
              <p:ext uri="{D42A27DB-BD31-4B8C-83A1-F6EECF244321}">
                <p14:modId xmlns:p14="http://schemas.microsoft.com/office/powerpoint/2010/main" val="3895964237"/>
              </p:ext>
            </p:extLst>
          </p:nvPr>
        </p:nvGraphicFramePr>
        <p:xfrm>
          <a:off x="9280525" y="3600107"/>
          <a:ext cx="1235075" cy="534086"/>
        </p:xfrm>
        <a:graphic>
          <a:graphicData uri="http://schemas.openxmlformats.org/presentationml/2006/ole">
            <mc:AlternateContent xmlns:mc="http://schemas.openxmlformats.org/markup-compatibility/2006">
              <mc:Choice xmlns:v="urn:schemas-microsoft-com:vml" Requires="v">
                <p:oleObj name="Equation" r:id="rId19" imgW="469800" imgH="203040" progId="Equation.DSMT4">
                  <p:embed/>
                </p:oleObj>
              </mc:Choice>
              <mc:Fallback>
                <p:oleObj name="Equation" r:id="rId19" imgW="469800" imgH="203040" progId="Equation.DSMT4">
                  <p:embed/>
                  <p:pic>
                    <p:nvPicPr>
                      <p:cNvPr id="0" name=""/>
                      <p:cNvPicPr/>
                      <p:nvPr/>
                    </p:nvPicPr>
                    <p:blipFill>
                      <a:blip r:embed="rId20"/>
                      <a:stretch>
                        <a:fillRect/>
                      </a:stretch>
                    </p:blipFill>
                    <p:spPr>
                      <a:xfrm>
                        <a:off x="9280525" y="3600107"/>
                        <a:ext cx="1235075" cy="534086"/>
                      </a:xfrm>
                      <a:prstGeom prst="rect">
                        <a:avLst/>
                      </a:prstGeom>
                    </p:spPr>
                  </p:pic>
                </p:oleObj>
              </mc:Fallback>
            </mc:AlternateContent>
          </a:graphicData>
        </a:graphic>
      </p:graphicFrame>
      <p:graphicFrame>
        <p:nvGraphicFramePr>
          <p:cNvPr id="63" name="Object 62">
            <a:extLst>
              <a:ext uri="{FF2B5EF4-FFF2-40B4-BE49-F238E27FC236}">
                <a16:creationId xmlns:a16="http://schemas.microsoft.com/office/drawing/2014/main" id="{952F8F75-7A3F-AF52-DE54-3551A0EAA1EB}"/>
              </a:ext>
            </a:extLst>
          </p:cNvPr>
          <p:cNvGraphicFramePr>
            <a:graphicFrameLocks noChangeAspect="1"/>
          </p:cNvGraphicFramePr>
          <p:nvPr>
            <p:extLst>
              <p:ext uri="{D42A27DB-BD31-4B8C-83A1-F6EECF244321}">
                <p14:modId xmlns:p14="http://schemas.microsoft.com/office/powerpoint/2010/main" val="4100548767"/>
              </p:ext>
            </p:extLst>
          </p:nvPr>
        </p:nvGraphicFramePr>
        <p:xfrm>
          <a:off x="9383711" y="4266514"/>
          <a:ext cx="781050" cy="534086"/>
        </p:xfrm>
        <a:graphic>
          <a:graphicData uri="http://schemas.openxmlformats.org/presentationml/2006/ole">
            <mc:AlternateContent xmlns:mc="http://schemas.openxmlformats.org/markup-compatibility/2006">
              <mc:Choice xmlns:v="urn:schemas-microsoft-com:vml" Requires="v">
                <p:oleObj name="Equation" r:id="rId21" imgW="330120" imgH="203040" progId="Equation.DSMT4">
                  <p:embed/>
                </p:oleObj>
              </mc:Choice>
              <mc:Fallback>
                <p:oleObj name="Equation" r:id="rId21" imgW="330120" imgH="203040" progId="Equation.DSMT4">
                  <p:embed/>
                  <p:pic>
                    <p:nvPicPr>
                      <p:cNvPr id="0" name=""/>
                      <p:cNvPicPr/>
                      <p:nvPr/>
                    </p:nvPicPr>
                    <p:blipFill>
                      <a:blip r:embed="rId22"/>
                      <a:stretch>
                        <a:fillRect/>
                      </a:stretch>
                    </p:blipFill>
                    <p:spPr>
                      <a:xfrm>
                        <a:off x="9383711" y="4266514"/>
                        <a:ext cx="781050" cy="534086"/>
                      </a:xfrm>
                      <a:prstGeom prst="rect">
                        <a:avLst/>
                      </a:prstGeom>
                    </p:spPr>
                  </p:pic>
                </p:oleObj>
              </mc:Fallback>
            </mc:AlternateContent>
          </a:graphicData>
        </a:graphic>
      </p:graphicFrame>
      <p:graphicFrame>
        <p:nvGraphicFramePr>
          <p:cNvPr id="64" name="Object 63">
            <a:extLst>
              <a:ext uri="{FF2B5EF4-FFF2-40B4-BE49-F238E27FC236}">
                <a16:creationId xmlns:a16="http://schemas.microsoft.com/office/drawing/2014/main" id="{8D5747FB-3320-69F1-B1CC-118F18E54AB9}"/>
              </a:ext>
            </a:extLst>
          </p:cNvPr>
          <p:cNvGraphicFramePr>
            <a:graphicFrameLocks noChangeAspect="1"/>
          </p:cNvGraphicFramePr>
          <p:nvPr>
            <p:extLst>
              <p:ext uri="{D42A27DB-BD31-4B8C-83A1-F6EECF244321}">
                <p14:modId xmlns:p14="http://schemas.microsoft.com/office/powerpoint/2010/main" val="2590562931"/>
              </p:ext>
            </p:extLst>
          </p:nvPr>
        </p:nvGraphicFramePr>
        <p:xfrm>
          <a:off x="9402761" y="5438550"/>
          <a:ext cx="254000" cy="471714"/>
        </p:xfrm>
        <a:graphic>
          <a:graphicData uri="http://schemas.openxmlformats.org/presentationml/2006/ole">
            <mc:AlternateContent xmlns:mc="http://schemas.openxmlformats.org/markup-compatibility/2006">
              <mc:Choice xmlns:v="urn:schemas-microsoft-com:vml" Requires="v">
                <p:oleObj name="Equation" r:id="rId23" imgW="88560" imgH="164880" progId="Equation.DSMT4">
                  <p:embed/>
                </p:oleObj>
              </mc:Choice>
              <mc:Fallback>
                <p:oleObj name="Equation" r:id="rId23" imgW="88560" imgH="164880" progId="Equation.DSMT4">
                  <p:embed/>
                  <p:pic>
                    <p:nvPicPr>
                      <p:cNvPr id="0" name=""/>
                      <p:cNvPicPr/>
                      <p:nvPr/>
                    </p:nvPicPr>
                    <p:blipFill>
                      <a:blip r:embed="rId24"/>
                      <a:stretch>
                        <a:fillRect/>
                      </a:stretch>
                    </p:blipFill>
                    <p:spPr>
                      <a:xfrm>
                        <a:off x="9402761" y="5438550"/>
                        <a:ext cx="254000" cy="471714"/>
                      </a:xfrm>
                      <a:prstGeom prst="rect">
                        <a:avLst/>
                      </a:prstGeom>
                    </p:spPr>
                  </p:pic>
                </p:oleObj>
              </mc:Fallback>
            </mc:AlternateContent>
          </a:graphicData>
        </a:graphic>
      </p:graphicFrame>
      <p:graphicFrame>
        <p:nvGraphicFramePr>
          <p:cNvPr id="65" name="Object 64">
            <a:extLst>
              <a:ext uri="{FF2B5EF4-FFF2-40B4-BE49-F238E27FC236}">
                <a16:creationId xmlns:a16="http://schemas.microsoft.com/office/drawing/2014/main" id="{F6A99561-9ED2-1282-AD2F-DCF560E3A255}"/>
              </a:ext>
            </a:extLst>
          </p:cNvPr>
          <p:cNvGraphicFramePr>
            <a:graphicFrameLocks noChangeAspect="1"/>
          </p:cNvGraphicFramePr>
          <p:nvPr>
            <p:extLst>
              <p:ext uri="{D42A27DB-BD31-4B8C-83A1-F6EECF244321}">
                <p14:modId xmlns:p14="http://schemas.microsoft.com/office/powerpoint/2010/main" val="2045873061"/>
              </p:ext>
            </p:extLst>
          </p:nvPr>
        </p:nvGraphicFramePr>
        <p:xfrm>
          <a:off x="9097961" y="6221308"/>
          <a:ext cx="704850" cy="451104"/>
        </p:xfrm>
        <a:graphic>
          <a:graphicData uri="http://schemas.openxmlformats.org/presentationml/2006/ole">
            <mc:AlternateContent xmlns:mc="http://schemas.openxmlformats.org/markup-compatibility/2006">
              <mc:Choice xmlns:v="urn:schemas-microsoft-com:vml" Requires="v">
                <p:oleObj name="Equation" r:id="rId25" imgW="317160" imgH="203040" progId="Equation.DSMT4">
                  <p:embed/>
                </p:oleObj>
              </mc:Choice>
              <mc:Fallback>
                <p:oleObj name="Equation" r:id="rId25" imgW="317160" imgH="203040" progId="Equation.DSMT4">
                  <p:embed/>
                  <p:pic>
                    <p:nvPicPr>
                      <p:cNvPr id="0" name=""/>
                      <p:cNvPicPr/>
                      <p:nvPr/>
                    </p:nvPicPr>
                    <p:blipFill>
                      <a:blip r:embed="rId26"/>
                      <a:stretch>
                        <a:fillRect/>
                      </a:stretch>
                    </p:blipFill>
                    <p:spPr>
                      <a:xfrm>
                        <a:off x="9097961" y="6221308"/>
                        <a:ext cx="704850" cy="451104"/>
                      </a:xfrm>
                      <a:prstGeom prst="rect">
                        <a:avLst/>
                      </a:prstGeom>
                    </p:spPr>
                  </p:pic>
                </p:oleObj>
              </mc:Fallback>
            </mc:AlternateContent>
          </a:graphicData>
        </a:graphic>
      </p:graphicFrame>
      <p:pic>
        <p:nvPicPr>
          <p:cNvPr id="29" name="Picture 13">
            <a:extLst>
              <a:ext uri="{FF2B5EF4-FFF2-40B4-BE49-F238E27FC236}">
                <a16:creationId xmlns:a16="http://schemas.microsoft.com/office/drawing/2014/main" id="{02711DCF-273E-0F3D-0576-08D9085FD786}"/>
              </a:ext>
            </a:extLst>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10180982" y="579783"/>
            <a:ext cx="1553818" cy="1553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220477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randombar(vertical)">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grpId="0"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randombar(vertical)">
                                      <p:cBhvr>
                                        <p:cTn id="12" dur="500"/>
                                        <p:tgtEl>
                                          <p:spTgt spid="49"/>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5" fill="hold" grpId="0" nodeType="click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randombar(vertical)">
                                      <p:cBhvr>
                                        <p:cTn id="17" dur="500"/>
                                        <p:tgtEl>
                                          <p:spTgt spid="50"/>
                                        </p:tgtEl>
                                      </p:cBhvr>
                                    </p:animEffect>
                                  </p:childTnLst>
                                </p:cTn>
                              </p:par>
                            </p:childTnLst>
                          </p:cTn>
                        </p:par>
                        <p:par>
                          <p:cTn id="18" fill="hold">
                            <p:stCondLst>
                              <p:cond delay="500"/>
                            </p:stCondLst>
                            <p:childTnLst>
                              <p:par>
                                <p:cTn id="19" presetID="6" presetClass="entr" presetSubtype="16"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circle(in)">
                                      <p:cBhvr>
                                        <p:cTn id="21" dur="2000"/>
                                        <p:tgtEl>
                                          <p:spTgt spid="51"/>
                                        </p:tgtEl>
                                      </p:cBhvr>
                                    </p:animEffect>
                                  </p:childTnLst>
                                </p:cTn>
                              </p:par>
                            </p:childTnLst>
                          </p:cTn>
                        </p:par>
                        <p:par>
                          <p:cTn id="22" fill="hold">
                            <p:stCondLst>
                              <p:cond delay="2500"/>
                            </p:stCondLst>
                            <p:childTnLst>
                              <p:par>
                                <p:cTn id="23" presetID="14" presetClass="entr" presetSubtype="5" fill="hold" grpId="0" nodeType="afterEffect">
                                  <p:stCondLst>
                                    <p:cond delay="0"/>
                                  </p:stCondLst>
                                  <p:childTnLst>
                                    <p:set>
                                      <p:cBhvr>
                                        <p:cTn id="24" dur="1" fill="hold">
                                          <p:stCondLst>
                                            <p:cond delay="0"/>
                                          </p:stCondLst>
                                        </p:cTn>
                                        <p:tgtEl>
                                          <p:spTgt spid="52"/>
                                        </p:tgtEl>
                                        <p:attrNameLst>
                                          <p:attrName>style.visibility</p:attrName>
                                        </p:attrNameLst>
                                      </p:cBhvr>
                                      <p:to>
                                        <p:strVal val="visible"/>
                                      </p:to>
                                    </p:set>
                                    <p:animEffect transition="in" filter="randombar(vertical)">
                                      <p:cBhvr>
                                        <p:cTn id="25" dur="500"/>
                                        <p:tgtEl>
                                          <p:spTgt spid="52"/>
                                        </p:tgtEl>
                                      </p:cBhvr>
                                    </p:animEffect>
                                  </p:childTnLst>
                                </p:cTn>
                              </p:par>
                            </p:childTnLst>
                          </p:cTn>
                        </p:par>
                        <p:par>
                          <p:cTn id="26" fill="hold">
                            <p:stCondLst>
                              <p:cond delay="3000"/>
                            </p:stCondLst>
                            <p:childTnLst>
                              <p:par>
                                <p:cTn id="27" presetID="6" presetClass="entr" presetSubtype="16" fill="hold" nodeType="afterEffect">
                                  <p:stCondLst>
                                    <p:cond delay="0"/>
                                  </p:stCondLst>
                                  <p:childTnLst>
                                    <p:set>
                                      <p:cBhvr>
                                        <p:cTn id="28" dur="1" fill="hold">
                                          <p:stCondLst>
                                            <p:cond delay="0"/>
                                          </p:stCondLst>
                                        </p:cTn>
                                        <p:tgtEl>
                                          <p:spTgt spid="53"/>
                                        </p:tgtEl>
                                        <p:attrNameLst>
                                          <p:attrName>style.visibility</p:attrName>
                                        </p:attrNameLst>
                                      </p:cBhvr>
                                      <p:to>
                                        <p:strVal val="visible"/>
                                      </p:to>
                                    </p:set>
                                    <p:animEffect transition="in" filter="circle(in)">
                                      <p:cBhvr>
                                        <p:cTn id="29" dur="2000"/>
                                        <p:tgtEl>
                                          <p:spTgt spid="53"/>
                                        </p:tgtEl>
                                      </p:cBhvr>
                                    </p:animEffect>
                                  </p:childTnLst>
                                </p:cTn>
                              </p:par>
                            </p:childTnLst>
                          </p:cTn>
                        </p:par>
                        <p:par>
                          <p:cTn id="30" fill="hold">
                            <p:stCondLst>
                              <p:cond delay="5000"/>
                            </p:stCondLst>
                            <p:childTnLst>
                              <p:par>
                                <p:cTn id="31" presetID="14" presetClass="entr" presetSubtype="5" fill="hold" grpId="0" nodeType="after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randombar(vertical)">
                                      <p:cBhvr>
                                        <p:cTn id="33" dur="500"/>
                                        <p:tgtEl>
                                          <p:spTgt spid="54"/>
                                        </p:tgtEl>
                                      </p:cBhvr>
                                    </p:animEffect>
                                  </p:childTnLst>
                                </p:cTn>
                              </p:par>
                            </p:childTnLst>
                          </p:cTn>
                        </p:par>
                        <p:par>
                          <p:cTn id="34" fill="hold">
                            <p:stCondLst>
                              <p:cond delay="5500"/>
                            </p:stCondLst>
                            <p:childTnLst>
                              <p:par>
                                <p:cTn id="35" presetID="6" presetClass="entr" presetSubtype="16" fill="hold" nodeType="afterEffect">
                                  <p:stCondLst>
                                    <p:cond delay="0"/>
                                  </p:stCondLst>
                                  <p:childTnLst>
                                    <p:set>
                                      <p:cBhvr>
                                        <p:cTn id="36" dur="1" fill="hold">
                                          <p:stCondLst>
                                            <p:cond delay="0"/>
                                          </p:stCondLst>
                                        </p:cTn>
                                        <p:tgtEl>
                                          <p:spTgt spid="55"/>
                                        </p:tgtEl>
                                        <p:attrNameLst>
                                          <p:attrName>style.visibility</p:attrName>
                                        </p:attrNameLst>
                                      </p:cBhvr>
                                      <p:to>
                                        <p:strVal val="visible"/>
                                      </p:to>
                                    </p:set>
                                    <p:animEffect transition="in" filter="circle(in)">
                                      <p:cBhvr>
                                        <p:cTn id="37" dur="2000"/>
                                        <p:tgtEl>
                                          <p:spTgt spid="55"/>
                                        </p:tgtEl>
                                      </p:cBhvr>
                                    </p:animEffect>
                                  </p:childTnLst>
                                </p:cTn>
                              </p:par>
                              <p:par>
                                <p:cTn id="38" presetID="6" presetClass="entr" presetSubtype="16" fill="hold" nodeType="with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circle(in)">
                                      <p:cBhvr>
                                        <p:cTn id="40" dur="2000"/>
                                        <p:tgtEl>
                                          <p:spTgt spid="57"/>
                                        </p:tgtEl>
                                      </p:cBhvr>
                                    </p:animEffect>
                                  </p:childTnLst>
                                </p:cTn>
                              </p:par>
                            </p:childTnLst>
                          </p:cTn>
                        </p:par>
                        <p:par>
                          <p:cTn id="41" fill="hold">
                            <p:stCondLst>
                              <p:cond delay="7500"/>
                            </p:stCondLst>
                            <p:childTnLst>
                              <p:par>
                                <p:cTn id="42" presetID="14" presetClass="entr" presetSubtype="5" fill="hold" grpId="0" nodeType="after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randombar(vertical)">
                                      <p:cBhvr>
                                        <p:cTn id="44" dur="500"/>
                                        <p:tgtEl>
                                          <p:spTgt spid="56"/>
                                        </p:tgtEl>
                                      </p:cBhvr>
                                    </p:animEffect>
                                  </p:childTnLst>
                                </p:cTn>
                              </p:par>
                            </p:childTnLst>
                          </p:cTn>
                        </p:par>
                        <p:par>
                          <p:cTn id="45" fill="hold">
                            <p:stCondLst>
                              <p:cond delay="8000"/>
                            </p:stCondLst>
                            <p:childTnLst>
                              <p:par>
                                <p:cTn id="46" presetID="6" presetClass="entr" presetSubtype="16" fill="hold"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circle(in)">
                                      <p:cBhvr>
                                        <p:cTn id="48" dur="2000"/>
                                        <p:tgtEl>
                                          <p:spTgt spid="58"/>
                                        </p:tgtEl>
                                      </p:cBhvr>
                                    </p:animEffect>
                                  </p:childTnLst>
                                </p:cTn>
                              </p:par>
                              <p:par>
                                <p:cTn id="49" presetID="6" presetClass="entr" presetSubtype="16" fill="hold" nodeType="withEffect">
                                  <p:stCondLst>
                                    <p:cond delay="0"/>
                                  </p:stCondLst>
                                  <p:childTnLst>
                                    <p:set>
                                      <p:cBhvr>
                                        <p:cTn id="50" dur="1" fill="hold">
                                          <p:stCondLst>
                                            <p:cond delay="0"/>
                                          </p:stCondLst>
                                        </p:cTn>
                                        <p:tgtEl>
                                          <p:spTgt spid="59"/>
                                        </p:tgtEl>
                                        <p:attrNameLst>
                                          <p:attrName>style.visibility</p:attrName>
                                        </p:attrNameLst>
                                      </p:cBhvr>
                                      <p:to>
                                        <p:strVal val="visible"/>
                                      </p:to>
                                    </p:set>
                                    <p:animEffect transition="in" filter="circle(in)">
                                      <p:cBhvr>
                                        <p:cTn id="51" dur="2000"/>
                                        <p:tgtEl>
                                          <p:spTgt spid="59"/>
                                        </p:tgtEl>
                                      </p:cBhvr>
                                    </p:animEffect>
                                  </p:childTnLst>
                                </p:cTn>
                              </p:par>
                            </p:childTnLst>
                          </p:cTn>
                        </p:par>
                      </p:childTnLst>
                    </p:cTn>
                  </p:par>
                  <p:par>
                    <p:cTn id="52" fill="hold">
                      <p:stCondLst>
                        <p:cond delay="indefinite"/>
                      </p:stCondLst>
                      <p:childTnLst>
                        <p:par>
                          <p:cTn id="53" fill="hold">
                            <p:stCondLst>
                              <p:cond delay="0"/>
                            </p:stCondLst>
                            <p:childTnLst>
                              <p:par>
                                <p:cTn id="54" presetID="21" presetClass="entr" presetSubtype="1" fill="hold" nodeType="clickEffect">
                                  <p:stCondLst>
                                    <p:cond delay="0"/>
                                  </p:stCondLst>
                                  <p:childTnLst>
                                    <p:set>
                                      <p:cBhvr>
                                        <p:cTn id="55" dur="1" fill="hold">
                                          <p:stCondLst>
                                            <p:cond delay="0"/>
                                          </p:stCondLst>
                                        </p:cTn>
                                        <p:tgtEl>
                                          <p:spTgt spid="60"/>
                                        </p:tgtEl>
                                        <p:attrNameLst>
                                          <p:attrName>style.visibility</p:attrName>
                                        </p:attrNameLst>
                                      </p:cBhvr>
                                      <p:to>
                                        <p:strVal val="visible"/>
                                      </p:to>
                                    </p:set>
                                    <p:animEffect transition="in" filter="wheel(1)">
                                      <p:cBhvr>
                                        <p:cTn id="56" dur="2000"/>
                                        <p:tgtEl>
                                          <p:spTgt spid="60"/>
                                        </p:tgtEl>
                                      </p:cBhvr>
                                    </p:animEffect>
                                  </p:childTnLst>
                                </p:cTn>
                              </p:par>
                            </p:childTnLst>
                          </p:cTn>
                        </p:par>
                      </p:childTnLst>
                    </p:cTn>
                  </p:par>
                  <p:par>
                    <p:cTn id="57" fill="hold">
                      <p:stCondLst>
                        <p:cond delay="indefinite"/>
                      </p:stCondLst>
                      <p:childTnLst>
                        <p:par>
                          <p:cTn id="58" fill="hold">
                            <p:stCondLst>
                              <p:cond delay="0"/>
                            </p:stCondLst>
                            <p:childTnLst>
                              <p:par>
                                <p:cTn id="59" presetID="21" presetClass="entr" presetSubtype="1" fill="hold" nodeType="click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wheel(1)">
                                      <p:cBhvr>
                                        <p:cTn id="61" dur="2000"/>
                                        <p:tgtEl>
                                          <p:spTgt spid="61"/>
                                        </p:tgtEl>
                                      </p:cBhvr>
                                    </p:animEffect>
                                  </p:childTnLst>
                                </p:cTn>
                              </p:par>
                            </p:childTnLst>
                          </p:cTn>
                        </p:par>
                      </p:childTnLst>
                    </p:cTn>
                  </p:par>
                  <p:par>
                    <p:cTn id="62" fill="hold">
                      <p:stCondLst>
                        <p:cond delay="indefinite"/>
                      </p:stCondLst>
                      <p:childTnLst>
                        <p:par>
                          <p:cTn id="63" fill="hold">
                            <p:stCondLst>
                              <p:cond delay="0"/>
                            </p:stCondLst>
                            <p:childTnLst>
                              <p:par>
                                <p:cTn id="64" presetID="21" presetClass="entr" presetSubtype="1" fill="hold" nodeType="click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wheel(1)">
                                      <p:cBhvr>
                                        <p:cTn id="66" dur="2000"/>
                                        <p:tgtEl>
                                          <p:spTgt spid="62"/>
                                        </p:tgtEl>
                                      </p:cBhvr>
                                    </p:animEffect>
                                  </p:childTnLst>
                                </p:cTn>
                              </p:par>
                            </p:childTnLst>
                          </p:cTn>
                        </p:par>
                      </p:childTnLst>
                    </p:cTn>
                  </p:par>
                  <p:par>
                    <p:cTn id="67" fill="hold">
                      <p:stCondLst>
                        <p:cond delay="indefinite"/>
                      </p:stCondLst>
                      <p:childTnLst>
                        <p:par>
                          <p:cTn id="68" fill="hold">
                            <p:stCondLst>
                              <p:cond delay="0"/>
                            </p:stCondLst>
                            <p:childTnLst>
                              <p:par>
                                <p:cTn id="69" presetID="21" presetClass="entr" presetSubtype="1" fill="hold" nodeType="click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wheel(1)">
                                      <p:cBhvr>
                                        <p:cTn id="71" dur="2000"/>
                                        <p:tgtEl>
                                          <p:spTgt spid="63"/>
                                        </p:tgtEl>
                                      </p:cBhvr>
                                    </p:animEffect>
                                  </p:childTnLst>
                                </p:cTn>
                              </p:par>
                            </p:childTnLst>
                          </p:cTn>
                        </p:par>
                      </p:childTnLst>
                    </p:cTn>
                  </p:par>
                  <p:par>
                    <p:cTn id="72" fill="hold">
                      <p:stCondLst>
                        <p:cond delay="indefinite"/>
                      </p:stCondLst>
                      <p:childTnLst>
                        <p:par>
                          <p:cTn id="73" fill="hold">
                            <p:stCondLst>
                              <p:cond delay="0"/>
                            </p:stCondLst>
                            <p:childTnLst>
                              <p:par>
                                <p:cTn id="74" presetID="21" presetClass="entr" presetSubtype="1" fill="hold" nodeType="clickEffect">
                                  <p:stCondLst>
                                    <p:cond delay="0"/>
                                  </p:stCondLst>
                                  <p:childTnLst>
                                    <p:set>
                                      <p:cBhvr>
                                        <p:cTn id="75" dur="1" fill="hold">
                                          <p:stCondLst>
                                            <p:cond delay="0"/>
                                          </p:stCondLst>
                                        </p:cTn>
                                        <p:tgtEl>
                                          <p:spTgt spid="64"/>
                                        </p:tgtEl>
                                        <p:attrNameLst>
                                          <p:attrName>style.visibility</p:attrName>
                                        </p:attrNameLst>
                                      </p:cBhvr>
                                      <p:to>
                                        <p:strVal val="visible"/>
                                      </p:to>
                                    </p:set>
                                    <p:animEffect transition="in" filter="wheel(1)">
                                      <p:cBhvr>
                                        <p:cTn id="76" dur="2000"/>
                                        <p:tgtEl>
                                          <p:spTgt spid="64"/>
                                        </p:tgtEl>
                                      </p:cBhvr>
                                    </p:animEffect>
                                  </p:childTnLst>
                                </p:cTn>
                              </p:par>
                            </p:childTnLst>
                          </p:cTn>
                        </p:par>
                      </p:childTnLst>
                    </p:cTn>
                  </p:par>
                  <p:par>
                    <p:cTn id="77" fill="hold">
                      <p:stCondLst>
                        <p:cond delay="indefinite"/>
                      </p:stCondLst>
                      <p:childTnLst>
                        <p:par>
                          <p:cTn id="78" fill="hold">
                            <p:stCondLst>
                              <p:cond delay="0"/>
                            </p:stCondLst>
                            <p:childTnLst>
                              <p:par>
                                <p:cTn id="79" presetID="21" presetClass="entr" presetSubtype="1" fill="hold" nodeType="click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wheel(1)">
                                      <p:cBhvr>
                                        <p:cTn id="81" dur="20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9" grpId="0"/>
      <p:bldP spid="50" grpId="0" animBg="1"/>
      <p:bldP spid="52" grpId="0" animBg="1"/>
      <p:bldP spid="54" grpId="0" animBg="1"/>
      <p:bldP spid="5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398" y="0"/>
            <a:ext cx="11658602" cy="533400"/>
          </a:xfrm>
          <a:prstGeom prst="rect">
            <a:avLst/>
          </a:prstGeom>
          <a:solidFill>
            <a:srgbClr val="3399FF"/>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b="1">
                <a:solidFill>
                  <a:srgbClr val="FF0000"/>
                </a:solidFill>
                <a:latin typeface="Times New Roman" pitchFamily="18" charset="0"/>
                <a:cs typeface="Times New Roman" pitchFamily="18" charset="0"/>
              </a:rPr>
              <a:t>BÀI 3: </a:t>
            </a:r>
            <a:r>
              <a:rPr lang="en-US" sz="2800" b="1" dirty="0">
                <a:solidFill>
                  <a:srgbClr val="FF0000"/>
                </a:solidFill>
                <a:latin typeface="Times New Roman" pitchFamily="18" charset="0"/>
                <a:cs typeface="Times New Roman" pitchFamily="18" charset="0"/>
              </a:rPr>
              <a:t>LŨY </a:t>
            </a:r>
            <a:r>
              <a:rPr lang="en-US" sz="2800" b="1">
                <a:solidFill>
                  <a:srgbClr val="FF0000"/>
                </a:solidFill>
                <a:latin typeface="Times New Roman" pitchFamily="18" charset="0"/>
                <a:cs typeface="Times New Roman" pitchFamily="18" charset="0"/>
              </a:rPr>
              <a:t>THỪA CỦA MỘT SỐ HỮU TỈ</a:t>
            </a:r>
            <a:endParaRPr lang="en-US" sz="2800" b="1" dirty="0">
              <a:solidFill>
                <a:srgbClr val="FF0000"/>
              </a:solidFill>
              <a:latin typeface="Times New Roman" pitchFamily="18" charset="0"/>
              <a:cs typeface="Times New Roman" pitchFamily="18" charset="0"/>
            </a:endParaRPr>
          </a:p>
        </p:txBody>
      </p:sp>
      <p:sp>
        <p:nvSpPr>
          <p:cNvPr id="4" name="Text Box 11"/>
          <p:cNvSpPr txBox="1">
            <a:spLocks noChangeArrowheads="1"/>
          </p:cNvSpPr>
          <p:nvPr/>
        </p:nvSpPr>
        <p:spPr bwMode="auto">
          <a:xfrm>
            <a:off x="152400" y="1446997"/>
            <a:ext cx="5410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rgbClr val="FFFF00"/>
                </a:solidFill>
                <a:latin typeface=".VnTime" pitchFamily="34" charset="0"/>
              </a:defRPr>
            </a:lvl1pPr>
            <a:lvl2pPr marL="742950" indent="-285750">
              <a:defRPr sz="2400" b="1">
                <a:solidFill>
                  <a:srgbClr val="FFFF00"/>
                </a:solidFill>
                <a:latin typeface=".VnTime" pitchFamily="34" charset="0"/>
              </a:defRPr>
            </a:lvl2pPr>
            <a:lvl3pPr marL="1143000" indent="-228600">
              <a:defRPr sz="2400" b="1">
                <a:solidFill>
                  <a:srgbClr val="FFFF00"/>
                </a:solidFill>
                <a:latin typeface=".VnTime" pitchFamily="34" charset="0"/>
              </a:defRPr>
            </a:lvl3pPr>
            <a:lvl4pPr marL="1600200" indent="-228600">
              <a:defRPr sz="2400" b="1">
                <a:solidFill>
                  <a:srgbClr val="FFFF00"/>
                </a:solidFill>
                <a:latin typeface=".VnTime" pitchFamily="34" charset="0"/>
              </a:defRPr>
            </a:lvl4pPr>
            <a:lvl5pPr marL="2057400" indent="-228600">
              <a:defRPr sz="2400" b="1">
                <a:solidFill>
                  <a:srgbClr val="FFFF00"/>
                </a:solidFill>
                <a:latin typeface=".VnTime" pitchFamily="34" charset="0"/>
              </a:defRPr>
            </a:lvl5pPr>
            <a:lvl6pPr marL="2514600" indent="-228600" eaLnBrk="0" fontAlgn="base" hangingPunct="0">
              <a:spcBef>
                <a:spcPct val="50000"/>
              </a:spcBef>
              <a:spcAft>
                <a:spcPct val="0"/>
              </a:spcAft>
              <a:defRPr sz="2400" b="1">
                <a:solidFill>
                  <a:srgbClr val="FFFF00"/>
                </a:solidFill>
                <a:latin typeface=".VnTime" pitchFamily="34" charset="0"/>
              </a:defRPr>
            </a:lvl6pPr>
            <a:lvl7pPr marL="2971800" indent="-228600" eaLnBrk="0" fontAlgn="base" hangingPunct="0">
              <a:spcBef>
                <a:spcPct val="50000"/>
              </a:spcBef>
              <a:spcAft>
                <a:spcPct val="0"/>
              </a:spcAft>
              <a:defRPr sz="2400" b="1">
                <a:solidFill>
                  <a:srgbClr val="FFFF00"/>
                </a:solidFill>
                <a:latin typeface=".VnTime" pitchFamily="34" charset="0"/>
              </a:defRPr>
            </a:lvl7pPr>
            <a:lvl8pPr marL="3429000" indent="-228600" eaLnBrk="0" fontAlgn="base" hangingPunct="0">
              <a:spcBef>
                <a:spcPct val="50000"/>
              </a:spcBef>
              <a:spcAft>
                <a:spcPct val="0"/>
              </a:spcAft>
              <a:defRPr sz="2400" b="1">
                <a:solidFill>
                  <a:srgbClr val="FFFF00"/>
                </a:solidFill>
                <a:latin typeface=".VnTime" pitchFamily="34" charset="0"/>
              </a:defRPr>
            </a:lvl8pPr>
            <a:lvl9pPr marL="3886200" indent="-228600" eaLnBrk="0" fontAlgn="base" hangingPunct="0">
              <a:spcBef>
                <a:spcPct val="50000"/>
              </a:spcBef>
              <a:spcAft>
                <a:spcPct val="0"/>
              </a:spcAft>
              <a:defRPr sz="2400" b="1">
                <a:solidFill>
                  <a:srgbClr val="FFFF00"/>
                </a:solidFill>
                <a:latin typeface=".VnTime" pitchFamily="34" charset="0"/>
              </a:defRPr>
            </a:lvl9pPr>
          </a:lstStyle>
          <a:p>
            <a:r>
              <a:rPr lang="en-US" sz="2800" dirty="0">
                <a:solidFill>
                  <a:srgbClr val="FF0066"/>
                </a:solidFill>
                <a:latin typeface="Times New Roman" pitchFamily="18" charset="0"/>
                <a:cs typeface="Times New Roman" pitchFamily="18" charset="0"/>
              </a:rPr>
              <a:t>1. </a:t>
            </a:r>
            <a:r>
              <a:rPr lang="en-US" sz="2800" err="1">
                <a:solidFill>
                  <a:srgbClr val="FF0066"/>
                </a:solidFill>
                <a:latin typeface="Times New Roman" pitchFamily="18" charset="0"/>
                <a:cs typeface="Times New Roman" pitchFamily="18" charset="0"/>
              </a:rPr>
              <a:t>Lũy</a:t>
            </a:r>
            <a:r>
              <a:rPr lang="en-US" sz="2800">
                <a:solidFill>
                  <a:srgbClr val="FF0066"/>
                </a:solidFill>
                <a:latin typeface="Times New Roman" pitchFamily="18" charset="0"/>
                <a:cs typeface="Times New Roman" pitchFamily="18" charset="0"/>
              </a:rPr>
              <a:t> thừa với số mũ tự nhiên:</a:t>
            </a:r>
            <a:endParaRPr lang="en-US" sz="2800" dirty="0">
              <a:solidFill>
                <a:srgbClr val="FF0066"/>
              </a:solidFill>
              <a:latin typeface="Times New Roman" pitchFamily="18" charset="0"/>
              <a:cs typeface="Times New Roman" pitchFamily="18" charset="0"/>
            </a:endParaRPr>
          </a:p>
        </p:txBody>
      </p:sp>
      <p:sp>
        <p:nvSpPr>
          <p:cNvPr id="34" name="Rounded Rectangle">
            <a:extLst>
              <a:ext uri="{FF2B5EF4-FFF2-40B4-BE49-F238E27FC236}">
                <a16:creationId xmlns:a16="http://schemas.microsoft.com/office/drawing/2014/main" id="{FB12204B-6DBE-C6A7-AE6B-554F3EAC4A86}"/>
              </a:ext>
            </a:extLst>
          </p:cNvPr>
          <p:cNvSpPr>
            <a:spLocks noChangeArrowheads="1"/>
          </p:cNvSpPr>
          <p:nvPr/>
        </p:nvSpPr>
        <p:spPr bwMode="auto">
          <a:xfrm>
            <a:off x="569913" y="619125"/>
            <a:ext cx="4230687" cy="814388"/>
          </a:xfrm>
          <a:prstGeom prst="roundRect">
            <a:avLst>
              <a:gd name="adj" fmla="val 50000"/>
            </a:avLst>
          </a:prstGeom>
          <a:solidFill>
            <a:srgbClr val="FF0040"/>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Times New Roman" panose="02020603050405020304" pitchFamily="18" charset="0"/>
              <a:cs typeface="Times New Roman" panose="02020603050405020304" pitchFamily="18" charset="0"/>
            </a:endParaRPr>
          </a:p>
        </p:txBody>
      </p:sp>
      <p:sp>
        <p:nvSpPr>
          <p:cNvPr id="35" name="Oval 7">
            <a:extLst>
              <a:ext uri="{FF2B5EF4-FFF2-40B4-BE49-F238E27FC236}">
                <a16:creationId xmlns:a16="http://schemas.microsoft.com/office/drawing/2014/main" id="{03DA6F93-B5AC-26C3-A49A-1B073687E374}"/>
              </a:ext>
            </a:extLst>
          </p:cNvPr>
          <p:cNvSpPr/>
          <p:nvPr/>
        </p:nvSpPr>
        <p:spPr>
          <a:xfrm>
            <a:off x="76200" y="544514"/>
            <a:ext cx="1039813" cy="985837"/>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45719" rIns="45719" anchor="ctr"/>
          <a:lstStyle/>
          <a:p>
            <a:pPr algn="ctr">
              <a:defRPr>
                <a:solidFill>
                  <a:srgbClr val="FFFFFF"/>
                </a:solidFill>
              </a:defRPr>
            </a:pPr>
            <a:endParaRPr>
              <a:solidFill>
                <a:srgbClr val="FFFFFF"/>
              </a:solidFill>
              <a:latin typeface="Times New Roman" panose="02020603050405020304" pitchFamily="18" charset="0"/>
              <a:cs typeface="Times New Roman" panose="02020603050405020304" pitchFamily="18" charset="0"/>
            </a:endParaRPr>
          </a:p>
        </p:txBody>
      </p:sp>
      <p:sp>
        <p:nvSpPr>
          <p:cNvPr id="36" name="Oval 8">
            <a:extLst>
              <a:ext uri="{FF2B5EF4-FFF2-40B4-BE49-F238E27FC236}">
                <a16:creationId xmlns:a16="http://schemas.microsoft.com/office/drawing/2014/main" id="{B5883D25-9D80-CD8B-CE9E-E3DCEA40B365}"/>
              </a:ext>
            </a:extLst>
          </p:cNvPr>
          <p:cNvSpPr>
            <a:spLocks noChangeArrowheads="1"/>
          </p:cNvSpPr>
          <p:nvPr/>
        </p:nvSpPr>
        <p:spPr bwMode="auto">
          <a:xfrm>
            <a:off x="152400" y="609601"/>
            <a:ext cx="854075" cy="811213"/>
          </a:xfrm>
          <a:prstGeom prst="ellipse">
            <a:avLst/>
          </a:prstGeom>
          <a:solidFill>
            <a:srgbClr val="FF0066"/>
          </a:solidFill>
          <a:ln>
            <a:noFill/>
          </a:ln>
          <a:extLst>
            <a:ext uri="{91240B29-F687-4F45-9708-019B960494DF}">
              <a14:hiddenLine xmlns:a14="http://schemas.microsoft.com/office/drawing/2010/main" w="9525">
                <a:solidFill>
                  <a:srgbClr val="000000"/>
                </a:solidFill>
                <a:round/>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Times New Roman" panose="02020603050405020304" pitchFamily="18" charset="0"/>
              <a:cs typeface="Times New Roman" panose="02020603050405020304" pitchFamily="18" charset="0"/>
            </a:endParaRPr>
          </a:p>
        </p:txBody>
      </p:sp>
      <p:sp>
        <p:nvSpPr>
          <p:cNvPr id="37" name="TextBox 52">
            <a:extLst>
              <a:ext uri="{FF2B5EF4-FFF2-40B4-BE49-F238E27FC236}">
                <a16:creationId xmlns:a16="http://schemas.microsoft.com/office/drawing/2014/main" id="{8679FEC7-2F5F-D41B-8E80-C15440B8730E}"/>
              </a:ext>
            </a:extLst>
          </p:cNvPr>
          <p:cNvSpPr txBox="1">
            <a:spLocks noChangeArrowheads="1"/>
          </p:cNvSpPr>
          <p:nvPr/>
        </p:nvSpPr>
        <p:spPr bwMode="auto">
          <a:xfrm>
            <a:off x="1009650" y="939800"/>
            <a:ext cx="37131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000">
                <a:solidFill>
                  <a:srgbClr val="FFFFFF"/>
                </a:solidFill>
                <a:latin typeface="Times New Roman" panose="02020603050405020304" pitchFamily="18" charset="0"/>
                <a:cs typeface="Times New Roman" panose="02020603050405020304" pitchFamily="18" charset="0"/>
              </a:rPr>
              <a:t>HÌNH THÀNH KIẾN THỨC MỚI     </a:t>
            </a:r>
          </a:p>
        </p:txBody>
      </p:sp>
      <p:sp>
        <p:nvSpPr>
          <p:cNvPr id="38" name="TextBox 52">
            <a:extLst>
              <a:ext uri="{FF2B5EF4-FFF2-40B4-BE49-F238E27FC236}">
                <a16:creationId xmlns:a16="http://schemas.microsoft.com/office/drawing/2014/main" id="{98F537E1-5D93-3EBB-16BC-C618D9D19A13}"/>
              </a:ext>
            </a:extLst>
          </p:cNvPr>
          <p:cNvSpPr txBox="1">
            <a:spLocks noChangeArrowheads="1"/>
          </p:cNvSpPr>
          <p:nvPr/>
        </p:nvSpPr>
        <p:spPr bwMode="auto">
          <a:xfrm>
            <a:off x="1828800" y="663576"/>
            <a:ext cx="12668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200">
                <a:solidFill>
                  <a:srgbClr val="FFFFFF"/>
                </a:solidFill>
                <a:latin typeface="Times New Roman" panose="02020603050405020304" pitchFamily="18" charset="0"/>
                <a:cs typeface="Times New Roman" panose="02020603050405020304" pitchFamily="18" charset="0"/>
              </a:rPr>
              <a:t>     HOẠT ĐỘNG</a:t>
            </a:r>
          </a:p>
        </p:txBody>
      </p:sp>
      <p:pic>
        <p:nvPicPr>
          <p:cNvPr id="39" name="Picture 80">
            <a:extLst>
              <a:ext uri="{FF2B5EF4-FFF2-40B4-BE49-F238E27FC236}">
                <a16:creationId xmlns:a16="http://schemas.microsoft.com/office/drawing/2014/main" id="{7D5207AE-4BAE-B5B0-B20D-0956CC6C94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99" y="533400"/>
            <a:ext cx="985838" cy="98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TextBox 40">
            <a:extLst>
              <a:ext uri="{FF2B5EF4-FFF2-40B4-BE49-F238E27FC236}">
                <a16:creationId xmlns:a16="http://schemas.microsoft.com/office/drawing/2014/main" id="{8963FB68-EB55-E194-462D-D15B0B8DEF7D}"/>
              </a:ext>
            </a:extLst>
          </p:cNvPr>
          <p:cNvSpPr txBox="1"/>
          <p:nvPr/>
        </p:nvSpPr>
        <p:spPr>
          <a:xfrm>
            <a:off x="4305301" y="2438400"/>
            <a:ext cx="3581399" cy="492443"/>
          </a:xfrm>
          <a:prstGeom prst="rect">
            <a:avLst/>
          </a:prstGeom>
          <a:ln>
            <a:noFill/>
          </a:ln>
        </p:spPr>
        <p:style>
          <a:lnRef idx="1">
            <a:schemeClr val="accent4"/>
          </a:lnRef>
          <a:fillRef idx="2">
            <a:schemeClr val="accent4"/>
          </a:fillRef>
          <a:effectRef idx="1">
            <a:schemeClr val="accent4"/>
          </a:effectRef>
          <a:fontRef idx="minor">
            <a:schemeClr val="dk1"/>
          </a:fontRef>
        </p:style>
        <p:txBody>
          <a:bodyPr wrap="square">
            <a:spAutoFit/>
          </a:bodyPr>
          <a:lstStyle/>
          <a:p>
            <a:r>
              <a:rPr lang="en-US" sz="2600" b="1">
                <a:solidFill>
                  <a:srgbClr val="002060"/>
                </a:solidFill>
                <a:latin typeface="Times New Roman" panose="02020603050405020304" pitchFamily="18" charset="0"/>
                <a:ea typeface="Times New Roman" panose="02020603050405020304" pitchFamily="18" charset="0"/>
              </a:rPr>
              <a:t>HOẠT ĐỘNG NHÓM </a:t>
            </a:r>
            <a:endParaRPr lang="en-US" sz="2600" b="1">
              <a:solidFill>
                <a:srgbClr val="002060"/>
              </a:solidFill>
            </a:endParaRPr>
          </a:p>
        </p:txBody>
      </p:sp>
      <p:sp>
        <p:nvSpPr>
          <p:cNvPr id="50" name="TextBox 49">
            <a:extLst>
              <a:ext uri="{FF2B5EF4-FFF2-40B4-BE49-F238E27FC236}">
                <a16:creationId xmlns:a16="http://schemas.microsoft.com/office/drawing/2014/main" id="{14F35993-A6F2-FB2C-2D8D-0A5C0CE8E345}"/>
              </a:ext>
            </a:extLst>
          </p:cNvPr>
          <p:cNvSpPr txBox="1"/>
          <p:nvPr/>
        </p:nvSpPr>
        <p:spPr>
          <a:xfrm>
            <a:off x="1295400" y="3743980"/>
            <a:ext cx="1824037" cy="523220"/>
          </a:xfrm>
          <a:prstGeom prst="rect">
            <a:avLst/>
          </a:prstGeom>
          <a:solidFill>
            <a:schemeClr val="accent3">
              <a:lumMod val="40000"/>
              <a:lumOff val="60000"/>
            </a:schemeClr>
          </a:solidFill>
          <a:ln>
            <a:noFill/>
          </a:ln>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en-US" sz="2800" b="1">
                <a:solidFill>
                  <a:srgbClr val="002060"/>
                </a:solidFill>
                <a:latin typeface="Times New Roman" panose="02020603050405020304" pitchFamily="18" charset="0"/>
                <a:ea typeface="Times New Roman" panose="02020603050405020304" pitchFamily="18" charset="0"/>
              </a:rPr>
              <a:t>Nhóm 1, 2 </a:t>
            </a:r>
            <a:endParaRPr lang="en-US" sz="2800">
              <a:solidFill>
                <a:srgbClr val="002060"/>
              </a:solidFill>
              <a:latin typeface="Times New Roman" panose="02020603050405020304" pitchFamily="18" charset="0"/>
              <a:ea typeface="Times New Roman" panose="02020603050405020304" pitchFamily="18" charset="0"/>
            </a:endParaRPr>
          </a:p>
        </p:txBody>
      </p:sp>
      <p:sp>
        <p:nvSpPr>
          <p:cNvPr id="54" name="TextBox 53">
            <a:extLst>
              <a:ext uri="{FF2B5EF4-FFF2-40B4-BE49-F238E27FC236}">
                <a16:creationId xmlns:a16="http://schemas.microsoft.com/office/drawing/2014/main" id="{2290A139-342E-E00F-CFEE-E0D5E317F3ED}"/>
              </a:ext>
            </a:extLst>
          </p:cNvPr>
          <p:cNvSpPr txBox="1"/>
          <p:nvPr/>
        </p:nvSpPr>
        <p:spPr>
          <a:xfrm>
            <a:off x="7853362" y="3743980"/>
            <a:ext cx="1905000" cy="523220"/>
          </a:xfrm>
          <a:prstGeom prst="rect">
            <a:avLst/>
          </a:prstGeom>
          <a:solidFill>
            <a:schemeClr val="accent3">
              <a:lumMod val="40000"/>
              <a:lumOff val="60000"/>
            </a:schemeClr>
          </a:solidFill>
          <a:ln>
            <a:noFill/>
          </a:ln>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en-US" sz="2800" b="1">
                <a:solidFill>
                  <a:srgbClr val="002060"/>
                </a:solidFill>
                <a:latin typeface="Times New Roman" panose="02020603050405020304" pitchFamily="18" charset="0"/>
                <a:ea typeface="Times New Roman" panose="02020603050405020304" pitchFamily="18" charset="0"/>
              </a:rPr>
              <a:t>Nhóm 3, 4 </a:t>
            </a:r>
            <a:endParaRPr lang="en-US" sz="2800">
              <a:solidFill>
                <a:srgbClr val="002060"/>
              </a:solidFill>
              <a:latin typeface="Times New Roman" panose="02020603050405020304" pitchFamily="18" charset="0"/>
              <a:ea typeface="Times New Roman" panose="02020603050405020304" pitchFamily="18" charset="0"/>
            </a:endParaRPr>
          </a:p>
        </p:txBody>
      </p:sp>
      <p:sp>
        <p:nvSpPr>
          <p:cNvPr id="29" name="Text Box 11">
            <a:extLst>
              <a:ext uri="{FF2B5EF4-FFF2-40B4-BE49-F238E27FC236}">
                <a16:creationId xmlns:a16="http://schemas.microsoft.com/office/drawing/2014/main" id="{1D5E5106-0050-6B6B-A36A-E0175E568B29}"/>
              </a:ext>
            </a:extLst>
          </p:cNvPr>
          <p:cNvSpPr txBox="1">
            <a:spLocks noChangeArrowheads="1"/>
          </p:cNvSpPr>
          <p:nvPr/>
        </p:nvSpPr>
        <p:spPr bwMode="auto">
          <a:xfrm>
            <a:off x="152400" y="1915180"/>
            <a:ext cx="7543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rgbClr val="FFFF00"/>
                </a:solidFill>
                <a:latin typeface=".VnTime" pitchFamily="34" charset="0"/>
              </a:defRPr>
            </a:lvl1pPr>
            <a:lvl2pPr marL="742950" indent="-285750">
              <a:defRPr sz="2400" b="1">
                <a:solidFill>
                  <a:srgbClr val="FFFF00"/>
                </a:solidFill>
                <a:latin typeface=".VnTime" pitchFamily="34" charset="0"/>
              </a:defRPr>
            </a:lvl2pPr>
            <a:lvl3pPr marL="1143000" indent="-228600">
              <a:defRPr sz="2400" b="1">
                <a:solidFill>
                  <a:srgbClr val="FFFF00"/>
                </a:solidFill>
                <a:latin typeface=".VnTime" pitchFamily="34" charset="0"/>
              </a:defRPr>
            </a:lvl3pPr>
            <a:lvl4pPr marL="1600200" indent="-228600">
              <a:defRPr sz="2400" b="1">
                <a:solidFill>
                  <a:srgbClr val="FFFF00"/>
                </a:solidFill>
                <a:latin typeface=".VnTime" pitchFamily="34" charset="0"/>
              </a:defRPr>
            </a:lvl4pPr>
            <a:lvl5pPr marL="2057400" indent="-228600">
              <a:defRPr sz="2400" b="1">
                <a:solidFill>
                  <a:srgbClr val="FFFF00"/>
                </a:solidFill>
                <a:latin typeface=".VnTime" pitchFamily="34" charset="0"/>
              </a:defRPr>
            </a:lvl5pPr>
            <a:lvl6pPr marL="2514600" indent="-228600" eaLnBrk="0" fontAlgn="base" hangingPunct="0">
              <a:spcBef>
                <a:spcPct val="50000"/>
              </a:spcBef>
              <a:spcAft>
                <a:spcPct val="0"/>
              </a:spcAft>
              <a:defRPr sz="2400" b="1">
                <a:solidFill>
                  <a:srgbClr val="FFFF00"/>
                </a:solidFill>
                <a:latin typeface=".VnTime" pitchFamily="34" charset="0"/>
              </a:defRPr>
            </a:lvl6pPr>
            <a:lvl7pPr marL="2971800" indent="-228600" eaLnBrk="0" fontAlgn="base" hangingPunct="0">
              <a:spcBef>
                <a:spcPct val="50000"/>
              </a:spcBef>
              <a:spcAft>
                <a:spcPct val="0"/>
              </a:spcAft>
              <a:defRPr sz="2400" b="1">
                <a:solidFill>
                  <a:srgbClr val="FFFF00"/>
                </a:solidFill>
                <a:latin typeface=".VnTime" pitchFamily="34" charset="0"/>
              </a:defRPr>
            </a:lvl7pPr>
            <a:lvl8pPr marL="3429000" indent="-228600" eaLnBrk="0" fontAlgn="base" hangingPunct="0">
              <a:spcBef>
                <a:spcPct val="50000"/>
              </a:spcBef>
              <a:spcAft>
                <a:spcPct val="0"/>
              </a:spcAft>
              <a:defRPr sz="2400" b="1">
                <a:solidFill>
                  <a:srgbClr val="FFFF00"/>
                </a:solidFill>
                <a:latin typeface=".VnTime" pitchFamily="34" charset="0"/>
              </a:defRPr>
            </a:lvl8pPr>
            <a:lvl9pPr marL="3886200" indent="-228600" eaLnBrk="0" fontAlgn="base" hangingPunct="0">
              <a:spcBef>
                <a:spcPct val="50000"/>
              </a:spcBef>
              <a:spcAft>
                <a:spcPct val="0"/>
              </a:spcAft>
              <a:defRPr sz="2400" b="1">
                <a:solidFill>
                  <a:srgbClr val="FFFF00"/>
                </a:solidFill>
                <a:latin typeface=".VnTime" pitchFamily="34" charset="0"/>
              </a:defRPr>
            </a:lvl9pPr>
          </a:lstStyle>
          <a:p>
            <a:r>
              <a:rPr lang="en-US" sz="2800" dirty="0">
                <a:solidFill>
                  <a:srgbClr val="FF0066"/>
                </a:solidFill>
                <a:latin typeface="Times New Roman" pitchFamily="18" charset="0"/>
                <a:cs typeface="Times New Roman" pitchFamily="18" charset="0"/>
              </a:rPr>
              <a:t>2</a:t>
            </a:r>
            <a:r>
              <a:rPr lang="en-US" sz="2800">
                <a:solidFill>
                  <a:srgbClr val="FF0066"/>
                </a:solidFill>
                <a:latin typeface="Times New Roman" pitchFamily="18" charset="0"/>
                <a:cs typeface="Times New Roman" pitchFamily="18" charset="0"/>
              </a:rPr>
              <a:t>. Tích và thương của hai lũy thừa cùng cơ số</a:t>
            </a:r>
            <a:endParaRPr lang="en-US" sz="2800" dirty="0">
              <a:solidFill>
                <a:srgbClr val="FF0066"/>
              </a:solidFill>
              <a:latin typeface="Times New Roman" pitchFamily="18" charset="0"/>
              <a:cs typeface="Times New Roman" pitchFamily="18" charset="0"/>
            </a:endParaRPr>
          </a:p>
        </p:txBody>
      </p:sp>
      <p:sp>
        <p:nvSpPr>
          <p:cNvPr id="30" name="TextBox 29">
            <a:extLst>
              <a:ext uri="{FF2B5EF4-FFF2-40B4-BE49-F238E27FC236}">
                <a16:creationId xmlns:a16="http://schemas.microsoft.com/office/drawing/2014/main" id="{788F4C9E-8B55-49EC-CBD7-2054BF352216}"/>
              </a:ext>
            </a:extLst>
          </p:cNvPr>
          <p:cNvSpPr txBox="1"/>
          <p:nvPr/>
        </p:nvSpPr>
        <p:spPr>
          <a:xfrm>
            <a:off x="838200" y="2981980"/>
            <a:ext cx="6057899" cy="523220"/>
          </a:xfrm>
          <a:prstGeom prst="rect">
            <a:avLst/>
          </a:prstGeom>
          <a:noFill/>
        </p:spPr>
        <p:txBody>
          <a:bodyPr wrap="square">
            <a:spAutoFit/>
          </a:bodyPr>
          <a:lstStyle/>
          <a:p>
            <a:r>
              <a:rPr lang="en-US" sz="2800" b="1">
                <a:solidFill>
                  <a:srgbClr val="002060"/>
                </a:solidFill>
                <a:latin typeface="Times New Roman" panose="02020603050405020304" pitchFamily="18" charset="0"/>
                <a:ea typeface="Times New Roman" panose="02020603050405020304" pitchFamily="18" charset="0"/>
              </a:rPr>
              <a:t>Tìm số thích hợp thay vào dấu “</a:t>
            </a:r>
            <a:r>
              <a:rPr lang="en-US" sz="2800" b="1">
                <a:solidFill>
                  <a:srgbClr val="FF0000"/>
                </a:solidFill>
                <a:latin typeface="Times New Roman" panose="02020603050405020304" pitchFamily="18" charset="0"/>
                <a:ea typeface="Times New Roman" panose="02020603050405020304" pitchFamily="18" charset="0"/>
              </a:rPr>
              <a:t>?</a:t>
            </a:r>
            <a:r>
              <a:rPr lang="en-US" sz="2800" b="1">
                <a:solidFill>
                  <a:srgbClr val="002060"/>
                </a:solidFill>
                <a:latin typeface="Times New Roman" panose="02020603050405020304" pitchFamily="18" charset="0"/>
                <a:ea typeface="Times New Roman" panose="02020603050405020304" pitchFamily="18" charset="0"/>
              </a:rPr>
              <a:t>”</a:t>
            </a:r>
            <a:endParaRPr lang="en-US" sz="2800">
              <a:solidFill>
                <a:srgbClr val="002060"/>
              </a:solidFill>
              <a:latin typeface="Times New Roman" panose="02020603050405020304" pitchFamily="18" charset="0"/>
              <a:ea typeface="Times New Roman" panose="02020603050405020304" pitchFamily="18" charset="0"/>
            </a:endParaRPr>
          </a:p>
        </p:txBody>
      </p:sp>
      <p:pic>
        <p:nvPicPr>
          <p:cNvPr id="2050" name="Picture 1">
            <a:extLst>
              <a:ext uri="{FF2B5EF4-FFF2-40B4-BE49-F238E27FC236}">
                <a16:creationId xmlns:a16="http://schemas.microsoft.com/office/drawing/2014/main" id="{E28D1DB5-E730-DF86-B87D-78742D73AE13}"/>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30000" y1="20000" x2="30000" y2="13333"/>
                        <a14:foregroundMark x1="80000" y1="36667" x2="83333" y2="50000"/>
                      </a14:backgroundRemoval>
                    </a14:imgEffect>
                  </a14:imgLayer>
                </a14:imgProps>
              </a:ext>
              <a:ext uri="{28A0092B-C50C-407E-A947-70E740481C1C}">
                <a14:useLocalDpi xmlns:a14="http://schemas.microsoft.com/office/drawing/2010/main" val="0"/>
              </a:ext>
            </a:extLst>
          </a:blip>
          <a:srcRect/>
          <a:stretch>
            <a:fillRect/>
          </a:stretch>
        </p:blipFill>
        <p:spPr bwMode="auto">
          <a:xfrm>
            <a:off x="152400" y="2667000"/>
            <a:ext cx="710406" cy="710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Object 4">
            <a:extLst>
              <a:ext uri="{FF2B5EF4-FFF2-40B4-BE49-F238E27FC236}">
                <a16:creationId xmlns:a16="http://schemas.microsoft.com/office/drawing/2014/main" id="{317D60E8-E04A-248E-EA9A-C71E04DB4839}"/>
              </a:ext>
            </a:extLst>
          </p:cNvPr>
          <p:cNvGraphicFramePr>
            <a:graphicFrameLocks noChangeAspect="1"/>
          </p:cNvGraphicFramePr>
          <p:nvPr>
            <p:extLst>
              <p:ext uri="{D42A27DB-BD31-4B8C-83A1-F6EECF244321}">
                <p14:modId xmlns:p14="http://schemas.microsoft.com/office/powerpoint/2010/main" val="971350274"/>
              </p:ext>
            </p:extLst>
          </p:nvPr>
        </p:nvGraphicFramePr>
        <p:xfrm>
          <a:off x="533400" y="4518026"/>
          <a:ext cx="3652837" cy="1324933"/>
        </p:xfrm>
        <a:graphic>
          <a:graphicData uri="http://schemas.openxmlformats.org/presentationml/2006/ole">
            <mc:AlternateContent xmlns:mc="http://schemas.openxmlformats.org/markup-compatibility/2006">
              <mc:Choice xmlns:v="urn:schemas-microsoft-com:vml" Requires="v">
                <p:oleObj name="Equation" r:id="rId5" imgW="1295280" imgH="469800" progId="Equation.DSMT4">
                  <p:embed/>
                </p:oleObj>
              </mc:Choice>
              <mc:Fallback>
                <p:oleObj name="Equation" r:id="rId5" imgW="1295280" imgH="469800" progId="Equation.DSMT4">
                  <p:embed/>
                  <p:pic>
                    <p:nvPicPr>
                      <p:cNvPr id="0" name=""/>
                      <p:cNvPicPr/>
                      <p:nvPr/>
                    </p:nvPicPr>
                    <p:blipFill>
                      <a:blip r:embed="rId6"/>
                      <a:stretch>
                        <a:fillRect/>
                      </a:stretch>
                    </p:blipFill>
                    <p:spPr>
                      <a:xfrm>
                        <a:off x="533400" y="4518026"/>
                        <a:ext cx="3652837" cy="1324933"/>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192D450A-076F-289E-B913-225C1E884132}"/>
              </a:ext>
            </a:extLst>
          </p:cNvPr>
          <p:cNvGraphicFramePr>
            <a:graphicFrameLocks noChangeAspect="1"/>
          </p:cNvGraphicFramePr>
          <p:nvPr>
            <p:extLst>
              <p:ext uri="{D42A27DB-BD31-4B8C-83A1-F6EECF244321}">
                <p14:modId xmlns:p14="http://schemas.microsoft.com/office/powerpoint/2010/main" val="3698721208"/>
              </p:ext>
            </p:extLst>
          </p:nvPr>
        </p:nvGraphicFramePr>
        <p:xfrm>
          <a:off x="6786562" y="4832350"/>
          <a:ext cx="4038600" cy="787400"/>
        </p:xfrm>
        <a:graphic>
          <a:graphicData uri="http://schemas.openxmlformats.org/presentationml/2006/ole">
            <mc:AlternateContent xmlns:mc="http://schemas.openxmlformats.org/markup-compatibility/2006">
              <mc:Choice xmlns:v="urn:schemas-microsoft-com:vml" Requires="v">
                <p:oleObj name="Equation" r:id="rId7" imgW="1536480" imgH="279360" progId="Equation.DSMT4">
                  <p:embed/>
                </p:oleObj>
              </mc:Choice>
              <mc:Fallback>
                <p:oleObj name="Equation" r:id="rId7" imgW="1536480" imgH="279360" progId="Equation.DSMT4">
                  <p:embed/>
                  <p:pic>
                    <p:nvPicPr>
                      <p:cNvPr id="0" name=""/>
                      <p:cNvPicPr/>
                      <p:nvPr/>
                    </p:nvPicPr>
                    <p:blipFill>
                      <a:blip r:embed="rId8"/>
                      <a:stretch>
                        <a:fillRect/>
                      </a:stretch>
                    </p:blipFill>
                    <p:spPr>
                      <a:xfrm>
                        <a:off x="6786562" y="4832350"/>
                        <a:ext cx="4038600" cy="787400"/>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7ED7A194-B75E-9FDA-294B-07CF61C1D12D}"/>
              </a:ext>
            </a:extLst>
          </p:cNvPr>
          <p:cNvSpPr txBox="1"/>
          <p:nvPr/>
        </p:nvSpPr>
        <p:spPr>
          <a:xfrm>
            <a:off x="3957636" y="4368226"/>
            <a:ext cx="609600" cy="584775"/>
          </a:xfrm>
          <a:prstGeom prst="rect">
            <a:avLst/>
          </a:prstGeom>
          <a:solidFill>
            <a:schemeClr val="bg1"/>
          </a:solidFill>
        </p:spPr>
        <p:txBody>
          <a:bodyPr wrap="square" rtlCol="0">
            <a:spAutoFit/>
          </a:bodyPr>
          <a:lstStyle/>
          <a:p>
            <a:r>
              <a:rPr lang="en-US" sz="3200">
                <a:solidFill>
                  <a:srgbClr val="FF0000"/>
                </a:solidFill>
                <a:latin typeface="Times New Roman" panose="02020603050405020304" pitchFamily="18" charset="0"/>
                <a:cs typeface="Times New Roman" panose="02020603050405020304" pitchFamily="18" charset="0"/>
              </a:rPr>
              <a:t>4</a:t>
            </a:r>
          </a:p>
        </p:txBody>
      </p:sp>
      <p:sp>
        <p:nvSpPr>
          <p:cNvPr id="40" name="TextBox 39">
            <a:extLst>
              <a:ext uri="{FF2B5EF4-FFF2-40B4-BE49-F238E27FC236}">
                <a16:creationId xmlns:a16="http://schemas.microsoft.com/office/drawing/2014/main" id="{ED0C8DB0-346E-8F7A-C83F-0DD93CC1046A}"/>
              </a:ext>
            </a:extLst>
          </p:cNvPr>
          <p:cNvSpPr txBox="1"/>
          <p:nvPr/>
        </p:nvSpPr>
        <p:spPr>
          <a:xfrm>
            <a:off x="10672763" y="4658380"/>
            <a:ext cx="376237" cy="533399"/>
          </a:xfrm>
          <a:prstGeom prst="rect">
            <a:avLst/>
          </a:prstGeom>
          <a:solidFill>
            <a:schemeClr val="bg1"/>
          </a:solidFill>
        </p:spPr>
        <p:txBody>
          <a:bodyPr wrap="square" rtlCol="0">
            <a:spAutoFit/>
          </a:bodyPr>
          <a:lstStyle/>
          <a:p>
            <a:r>
              <a:rPr lang="en-US" sz="2800">
                <a:solidFill>
                  <a:srgbClr val="FF0000"/>
                </a:solidFill>
                <a:latin typeface="Times New Roman" panose="02020603050405020304" pitchFamily="18" charset="0"/>
                <a:cs typeface="Times New Roman" panose="02020603050405020304" pitchFamily="18" charset="0"/>
              </a:rPr>
              <a:t>5</a:t>
            </a:r>
          </a:p>
        </p:txBody>
      </p:sp>
      <p:pic>
        <p:nvPicPr>
          <p:cNvPr id="21" name="Picture 13">
            <a:extLst>
              <a:ext uri="{FF2B5EF4-FFF2-40B4-BE49-F238E27FC236}">
                <a16:creationId xmlns:a16="http://schemas.microsoft.com/office/drawing/2014/main" id="{7947DBF9-E1AD-EC86-A3A8-5FAD44BF1BBD}"/>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180982" y="423482"/>
            <a:ext cx="1553818" cy="1553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017800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randombar(vertical)">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randombar(vertical)">
                                      <p:cBhvr>
                                        <p:cTn id="12" dur="500"/>
                                        <p:tgtEl>
                                          <p:spTgt spid="41"/>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5"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randombar(vertical)">
                                      <p:cBhvr>
                                        <p:cTn id="17" dur="500"/>
                                        <p:tgtEl>
                                          <p:spTgt spid="2050"/>
                                        </p:tgtEl>
                                      </p:cBhvr>
                                    </p:animEffect>
                                  </p:childTnLst>
                                </p:cTn>
                              </p:par>
                              <p:par>
                                <p:cTn id="18" presetID="14" presetClass="entr" presetSubtype="5" fill="hold" grpId="0" nodeType="with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randombar(vertical)">
                                      <p:cBhvr>
                                        <p:cTn id="20" dur="500"/>
                                        <p:tgtEl>
                                          <p:spTgt spid="30"/>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5" fill="hold" grpId="0" nodeType="clickEffect">
                                  <p:stCondLst>
                                    <p:cond delay="0"/>
                                  </p:stCondLst>
                                  <p:childTnLst>
                                    <p:set>
                                      <p:cBhvr>
                                        <p:cTn id="24" dur="1" fill="hold">
                                          <p:stCondLst>
                                            <p:cond delay="0"/>
                                          </p:stCondLst>
                                        </p:cTn>
                                        <p:tgtEl>
                                          <p:spTgt spid="50"/>
                                        </p:tgtEl>
                                        <p:attrNameLst>
                                          <p:attrName>style.visibility</p:attrName>
                                        </p:attrNameLst>
                                      </p:cBhvr>
                                      <p:to>
                                        <p:strVal val="visible"/>
                                      </p:to>
                                    </p:set>
                                    <p:animEffect transition="in" filter="randombar(vertical)">
                                      <p:cBhvr>
                                        <p:cTn id="25" dur="500"/>
                                        <p:tgtEl>
                                          <p:spTgt spid="50"/>
                                        </p:tgtEl>
                                      </p:cBhvr>
                                    </p:animEffect>
                                  </p:childTnLst>
                                </p:cTn>
                              </p:par>
                            </p:childTnLst>
                          </p:cTn>
                        </p:par>
                        <p:par>
                          <p:cTn id="26" fill="hold">
                            <p:stCondLst>
                              <p:cond delay="500"/>
                            </p:stCondLst>
                            <p:childTnLst>
                              <p:par>
                                <p:cTn id="27" presetID="14" presetClass="entr" presetSubtype="5" fill="hold" grpId="0" nodeType="afterEffect">
                                  <p:stCondLst>
                                    <p:cond delay="0"/>
                                  </p:stCondLst>
                                  <p:childTnLst>
                                    <p:set>
                                      <p:cBhvr>
                                        <p:cTn id="28" dur="1" fill="hold">
                                          <p:stCondLst>
                                            <p:cond delay="0"/>
                                          </p:stCondLst>
                                        </p:cTn>
                                        <p:tgtEl>
                                          <p:spTgt spid="54"/>
                                        </p:tgtEl>
                                        <p:attrNameLst>
                                          <p:attrName>style.visibility</p:attrName>
                                        </p:attrNameLst>
                                      </p:cBhvr>
                                      <p:to>
                                        <p:strVal val="visible"/>
                                      </p:to>
                                    </p:set>
                                    <p:animEffect transition="in" filter="randombar(vertical)">
                                      <p:cBhvr>
                                        <p:cTn id="29" dur="500"/>
                                        <p:tgtEl>
                                          <p:spTgt spid="54"/>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5"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randombar(vertical)">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5"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randombar(vertical)">
                                      <p:cBhvr>
                                        <p:cTn id="39" dur="5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randombar(horizontal)">
                                      <p:cBhvr>
                                        <p:cTn id="44" dur="500"/>
                                        <p:tgtEl>
                                          <p:spTgt spid="7"/>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grpId="0" nodeType="clickEffect">
                                  <p:stCondLst>
                                    <p:cond delay="0"/>
                                  </p:stCondLst>
                                  <p:childTnLst>
                                    <p:set>
                                      <p:cBhvr>
                                        <p:cTn id="48" dur="1" fill="hold">
                                          <p:stCondLst>
                                            <p:cond delay="0"/>
                                          </p:stCondLst>
                                        </p:cTn>
                                        <p:tgtEl>
                                          <p:spTgt spid="40"/>
                                        </p:tgtEl>
                                        <p:attrNameLst>
                                          <p:attrName>style.visibility</p:attrName>
                                        </p:attrNameLst>
                                      </p:cBhvr>
                                      <p:to>
                                        <p:strVal val="visible"/>
                                      </p:to>
                                    </p:set>
                                    <p:animEffect transition="in" filter="randombar(horizontal)">
                                      <p:cBhvr>
                                        <p:cTn id="4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0" grpId="0" animBg="1"/>
      <p:bldP spid="54" grpId="0" animBg="1"/>
      <p:bldP spid="29" grpId="0"/>
      <p:bldP spid="30" grpId="0"/>
      <p:bldP spid="7" grpId="0" animBg="1"/>
      <p:bldP spid="4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8f47456665943a1499da8fb2eb6fc2551aa2cb7"/>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3581</TotalTime>
  <Words>1840</Words>
  <Application>Microsoft Office PowerPoint</Application>
  <PresentationFormat>Widescreen</PresentationFormat>
  <Paragraphs>301</Paragraphs>
  <Slides>34</Slides>
  <Notes>4</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34</vt:i4>
      </vt:variant>
    </vt:vector>
  </HeadingPairs>
  <TitlesOfParts>
    <vt:vector size="44" baseType="lpstr">
      <vt:lpstr>Arial</vt:lpstr>
      <vt:lpstr>Calibri</vt:lpstr>
      <vt:lpstr>Calibri Light</vt:lpstr>
      <vt:lpstr>Cambria</vt:lpstr>
      <vt:lpstr>Times New Roman</vt:lpstr>
      <vt:lpstr>Wingdings</vt:lpstr>
      <vt:lpstr>Wingdings 2</vt:lpstr>
      <vt:lpstr>Oriel</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GIỚI THIỆU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VnTeach.Com</dc:creator>
  <cp:keywords>VnTeach.Com</cp:keywords>
  <cp:lastModifiedBy>Admin</cp:lastModifiedBy>
  <cp:revision>1</cp:revision>
  <dcterms:created xsi:type="dcterms:W3CDTF">2014-09-08T12:50:15Z</dcterms:created>
  <dcterms:modified xsi:type="dcterms:W3CDTF">2023-09-22T00:04:16Z</dcterms:modified>
</cp:coreProperties>
</file>