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1" r:id="rId3"/>
    <p:sldId id="305" r:id="rId4"/>
    <p:sldId id="301" r:id="rId5"/>
    <p:sldId id="304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262" y="-5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70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6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2.pptx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hyperlink" Target="Cau%20hoi/Cau%201.pptx" TargetMode="Externa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hyperlink" Target="Cau%20hoi/Cau%203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Relationship Id="rId14" Type="http://schemas.openxmlformats.org/officeDocument/2006/relationships/hyperlink" Target="Cau%20hoi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Cau%20hoi%20van%20dung/Cau%204.pptx" TargetMode="External"/><Relationship Id="rId3" Type="http://schemas.openxmlformats.org/officeDocument/2006/relationships/image" Target="../media/image20.jpg"/><Relationship Id="rId7" Type="http://schemas.openxmlformats.org/officeDocument/2006/relationships/hyperlink" Target="Cau%20hoi%20van%20dung/Cau%206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%20van%20dung/Cau%202.pptx" TargetMode="External"/><Relationship Id="rId5" Type="http://schemas.openxmlformats.org/officeDocument/2006/relationships/hyperlink" Target="Cau%20hoi%20van%20dung/Cau%205.pptx" TargetMode="External"/><Relationship Id="rId4" Type="http://schemas.openxmlformats.org/officeDocument/2006/relationships/hyperlink" Target="Cau%20hoi%20van%20dung/Cau%201.pptx" TargetMode="External"/><Relationship Id="rId9" Type="http://schemas.openxmlformats.org/officeDocument/2006/relationships/hyperlink" Target="Cau%20hoi%20van%20dung/Cau%203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76300" cy="27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97: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 THẬP, PHÂN LOẠI, SỐ LIỆU GHI CHÉP THỐNG KÊ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71634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3127707" y="7008685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6252" y="772928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03FD1CF-FD45-4F04-9447-4A0B19B39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14" y="587579"/>
            <a:ext cx="10553399" cy="31656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38241AB-06CA-4D2F-95FB-A01257A13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" y="-63840"/>
            <a:ext cx="3726165" cy="37214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71A05A6-1E70-453A-A673-F5D2DBF0B9B5}"/>
              </a:ext>
            </a:extLst>
          </p:cNvPr>
          <p:cNvSpPr/>
          <p:nvPr/>
        </p:nvSpPr>
        <p:spPr>
          <a:xfrm>
            <a:off x="4404519" y="37039"/>
            <a:ext cx="4492395" cy="1107996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DF33CE2-E573-4CDE-B061-8CFB637EA7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04" y="2235708"/>
            <a:ext cx="661238" cy="584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F808D0E-1F6C-40AA-917F-E3527E720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44" y="2514107"/>
            <a:ext cx="661238" cy="584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4836D63-18B9-4B0B-AB3A-928F51CD1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83" y="1755613"/>
            <a:ext cx="661238" cy="584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DED7AC2-8FB9-4B18-833C-1A1BEE1063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01" y="2222007"/>
            <a:ext cx="661238" cy="584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C4B740B-89C8-49A9-AC90-0CFD7BA74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376" y="1956308"/>
            <a:ext cx="661238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D08869C-455D-4DBB-A471-23878FD986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74" y="1840005"/>
            <a:ext cx="661238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5FA94B6-7417-4547-A61C-7A97621F3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3" y="2474665"/>
            <a:ext cx="661238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2ACA7D7-C2EB-42A0-AC4B-ED65117BE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28" y="1840005"/>
            <a:ext cx="661238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C9839B8-3B94-4A2B-B566-09F95D8E4D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0" t="46798"/>
          <a:stretch/>
        </p:blipFill>
        <p:spPr>
          <a:xfrm rot="9883826" flipH="1" flipV="1">
            <a:off x="2774559" y="4661464"/>
            <a:ext cx="4505732" cy="21396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A7B03A0-6164-492B-AA67-EB51E7388B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8705" flipH="1">
            <a:off x="234692" y="3177698"/>
            <a:ext cx="5965754" cy="3279813"/>
          </a:xfrm>
          <a:prstGeom prst="rect">
            <a:avLst/>
          </a:prstGeom>
        </p:spPr>
      </p:pic>
      <p:pic>
        <p:nvPicPr>
          <p:cNvPr id="34" name="Picture 33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xmlns="" id="{0DB7000D-6FED-46FC-B242-4FAFAC361E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60" y="5679231"/>
            <a:ext cx="1165244" cy="21697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ABAA8AB-0A81-4C63-8EF1-4B6B14DE219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1441460" y="6344311"/>
            <a:ext cx="606578" cy="6299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2F7E10E-CB64-45DA-9D7E-7EF5AC1ECBF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5128529" y="5954781"/>
            <a:ext cx="606578" cy="62993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C747A7F-AAF6-42DE-91EB-CC795634F34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3201774" y="6891312"/>
            <a:ext cx="606578" cy="629936"/>
          </a:xfrm>
          <a:prstGeom prst="rect">
            <a:avLst/>
          </a:prstGeom>
        </p:spPr>
      </p:pic>
      <p:pic>
        <p:nvPicPr>
          <p:cNvPr id="38" name="Picture 37">
            <a:hlinkClick r:id="rId12" action="ppaction://hlinkpres?slideindex=1&amp;slidetitle="/>
            <a:extLst>
              <a:ext uri="{FF2B5EF4-FFF2-40B4-BE49-F238E27FC236}">
                <a16:creationId xmlns:a16="http://schemas.microsoft.com/office/drawing/2014/main" xmlns="" id="{E92888E9-FEDD-499D-B90D-E4BD6D2DAAC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15" y="3600830"/>
            <a:ext cx="980180" cy="18581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84A9399-84DA-4DC7-AF37-2F6718016AF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5865401" y="3810267"/>
            <a:ext cx="606578" cy="629936"/>
          </a:xfrm>
          <a:prstGeom prst="rect">
            <a:avLst/>
          </a:prstGeom>
        </p:spPr>
      </p:pic>
      <p:pic>
        <p:nvPicPr>
          <p:cNvPr id="41" name="Picture 40">
            <a:hlinkClick r:id="rId14" action="ppaction://hlinkpres?slideindex=1&amp;slidetitle="/>
            <a:extLst>
              <a:ext uri="{FF2B5EF4-FFF2-40B4-BE49-F238E27FC236}">
                <a16:creationId xmlns:a16="http://schemas.microsoft.com/office/drawing/2014/main" xmlns="" id="{D26CC7D9-BF11-4A5D-9E21-CD91850159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82" y="6784856"/>
            <a:ext cx="1083932" cy="2297259"/>
          </a:xfrm>
          <a:prstGeom prst="rect">
            <a:avLst/>
          </a:prstGeom>
        </p:spPr>
      </p:pic>
      <p:pic>
        <p:nvPicPr>
          <p:cNvPr id="42" name="Picture 41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xmlns="" id="{204EA077-50C0-4870-A812-ED78B4FF3FB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02" y="4480159"/>
            <a:ext cx="1065009" cy="202052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96D54D2B-9A00-45F8-A05D-5AFFF86C42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1786439" y="4376441"/>
            <a:ext cx="606578" cy="6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47119" y="136065"/>
            <a:ext cx="11068050" cy="1430513"/>
            <a:chOff x="2347119" y="136065"/>
            <a:chExt cx="11068050" cy="1430513"/>
          </a:xfrm>
        </p:grpSpPr>
        <p:grpSp>
          <p:nvGrpSpPr>
            <p:cNvPr id="14" name="Group 13"/>
            <p:cNvGrpSpPr/>
            <p:nvPr/>
          </p:nvGrpSpPr>
          <p:grpSpPr>
            <a:xfrm>
              <a:off x="5236910" y="136065"/>
              <a:ext cx="5492209" cy="930735"/>
              <a:chOff x="4539228" y="172432"/>
              <a:chExt cx="5399539" cy="9307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718466" y="641502"/>
                  <a:ext cx="10507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30837" y="1051559"/>
                <a:ext cx="81619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Text Box 14">
              <a:extLst>
                <a:ext uri="{FF2B5EF4-FFF2-40B4-BE49-F238E27FC236}">
                  <a16:creationId xmlns="" xmlns:a16="http://schemas.microsoft.com/office/drawing/2014/main" id="{A4BCB28C-4D4F-4F21-BC23-E17CFF2997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7119" y="990600"/>
              <a:ext cx="1106805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Bài 97: THU THẬP, PHÂN LOẠI, GHI CHÉP SỐ LIỆU THỐNG KÊ.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C1B2008-8A57-4998-A0DB-B0B5DCB32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75" t="20834" r="36407" b="31666"/>
          <a:stretch/>
        </p:blipFill>
        <p:spPr>
          <a:xfrm>
            <a:off x="6461919" y="1828800"/>
            <a:ext cx="9614909" cy="65896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2167" y="1672988"/>
            <a:ext cx="28777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Khám phá</a:t>
            </a:r>
            <a:endParaRPr lang="en-US" sz="3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115" y="2362200"/>
            <a:ext cx="56712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Kí hiệu số bông hoa là gì?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813" y="2971800"/>
            <a:ext cx="28472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Kí hiệu là : </a:t>
            </a:r>
            <a:r>
              <a:rPr lang="en-US" sz="3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4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8923" y="3581400"/>
            <a:ext cx="52147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Hoa hồng mấy gạch?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9115" y="4267200"/>
            <a:ext cx="35621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Hoa hồng </a:t>
            </a:r>
            <a:r>
              <a:rPr lang="en-US" sz="3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//// </a:t>
            </a:r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endParaRPr lang="en-US" sz="3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2119" y="4932402"/>
            <a:ext cx="601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Hoa hướng dương mấy gạch?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5471" y="5523131"/>
            <a:ext cx="55467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Hoa hướng dương          (6)</a:t>
            </a:r>
            <a:endParaRPr lang="en-US" sz="3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 descr="https://img.loigiaihay.com/picture/2022/0613/bai-1_4.png">
            <a:extLst>
              <a:ext uri="{FF2B5EF4-FFF2-40B4-BE49-F238E27FC236}">
                <a16:creationId xmlns=""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11318" r="70144" b="55590"/>
          <a:stretch/>
        </p:blipFill>
        <p:spPr bwMode="auto">
          <a:xfrm>
            <a:off x="4465479" y="5612244"/>
            <a:ext cx="762000" cy="49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51927" y="6132731"/>
            <a:ext cx="52147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Hoa cúc mấy gạch?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119" y="6818531"/>
            <a:ext cx="39837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Hoa cúc   </a:t>
            </a:r>
            <a:r>
              <a:rPr lang="en-US" sz="3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(7)</a:t>
            </a:r>
            <a:endParaRPr lang="en-US" sz="3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 descr="https://img.loigiaihay.com/picture/2022/0613/bai-1_4.png">
            <a:extLst>
              <a:ext uri="{FF2B5EF4-FFF2-40B4-BE49-F238E27FC236}">
                <a16:creationId xmlns=""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3" t="11819" r="38976" b="52147"/>
          <a:stretch/>
        </p:blipFill>
        <p:spPr bwMode="auto">
          <a:xfrm>
            <a:off x="2564025" y="6868139"/>
            <a:ext cx="1082040" cy="6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51927" y="7628989"/>
            <a:ext cx="5214796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Hoa đồng tiền mấy gạch?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2119" y="8314789"/>
            <a:ext cx="4868640" cy="61555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Hoa đồng tiền    </a:t>
            </a:r>
            <a:r>
              <a:rPr lang="en-US" sz="3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endParaRPr lang="en-US" sz="3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2" descr="https://img.loigiaihay.com/picture/2022/0613/bai-1_4.png">
            <a:extLst>
              <a:ext uri="{FF2B5EF4-FFF2-40B4-BE49-F238E27FC236}">
                <a16:creationId xmlns=""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3" t="11819" r="42901" b="52147"/>
          <a:stretch/>
        </p:blipFill>
        <p:spPr bwMode="auto">
          <a:xfrm>
            <a:off x="3667477" y="8364397"/>
            <a:ext cx="737042" cy="627203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4135514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0" grpId="0"/>
      <p:bldP spid="27" grpId="0"/>
      <p:bldP spid="28" grpId="0"/>
      <p:bldP spid="29" grpId="0"/>
      <p:bldP spid="30" grpId="0"/>
      <p:bldP spid="35" grpId="0"/>
      <p:bldP spid="36" grpId="0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https://img.loigiaihay.com/picture/2022/0613/bai-1_4.png">
            <a:extLst>
              <a:ext uri="{FF2B5EF4-FFF2-40B4-BE49-F238E27FC236}">
                <a16:creationId xmlns=""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 r="64760"/>
          <a:stretch/>
        </p:blipFill>
        <p:spPr bwMode="auto">
          <a:xfrm>
            <a:off x="4114799" y="2971800"/>
            <a:ext cx="2468881" cy="28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img.loigiaihay.com/picture/2022/0613/bai-1_4.png">
            <a:extLst>
              <a:ext uri="{FF2B5EF4-FFF2-40B4-BE49-F238E27FC236}">
                <a16:creationId xmlns=""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3" r="37036"/>
          <a:stretch/>
        </p:blipFill>
        <p:spPr bwMode="auto">
          <a:xfrm>
            <a:off x="7117079" y="2971800"/>
            <a:ext cx="3459481" cy="28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s://img.loigiaihay.com/picture/2022/0613/bai-1_4.png">
            <a:extLst>
              <a:ext uri="{FF2B5EF4-FFF2-40B4-BE49-F238E27FC236}">
                <a16:creationId xmlns=""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0" r="4022"/>
          <a:stretch/>
        </p:blipFill>
        <p:spPr bwMode="auto">
          <a:xfrm>
            <a:off x="11353799" y="2971800"/>
            <a:ext cx="3977641" cy="28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4F4460F-9592-4C2C-8E28-6E95CC220DE5}"/>
              </a:ext>
            </a:extLst>
          </p:cNvPr>
          <p:cNvGrpSpPr/>
          <p:nvPr/>
        </p:nvGrpSpPr>
        <p:grpSpPr>
          <a:xfrm>
            <a:off x="1966119" y="2186129"/>
            <a:ext cx="13625471" cy="653023"/>
            <a:chOff x="1585119" y="1655539"/>
            <a:chExt cx="13335000" cy="1015873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D3050B08-CB64-4E13-AB54-09B1CAFCBBD0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F23EDE53-FCA6-496A-9331-6D1A738C4F14}"/>
                </a:ext>
              </a:extLst>
            </p:cNvPr>
            <p:cNvSpPr/>
            <p:nvPr/>
          </p:nvSpPr>
          <p:spPr>
            <a:xfrm>
              <a:off x="2390443" y="1744531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Số?</a:t>
              </a:r>
            </a:p>
          </p:txBody>
        </p:sp>
      </p:grpSp>
      <p:pic>
        <p:nvPicPr>
          <p:cNvPr id="1026" name="Picture 2" descr="https://img.loigiaihay.com/picture/2022/0613/bai-1_4.png">
            <a:extLst>
              <a:ext uri="{FF2B5EF4-FFF2-40B4-BE49-F238E27FC236}">
                <a16:creationId xmlns=""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82"/>
          <a:stretch/>
        </p:blipFill>
        <p:spPr bwMode="auto">
          <a:xfrm>
            <a:off x="1508363" y="2971800"/>
            <a:ext cx="1874917" cy="28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347119" y="136065"/>
            <a:ext cx="11068050" cy="1430513"/>
            <a:chOff x="2347119" y="136065"/>
            <a:chExt cx="11068050" cy="1430513"/>
          </a:xfrm>
        </p:grpSpPr>
        <p:grpSp>
          <p:nvGrpSpPr>
            <p:cNvPr id="20" name="Group 19"/>
            <p:cNvGrpSpPr/>
            <p:nvPr/>
          </p:nvGrpSpPr>
          <p:grpSpPr>
            <a:xfrm>
              <a:off x="5236910" y="136065"/>
              <a:ext cx="5492209" cy="930735"/>
              <a:chOff x="4539228" y="172432"/>
              <a:chExt cx="5399539" cy="93073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718466" y="641502"/>
                  <a:ext cx="10507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30" name="Straight Connector 29"/>
              <p:cNvCxnSpPr/>
              <p:nvPr/>
            </p:nvCxnSpPr>
            <p:spPr>
              <a:xfrm>
                <a:off x="6830837" y="1051559"/>
                <a:ext cx="81619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>
              <a:extLst>
                <a:ext uri="{FF2B5EF4-FFF2-40B4-BE49-F238E27FC236}">
                  <a16:creationId xmlns="" xmlns:a16="http://schemas.microsoft.com/office/drawing/2014/main" id="{A4BCB28C-4D4F-4F21-BC23-E17CFF2997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7119" y="990600"/>
              <a:ext cx="1106805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Bài 97: THU THẬP, PHÂN LOẠI, GHI CHÉP SỐ LIỆU THỐNG KÊ.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29780" y="4779638"/>
            <a:ext cx="762000" cy="781473"/>
            <a:chOff x="2177551" y="4953000"/>
            <a:chExt cx="762000" cy="781473"/>
          </a:xfrm>
        </p:grpSpPr>
        <p:sp>
          <p:nvSpPr>
            <p:cNvPr id="4" name="Rectangle 3"/>
            <p:cNvSpPr/>
            <p:nvPr/>
          </p:nvSpPr>
          <p:spPr>
            <a:xfrm>
              <a:off x="2177551" y="4953000"/>
              <a:ext cx="762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85482" y="4965032"/>
              <a:ext cx="5942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rgbClr val="0000FF"/>
                  </a:solidFill>
                </a:rPr>
                <a:t>3</a:t>
              </a:r>
              <a:endParaRPr lang="en-US" sz="4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37919" y="4786750"/>
            <a:ext cx="762000" cy="781473"/>
            <a:chOff x="2177551" y="4953000"/>
            <a:chExt cx="762000" cy="781473"/>
          </a:xfrm>
        </p:grpSpPr>
        <p:sp>
          <p:nvSpPr>
            <p:cNvPr id="34" name="Rectangle 33"/>
            <p:cNvSpPr/>
            <p:nvPr/>
          </p:nvSpPr>
          <p:spPr>
            <a:xfrm>
              <a:off x="2177551" y="4953000"/>
              <a:ext cx="762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85482" y="4965032"/>
              <a:ext cx="5942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rgbClr val="0000FF"/>
                  </a:solidFill>
                </a:rPr>
                <a:t>8</a:t>
              </a:r>
              <a:endParaRPr lang="en-US" sz="4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509913" y="4803702"/>
            <a:ext cx="815517" cy="786064"/>
            <a:chOff x="2165161" y="4928936"/>
            <a:chExt cx="815517" cy="786064"/>
          </a:xfrm>
        </p:grpSpPr>
        <p:sp>
          <p:nvSpPr>
            <p:cNvPr id="40" name="Rectangle 39"/>
            <p:cNvSpPr/>
            <p:nvPr/>
          </p:nvSpPr>
          <p:spPr>
            <a:xfrm>
              <a:off x="2177551" y="4953000"/>
              <a:ext cx="762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65161" y="4928936"/>
              <a:ext cx="8155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rgbClr val="0000FF"/>
                  </a:solidFill>
                </a:rPr>
                <a:t>12</a:t>
              </a:r>
              <a:endParaRPr lang="en-US" sz="4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898457" y="4782740"/>
            <a:ext cx="822518" cy="786064"/>
            <a:chOff x="2117033" y="4928936"/>
            <a:chExt cx="822518" cy="786064"/>
          </a:xfrm>
        </p:grpSpPr>
        <p:sp>
          <p:nvSpPr>
            <p:cNvPr id="43" name="Rectangle 42"/>
            <p:cNvSpPr/>
            <p:nvPr/>
          </p:nvSpPr>
          <p:spPr>
            <a:xfrm>
              <a:off x="2177551" y="4953000"/>
              <a:ext cx="762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17033" y="4928936"/>
              <a:ext cx="7984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rgbClr val="0000FF"/>
                  </a:solidFill>
                </a:rPr>
                <a:t>15</a:t>
              </a:r>
              <a:endParaRPr lang="en-US" sz="4400" b="1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32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23" name="Group 2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572960" y="1136903"/>
            <a:ext cx="729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MẶT CƯỜI, MẶT MẾU</a:t>
            </a:r>
            <a:endParaRPr lang="en-US" sz="36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692779" y="7811529"/>
            <a:ext cx="3256374" cy="73699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smtClean="0"/>
              <a:t>Quay để chọn biểu tượng</a:t>
            </a:r>
            <a:endParaRPr lang="en-US" sz="2400" b="1"/>
          </a:p>
        </p:txBody>
      </p:sp>
      <p:grpSp>
        <p:nvGrpSpPr>
          <p:cNvPr id="29" name="Group 28"/>
          <p:cNvGrpSpPr/>
          <p:nvPr/>
        </p:nvGrpSpPr>
        <p:grpSpPr>
          <a:xfrm>
            <a:off x="9636932" y="2608485"/>
            <a:ext cx="5440652" cy="4760181"/>
            <a:chOff x="10299358" y="2603989"/>
            <a:chExt cx="5348851" cy="4760181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0820400" y="5021527"/>
              <a:ext cx="4267200" cy="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1887200" y="3238539"/>
              <a:ext cx="2133600" cy="358140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1887200" y="3200400"/>
              <a:ext cx="2073876" cy="3608174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4466" r="74551" b="75380"/>
            <a:stretch/>
          </p:blipFill>
          <p:spPr>
            <a:xfrm>
              <a:off x="10299358" y="4435952"/>
              <a:ext cx="1165652" cy="112116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28897" r="74705" b="49807"/>
            <a:stretch/>
          </p:blipFill>
          <p:spPr>
            <a:xfrm>
              <a:off x="11368650" y="2603989"/>
              <a:ext cx="1186249" cy="118459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80068" r="74923"/>
            <a:stretch/>
          </p:blipFill>
          <p:spPr>
            <a:xfrm>
              <a:off x="13545905" y="2818806"/>
              <a:ext cx="1149178" cy="11087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0" t="55183" r="2875" b="25084"/>
            <a:stretch/>
          </p:blipFill>
          <p:spPr>
            <a:xfrm>
              <a:off x="14511387" y="4480394"/>
              <a:ext cx="1136822" cy="109768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3" t="80068" r="50198"/>
            <a:stretch/>
          </p:blipFill>
          <p:spPr>
            <a:xfrm>
              <a:off x="13564036" y="6181331"/>
              <a:ext cx="1168817" cy="110873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8" t="80432" r="2485"/>
            <a:stretch/>
          </p:blipFill>
          <p:spPr>
            <a:xfrm>
              <a:off x="11233880" y="6275707"/>
              <a:ext cx="1138635" cy="1088463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0386046" y="5029201"/>
            <a:ext cx="3869843" cy="3519323"/>
            <a:chOff x="11024286" y="5326290"/>
            <a:chExt cx="3804547" cy="3519323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66" r="74551" b="75380"/>
          <a:stretch/>
        </p:blipFill>
        <p:spPr>
          <a:xfrm>
            <a:off x="1226995" y="2706798"/>
            <a:ext cx="1800234" cy="1702308"/>
          </a:xfrm>
          <a:prstGeom prst="rect">
            <a:avLst/>
          </a:prstGeom>
        </p:spPr>
      </p:pic>
      <p:pic>
        <p:nvPicPr>
          <p:cNvPr id="46" name="Picture 45">
            <a:hlinkClick r:id="rId5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8" t="80432" r="2485"/>
          <a:stretch/>
        </p:blipFill>
        <p:spPr>
          <a:xfrm>
            <a:off x="3782407" y="6147017"/>
            <a:ext cx="1746128" cy="1641024"/>
          </a:xfrm>
          <a:prstGeom prst="rect">
            <a:avLst/>
          </a:prstGeom>
        </p:spPr>
      </p:pic>
      <p:pic>
        <p:nvPicPr>
          <p:cNvPr id="47" name="Picture 46">
            <a:hlinkClick r:id="rId6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80068" r="50198"/>
          <a:stretch/>
        </p:blipFill>
        <p:spPr>
          <a:xfrm>
            <a:off x="3841624" y="2706798"/>
            <a:ext cx="1708848" cy="1692347"/>
          </a:xfrm>
          <a:prstGeom prst="rect">
            <a:avLst/>
          </a:prstGeom>
        </p:spPr>
      </p:pic>
      <p:pic>
        <p:nvPicPr>
          <p:cNvPr id="48" name="Picture 47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80068" r="74923"/>
          <a:stretch/>
        </p:blipFill>
        <p:spPr>
          <a:xfrm>
            <a:off x="6354564" y="6172860"/>
            <a:ext cx="1702826" cy="1615181"/>
          </a:xfrm>
          <a:prstGeom prst="rect">
            <a:avLst/>
          </a:prstGeom>
        </p:spPr>
      </p:pic>
      <p:pic>
        <p:nvPicPr>
          <p:cNvPr id="49" name="Picture 48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0212" r="74705" b="51183"/>
          <a:stretch/>
        </p:blipFill>
        <p:spPr>
          <a:xfrm>
            <a:off x="1301739" y="6134934"/>
            <a:ext cx="1717644" cy="1531328"/>
          </a:xfrm>
          <a:prstGeom prst="rect">
            <a:avLst/>
          </a:prstGeom>
        </p:spPr>
      </p:pic>
      <p:pic>
        <p:nvPicPr>
          <p:cNvPr id="50" name="Picture 49">
            <a:hlinkClick r:id="rId9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0" t="55183" r="2875" b="25084"/>
          <a:stretch/>
        </p:blipFill>
        <p:spPr>
          <a:xfrm>
            <a:off x="6364377" y="2730587"/>
            <a:ext cx="1762655" cy="16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49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205</Words>
  <Application>Microsoft Office PowerPoint</Application>
  <PresentationFormat>Custom</PresentationFormat>
  <Paragraphs>40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988</cp:revision>
  <dcterms:created xsi:type="dcterms:W3CDTF">2022-07-10T01:37:20Z</dcterms:created>
  <dcterms:modified xsi:type="dcterms:W3CDTF">2022-08-22T08:47:26Z</dcterms:modified>
</cp:coreProperties>
</file>