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3" r:id="rId6"/>
    <p:sldId id="274" r:id="rId7"/>
    <p:sldId id="275" r:id="rId8"/>
    <p:sldId id="271" r:id="rId9"/>
    <p:sldId id="276" r:id="rId10"/>
    <p:sldId id="277" r:id="rId11"/>
    <p:sldId id="278" r:id="rId12"/>
    <p:sldId id="279" r:id="rId13"/>
    <p:sldId id="280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6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0"/>
            <a:ext cx="74676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6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Comic Sans MS" pitchFamily="66" charset="0"/>
              </a:rPr>
              <a:t>Time allowed</a:t>
            </a: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 - 8-10 minutes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Normally you will do the speaking test with another candidate. The two of you will meet two examiners. One of the examiners will talk to you, the other does not </a:t>
            </a:r>
            <a:r>
              <a:rPr lang="en-US" sz="1600" dirty="0" err="1" smtClean="0">
                <a:solidFill>
                  <a:schemeClr val="tx1"/>
                </a:solidFill>
                <a:latin typeface="Comic Sans MS" pitchFamily="66" charset="0"/>
              </a:rPr>
              <a:t>particpate</a:t>
            </a: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 in the conversations.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There are two parts to the speaking test: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Speaking part 1: short questions and answers between you and the examiner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Speaking part 2: the examiner gives you some information or a card with some ideas for questions. You have to talk with the other candidate and ask or answer questions.</a:t>
            </a:r>
            <a:b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1600" b="1" dirty="0" smtClean="0">
                <a:solidFill>
                  <a:schemeClr val="tx1"/>
                </a:solidFill>
                <a:latin typeface="Comic Sans MS" pitchFamily="66" charset="0"/>
              </a:rPr>
              <a:t>How to prepare for KET Speaking</a:t>
            </a:r>
            <a:endParaRPr lang="en-US" sz="16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Speak as much as you can, with your friends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err="1" smtClean="0">
                <a:solidFill>
                  <a:schemeClr val="tx1"/>
                </a:solidFill>
                <a:latin typeface="Comic Sans MS" pitchFamily="66" charset="0"/>
              </a:rPr>
              <a:t>Practise</a:t>
            </a: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 asking and </a:t>
            </a:r>
            <a:r>
              <a:rPr lang="en-US" sz="1600" dirty="0" err="1" smtClean="0">
                <a:solidFill>
                  <a:schemeClr val="tx1"/>
                </a:solidFill>
                <a:latin typeface="Comic Sans MS" pitchFamily="66" charset="0"/>
              </a:rPr>
              <a:t>asnwering</a:t>
            </a: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 questions about daily life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err="1" smtClean="0">
                <a:solidFill>
                  <a:schemeClr val="tx1"/>
                </a:solidFill>
                <a:latin typeface="Comic Sans MS" pitchFamily="66" charset="0"/>
              </a:rPr>
              <a:t>Practise</a:t>
            </a: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 giving information about yourself</a:t>
            </a:r>
            <a:endParaRPr lang="en-US" sz="16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2000" y="1657350"/>
            <a:ext cx="8001000" cy="116205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Speaking part 2: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71600" y="2876550"/>
            <a:ext cx="6816437" cy="86288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68573" tIns="34286" rIns="68573" bIns="34286"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Asking and answering questions using these prompt cards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66800" y="3562350"/>
            <a:ext cx="7011684" cy="122413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Ask and answer questions using the words given.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66800" y="3562350"/>
            <a:ext cx="7011684" cy="122413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What are other questions and answers you can think of?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5739" t="21875" r="28917" b="20313"/>
          <a:stretch>
            <a:fillRect/>
          </a:stretch>
        </p:blipFill>
        <p:spPr bwMode="auto">
          <a:xfrm>
            <a:off x="1143000" y="0"/>
            <a:ext cx="67818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66800" y="3562350"/>
            <a:ext cx="7011684" cy="122413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Ask and answer questions using the words given.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66800" y="3562350"/>
            <a:ext cx="7011684" cy="122413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What are other questions and answers you can think of?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12225" t="18750" r="29795" b="20313"/>
          <a:stretch>
            <a:fillRect/>
          </a:stretch>
        </p:blipFill>
        <p:spPr bwMode="auto">
          <a:xfrm>
            <a:off x="838200" y="0"/>
            <a:ext cx="74676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66800" y="3562350"/>
            <a:ext cx="7011684" cy="122413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Ask and answer questions using the words given.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66800" y="3562350"/>
            <a:ext cx="7011684" cy="122413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What are other questions and answers you can think of?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16618" t="21875" r="27160" b="20313"/>
          <a:stretch>
            <a:fillRect/>
          </a:stretch>
        </p:blipFill>
        <p:spPr bwMode="auto">
          <a:xfrm>
            <a:off x="1143000" y="0"/>
            <a:ext cx="69342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750"/>
            <a:ext cx="8001000" cy="11620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Part 1: Tell about 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your bedroom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-247650"/>
            <a:ext cx="2667000" cy="85725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Brain storm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885950"/>
            <a:ext cx="2667000" cy="266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0" y="1512153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>
                <a:latin typeface="Comic Sans MS" pitchFamily="66" charset="0"/>
              </a:rPr>
              <a:t> size?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Comic Sans MS" pitchFamily="66" charset="0"/>
              </a:rPr>
              <a:t> colors?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Comic Sans MS" pitchFamily="66" charset="0"/>
              </a:rPr>
              <a:t> furniture?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Comic Sans MS" pitchFamily="66" charset="0"/>
              </a:rPr>
              <a:t> Do you like it? 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axresdefault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85750"/>
            <a:ext cx="73152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xresdefault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ids_bedroom_annotated.jpg"/>
          <p:cNvPicPr>
            <a:picLocks noGrp="1" noChangeAspect="1"/>
          </p:cNvPicPr>
          <p:nvPr>
            <p:ph idx="1"/>
          </p:nvPr>
        </p:nvPicPr>
        <p:blipFill>
          <a:blip r:embed="rId2"/>
          <a:srcRect t="4858"/>
          <a:stretch>
            <a:fillRect/>
          </a:stretch>
        </p:blipFill>
        <p:spPr>
          <a:xfrm>
            <a:off x="762000" y="285750"/>
            <a:ext cx="7620000" cy="44767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1733550"/>
            <a:ext cx="3429000" cy="85725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prepositions</a:t>
            </a:r>
            <a:endParaRPr lang="en-US" sz="3600" dirty="0">
              <a:latin typeface="Comic Sans MS" pitchFamily="66" charset="0"/>
            </a:endParaRPr>
          </a:p>
        </p:txBody>
      </p:sp>
      <p:pic>
        <p:nvPicPr>
          <p:cNvPr id="5" name="Content Placeholder 4" descr="815895149fcebcf469f7f9e1259dbb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0"/>
            <a:ext cx="6400800" cy="5143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09800" y="890647"/>
            <a:ext cx="5943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Useful language:</a:t>
            </a:r>
          </a:p>
          <a:p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My bedroom is …</a:t>
            </a:r>
          </a:p>
          <a:p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It is …</a:t>
            </a:r>
          </a:p>
          <a:p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There is a …</a:t>
            </a:r>
          </a:p>
          <a:p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There are …</a:t>
            </a:r>
          </a:p>
          <a:p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The wall/floor/bed … is…</a:t>
            </a:r>
          </a:p>
          <a:p>
            <a:endParaRPr lang="en-US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  <a:p>
            <a:endParaRPr lang="en-US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  <a:p>
            <a:endParaRPr lang="en-US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1123950"/>
            <a:ext cx="8001000" cy="2209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And now, tell about 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your birthday party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(3-4mins)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126</Words>
  <Application>Microsoft Office PowerPoint</Application>
  <PresentationFormat>On-screen Show (16:9)</PresentationFormat>
  <Paragraphs>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Comic Sans MS</vt:lpstr>
      <vt:lpstr>Office Theme</vt:lpstr>
      <vt:lpstr>PowerPoint Presentation</vt:lpstr>
      <vt:lpstr>Part 1: Tell about  your bedroom</vt:lpstr>
      <vt:lpstr>Brain storm</vt:lpstr>
      <vt:lpstr>PowerPoint Presentation</vt:lpstr>
      <vt:lpstr>PowerPoint Presentation</vt:lpstr>
      <vt:lpstr>PowerPoint Presentation</vt:lpstr>
      <vt:lpstr>prepositions</vt:lpstr>
      <vt:lpstr>PowerPoint Presentation</vt:lpstr>
      <vt:lpstr>And now, tell about  your birthday party (3-4mins)</vt:lpstr>
      <vt:lpstr>Speaking part 2:</vt:lpstr>
      <vt:lpstr>PowerPoint Presentation</vt:lpstr>
      <vt:lpstr>PowerPoint Presentation</vt:lpstr>
      <vt:lpstr>PowerPoint Presentation</vt:lpstr>
    </vt:vector>
  </TitlesOfParts>
  <Company>HMCX86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Windows User</cp:lastModifiedBy>
  <cp:revision>10</cp:revision>
  <dcterms:created xsi:type="dcterms:W3CDTF">2019-11-18T06:12:51Z</dcterms:created>
  <dcterms:modified xsi:type="dcterms:W3CDTF">2022-04-07T02:53:15Z</dcterms:modified>
</cp:coreProperties>
</file>