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15"/>
  </p:notesMasterIdLst>
  <p:sldIdLst>
    <p:sldId id="311" r:id="rId4"/>
    <p:sldId id="314" r:id="rId5"/>
    <p:sldId id="309" r:id="rId6"/>
    <p:sldId id="310" r:id="rId7"/>
    <p:sldId id="267" r:id="rId8"/>
    <p:sldId id="269" r:id="rId9"/>
    <p:sldId id="315" r:id="rId10"/>
    <p:sldId id="316" r:id="rId11"/>
    <p:sldId id="270" r:id="rId12"/>
    <p:sldId id="280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0087" autoAdjust="0"/>
  </p:normalViewPr>
  <p:slideViewPr>
    <p:cSldViewPr snapToGrid="0">
      <p:cViewPr varScale="1">
        <p:scale>
          <a:sx n="69" d="100"/>
          <a:sy n="69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3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8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05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1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604837"/>
            <a:ext cx="962977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8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464" y="216186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39: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4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6" y="0"/>
            <a:ext cx="8952819" cy="3514725"/>
          </a:xfrm>
          <a:prstGeom prst="rect">
            <a:avLst/>
          </a:prstGeom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66" y="3006446"/>
            <a:ext cx="9639922" cy="383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21" y="3006446"/>
            <a:ext cx="5308879" cy="373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80"/>
            <a:ext cx="12047974" cy="6569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9" y="136055"/>
            <a:ext cx="10978506" cy="3219888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4376648" y="2037304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=20 l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0496215" y="1963461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=12 l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4384758" y="2697893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=10 l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0940498" y="2659702"/>
            <a:ext cx="13888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=30 l</a:t>
            </a:r>
          </a:p>
        </p:txBody>
      </p:sp>
    </p:spTree>
    <p:extLst>
      <p:ext uri="{BB962C8B-B14F-4D97-AF65-F5344CB8AC3E}">
        <p14:creationId xmlns:p14="http://schemas.microsoft.com/office/powerpoint/2010/main" val="28365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0" y="2868343"/>
            <a:ext cx="7048209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757208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52+30 = 22  (kg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42490" y="454472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22 kg.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97582" y="1979478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" y="76750"/>
            <a:ext cx="11460408" cy="20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49" y="874207"/>
            <a:ext cx="11695706" cy="36290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69243" y="4566525"/>
            <a:ext cx="971267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3l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7109460" y="4618200"/>
            <a:ext cx="868931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1l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3288205" y="4566525"/>
            <a:ext cx="1052683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 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36349" y="4566524"/>
            <a:ext cx="1110614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50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69</Words>
  <Application>Microsoft Office PowerPoint</Application>
  <PresentationFormat>Widescreen</PresentationFormat>
  <Paragraphs>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9</cp:revision>
  <dcterms:created xsi:type="dcterms:W3CDTF">2021-05-13T04:51:00Z</dcterms:created>
  <dcterms:modified xsi:type="dcterms:W3CDTF">2021-06-26T04:36:45Z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