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98" r:id="rId3"/>
    <p:sldId id="299" r:id="rId4"/>
    <p:sldId id="284" r:id="rId5"/>
    <p:sldId id="302" r:id="rId6"/>
    <p:sldId id="300" r:id="rId7"/>
    <p:sldId id="303" r:id="rId8"/>
    <p:sldId id="285" r:id="rId9"/>
    <p:sldId id="301" r:id="rId10"/>
    <p:sldId id="305" r:id="rId11"/>
    <p:sldId id="27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434" autoAdjust="0"/>
  </p:normalViewPr>
  <p:slideViewPr>
    <p:cSldViewPr>
      <p:cViewPr varScale="1">
        <p:scale>
          <a:sx n="120" d="100"/>
          <a:sy n="120" d="100"/>
        </p:scale>
        <p:origin x="46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9E20-9F47-4F51-884F-AD10BE906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4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81643"/>
            <a:ext cx="7924800" cy="522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0" y="3097823"/>
            <a:ext cx="2152480" cy="20383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30003" y="514350"/>
            <a:ext cx="2438400" cy="2362200"/>
          </a:xfrm>
          <a:prstGeom prst="cloudCallout">
            <a:avLst>
              <a:gd name="adj1" fmla="val -16795"/>
              <a:gd name="adj2" fmla="val 720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533" y="3291338"/>
            <a:ext cx="649843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6" y="3377653"/>
            <a:ext cx="1863044" cy="11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39745"/>
            <a:ext cx="370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66040"/>
            <a:ext cx="8001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81" y="3099219"/>
            <a:ext cx="2381297" cy="17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7.16 (SGK/39)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21771" y="3863506"/>
            <a:ext cx="9144000" cy="1277273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-</a:t>
            </a:r>
            <a:r>
              <a:rPr lang="en-US" altLang="en-US" sz="2800" dirty="0" err="1">
                <a:solidFill>
                  <a:srgbClr val="FFFF00"/>
                </a:solidFill>
              </a:rPr>
              <a:t>Mặt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Trăng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cách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Trái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Đất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800" b="1" u="sng" dirty="0">
                <a:solidFill>
                  <a:srgbClr val="FFFF00"/>
                </a:solidFill>
              </a:rPr>
              <a:t> 400 </a:t>
            </a:r>
            <a:r>
              <a:rPr lang="en-US" altLang="en-US" sz="2800" b="1" u="sng" dirty="0" err="1">
                <a:solidFill>
                  <a:srgbClr val="FFFF00"/>
                </a:solidFill>
              </a:rPr>
              <a:t>nghìn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kilômét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</a:rPr>
              <a:t> -</a:t>
            </a:r>
            <a:r>
              <a:rPr lang="en-US" altLang="en-US" sz="2800" dirty="0" err="1">
                <a:solidFill>
                  <a:srgbClr val="FFFF00"/>
                </a:solidFill>
              </a:rPr>
              <a:t>Diện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tích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bề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mặt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Trái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Đất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800" b="1" u="sng" dirty="0">
                <a:solidFill>
                  <a:srgbClr val="FFFF00"/>
                </a:solidFill>
              </a:rPr>
              <a:t> 510,2 </a:t>
            </a:r>
            <a:r>
              <a:rPr lang="en-US" altLang="en-US" sz="2800" b="1" u="sng" dirty="0" err="1">
                <a:solidFill>
                  <a:srgbClr val="FFFF00"/>
                </a:solidFill>
              </a:rPr>
              <a:t>triệu</a:t>
            </a:r>
            <a:r>
              <a:rPr lang="en-US" altLang="en-US" sz="2800" dirty="0">
                <a:solidFill>
                  <a:srgbClr val="FFFF00"/>
                </a:solidFill>
              </a:rPr>
              <a:t> km</a:t>
            </a:r>
            <a:r>
              <a:rPr lang="en-US" altLang="en-US" sz="2800" baseline="30000" dirty="0">
                <a:solidFill>
                  <a:srgbClr val="FFFF00"/>
                </a:solidFill>
              </a:rPr>
              <a:t>2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08074" y="361816"/>
            <a:ext cx="2035126" cy="990600"/>
          </a:xfrm>
          <a:prstGeom prst="wedgeEllipseCallout">
            <a:avLst>
              <a:gd name="adj1" fmla="val 51751"/>
              <a:gd name="adj2" fmla="val 1279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khoảng 6kg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248400" y="447245"/>
            <a:ext cx="2060327" cy="826630"/>
          </a:xfrm>
          <a:prstGeom prst="wedgeEllipseCallout">
            <a:avLst>
              <a:gd name="adj1" fmla="val -28177"/>
              <a:gd name="adj2" fmla="val 1746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kg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34362"/>
            <a:ext cx="6019800" cy="2910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046071"/>
            <a:ext cx="781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kg hay 7 kg?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76684"/>
            <a:ext cx="116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7080" y="875362"/>
            <a:ext cx="5505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kg hay 5 kg?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43000" y="127635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69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 LÀM TRÒN VÀ ƯỚC LƯỢNG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38150"/>
            <a:ext cx="6498431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3262939"/>
            <a:ext cx="7839075" cy="20479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a)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524000" y="2924615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1  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736,3826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2" y="-3810"/>
            <a:ext cx="95546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372994"/>
            <a:ext cx="449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 LÀM TRÒN 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23950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Content Placeholder 2" descr="hoado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049441"/>
          </a:xfrm>
        </p:spPr>
      </p:pic>
      <p:sp>
        <p:nvSpPr>
          <p:cNvPr id="4" name="Rectangular Callout 3"/>
          <p:cNvSpPr/>
          <p:nvPr/>
        </p:nvSpPr>
        <p:spPr>
          <a:xfrm>
            <a:off x="5657850" y="114300"/>
            <a:ext cx="2343150" cy="1657350"/>
          </a:xfrm>
          <a:prstGeom prst="wedgeRectCallout">
            <a:avLst>
              <a:gd name="adj1" fmla="val -46914"/>
              <a:gd name="adj2" fmla="val 206475"/>
            </a:avLst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tròn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70.000</a:t>
            </a:r>
          </a:p>
        </p:txBody>
      </p:sp>
    </p:spTree>
    <p:extLst>
      <p:ext uri="{BB962C8B-B14F-4D97-AF65-F5344CB8AC3E}">
        <p14:creationId xmlns:p14="http://schemas.microsoft.com/office/powerpoint/2010/main" val="41543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744540" y="2923475"/>
            <a:ext cx="5943600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02" y="3079837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4586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14237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79,13651; 99,999;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-10,349 </a:t>
            </a: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nu kem bingsu cực hot đến từ Hàn Quốc - tất cả menu bingsu cần thiế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8" t="25268" r="-1"/>
          <a:stretch/>
        </p:blipFill>
        <p:spPr bwMode="auto">
          <a:xfrm>
            <a:off x="6183053" y="45507"/>
            <a:ext cx="2518813" cy="27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8519" r="48149" b="67778"/>
          <a:stretch/>
        </p:blipFill>
        <p:spPr>
          <a:xfrm>
            <a:off x="-23446" y="10258"/>
            <a:ext cx="4007644" cy="2914650"/>
          </a:xfrm>
          <a:prstGeom prst="rect">
            <a:avLst/>
          </a:prstGeom>
        </p:spPr>
      </p:pic>
      <p:pic>
        <p:nvPicPr>
          <p:cNvPr id="1030" name="Picture 6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0" y="2419350"/>
            <a:ext cx="2479430" cy="20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/>
          <p:cNvSpPr/>
          <p:nvPr/>
        </p:nvSpPr>
        <p:spPr>
          <a:xfrm>
            <a:off x="424550" y="2917581"/>
            <a:ext cx="2887220" cy="171156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665979" y="1507961"/>
            <a:ext cx="1981200" cy="990600"/>
          </a:xfrm>
          <a:prstGeom prst="leftArrow">
            <a:avLst>
              <a:gd name="adj1" fmla="val 68935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112600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172198" y="2924908"/>
            <a:ext cx="2667002" cy="2041239"/>
          </a:xfrm>
          <a:prstGeom prst="cloudCallout">
            <a:avLst>
              <a:gd name="adj1" fmla="val -77638"/>
              <a:gd name="adj2" fmla="val -44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372</Words>
  <Application>Microsoft Office PowerPoint</Application>
  <PresentationFormat>On-screen Show (16:9)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215</cp:revision>
  <dcterms:created xsi:type="dcterms:W3CDTF">2018-03-26T15:53:56Z</dcterms:created>
  <dcterms:modified xsi:type="dcterms:W3CDTF">2022-03-16T14:17:08Z</dcterms:modified>
</cp:coreProperties>
</file>