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Alata" panose="020B0604020202020204" charset="0"/>
      <p:regular r:id="rId14"/>
    </p:embeddedFont>
    <p:embeddedFont>
      <p:font typeface="Baloo" panose="020B0604020202020204" charset="0"/>
      <p:regular r:id="rId15"/>
    </p:embeddedFont>
    <p:embeddedFont>
      <p:font typeface="League Spartan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image" Target="../media/image3.svg"/><Relationship Id="rId3" Type="http://schemas.microsoft.com/office/2007/relationships/media" Target="../media/media2.mp3"/><Relationship Id="rId21" Type="http://schemas.microsoft.com/office/2007/relationships/media" Target="../media/media11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openxmlformats.org/officeDocument/2006/relationships/image" Target="../media/image2.pn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29" Type="http://schemas.openxmlformats.org/officeDocument/2006/relationships/image" Target="../media/image6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1.jpe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slideLayout" Target="../slideLayouts/slideLayout7.xml"/><Relationship Id="rId28" Type="http://schemas.openxmlformats.org/officeDocument/2006/relationships/image" Target="../media/image5.jpeg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audio" Target="../media/media11.mp3"/><Relationship Id="rId27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13" Type="http://schemas.openxmlformats.org/officeDocument/2006/relationships/image" Target="../media/image77.svg"/><Relationship Id="rId18" Type="http://schemas.openxmlformats.org/officeDocument/2006/relationships/image" Target="../media/image82.svg"/><Relationship Id="rId26" Type="http://schemas.openxmlformats.org/officeDocument/2006/relationships/image" Target="../media/image90.png"/><Relationship Id="rId3" Type="http://schemas.openxmlformats.org/officeDocument/2006/relationships/image" Target="../media/image54.png"/><Relationship Id="rId21" Type="http://schemas.openxmlformats.org/officeDocument/2006/relationships/image" Target="../media/image85.png"/><Relationship Id="rId7" Type="http://schemas.openxmlformats.org/officeDocument/2006/relationships/image" Target="../media/image71.png"/><Relationship Id="rId12" Type="http://schemas.openxmlformats.org/officeDocument/2006/relationships/image" Target="../media/image76.svg"/><Relationship Id="rId17" Type="http://schemas.openxmlformats.org/officeDocument/2006/relationships/image" Target="../media/image81.svg"/><Relationship Id="rId25" Type="http://schemas.openxmlformats.org/officeDocument/2006/relationships/image" Target="../media/image89.svg"/><Relationship Id="rId2" Type="http://schemas.openxmlformats.org/officeDocument/2006/relationships/image" Target="../media/image1.jpeg"/><Relationship Id="rId16" Type="http://schemas.openxmlformats.org/officeDocument/2006/relationships/image" Target="../media/image80.sv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5.svg"/><Relationship Id="rId24" Type="http://schemas.openxmlformats.org/officeDocument/2006/relationships/image" Target="../media/image88.png"/><Relationship Id="rId5" Type="http://schemas.openxmlformats.org/officeDocument/2006/relationships/image" Target="../media/image70.svg"/><Relationship Id="rId15" Type="http://schemas.openxmlformats.org/officeDocument/2006/relationships/image" Target="../media/image79.svg"/><Relationship Id="rId23" Type="http://schemas.openxmlformats.org/officeDocument/2006/relationships/image" Target="../media/image87.svg"/><Relationship Id="rId10" Type="http://schemas.openxmlformats.org/officeDocument/2006/relationships/image" Target="../media/image74.svg"/><Relationship Id="rId19" Type="http://schemas.openxmlformats.org/officeDocument/2006/relationships/image" Target="../media/image83.svg"/><Relationship Id="rId4" Type="http://schemas.openxmlformats.org/officeDocument/2006/relationships/image" Target="../media/image69.png"/><Relationship Id="rId9" Type="http://schemas.openxmlformats.org/officeDocument/2006/relationships/image" Target="../media/image73.svg"/><Relationship Id="rId14" Type="http://schemas.openxmlformats.org/officeDocument/2006/relationships/image" Target="../media/image78.svg"/><Relationship Id="rId22" Type="http://schemas.openxmlformats.org/officeDocument/2006/relationships/image" Target="../media/image86.png"/><Relationship Id="rId27" Type="http://schemas.openxmlformats.org/officeDocument/2006/relationships/image" Target="../media/image9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54.png"/><Relationship Id="rId7" Type="http://schemas.openxmlformats.org/officeDocument/2006/relationships/image" Target="../media/image9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7.svg"/><Relationship Id="rId5" Type="http://schemas.openxmlformats.org/officeDocument/2006/relationships/image" Target="../media/image93.svg"/><Relationship Id="rId10" Type="http://schemas.openxmlformats.org/officeDocument/2006/relationships/image" Target="../media/image96.png"/><Relationship Id="rId4" Type="http://schemas.openxmlformats.org/officeDocument/2006/relationships/image" Target="../media/image92.png"/><Relationship Id="rId9" Type="http://schemas.openxmlformats.org/officeDocument/2006/relationships/image" Target="../media/image95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6.svg"/><Relationship Id="rId18" Type="http://schemas.openxmlformats.org/officeDocument/2006/relationships/image" Target="../media/image111.png"/><Relationship Id="rId26" Type="http://schemas.openxmlformats.org/officeDocument/2006/relationships/image" Target="../media/image119.svg"/><Relationship Id="rId21" Type="http://schemas.openxmlformats.org/officeDocument/2006/relationships/image" Target="../media/image114.png"/><Relationship Id="rId34" Type="http://schemas.openxmlformats.org/officeDocument/2006/relationships/image" Target="../media/image127.sv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image" Target="../media/image110.png"/><Relationship Id="rId25" Type="http://schemas.openxmlformats.org/officeDocument/2006/relationships/image" Target="../media/image118.png"/><Relationship Id="rId33" Type="http://schemas.openxmlformats.org/officeDocument/2006/relationships/image" Target="../media/image126.png"/><Relationship Id="rId38" Type="http://schemas.openxmlformats.org/officeDocument/2006/relationships/image" Target="../media/image131.svg"/><Relationship Id="rId2" Type="http://schemas.openxmlformats.org/officeDocument/2006/relationships/image" Target="../media/image1.jpeg"/><Relationship Id="rId16" Type="http://schemas.openxmlformats.org/officeDocument/2006/relationships/image" Target="../media/image109.png"/><Relationship Id="rId20" Type="http://schemas.openxmlformats.org/officeDocument/2006/relationships/image" Target="../media/image113.svg"/><Relationship Id="rId29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4.svg"/><Relationship Id="rId24" Type="http://schemas.openxmlformats.org/officeDocument/2006/relationships/image" Target="../media/image117.svg"/><Relationship Id="rId32" Type="http://schemas.openxmlformats.org/officeDocument/2006/relationships/image" Target="../media/image125.svg"/><Relationship Id="rId37" Type="http://schemas.openxmlformats.org/officeDocument/2006/relationships/image" Target="../media/image130.png"/><Relationship Id="rId5" Type="http://schemas.openxmlformats.org/officeDocument/2006/relationships/image" Target="../media/image54.png"/><Relationship Id="rId15" Type="http://schemas.openxmlformats.org/officeDocument/2006/relationships/image" Target="../media/image108.svg"/><Relationship Id="rId23" Type="http://schemas.openxmlformats.org/officeDocument/2006/relationships/image" Target="../media/image116.png"/><Relationship Id="rId28" Type="http://schemas.openxmlformats.org/officeDocument/2006/relationships/image" Target="../media/image121.svg"/><Relationship Id="rId36" Type="http://schemas.openxmlformats.org/officeDocument/2006/relationships/image" Target="../media/image129.svg"/><Relationship Id="rId10" Type="http://schemas.openxmlformats.org/officeDocument/2006/relationships/image" Target="../media/image103.png"/><Relationship Id="rId19" Type="http://schemas.openxmlformats.org/officeDocument/2006/relationships/image" Target="../media/image112.svg"/><Relationship Id="rId31" Type="http://schemas.openxmlformats.org/officeDocument/2006/relationships/image" Target="../media/image124.png"/><Relationship Id="rId4" Type="http://schemas.openxmlformats.org/officeDocument/2006/relationships/image" Target="../media/image99.svg"/><Relationship Id="rId9" Type="http://schemas.openxmlformats.org/officeDocument/2006/relationships/image" Target="../media/image102.png"/><Relationship Id="rId14" Type="http://schemas.openxmlformats.org/officeDocument/2006/relationships/image" Target="../media/image107.svg"/><Relationship Id="rId22" Type="http://schemas.openxmlformats.org/officeDocument/2006/relationships/image" Target="../media/image115.svg"/><Relationship Id="rId27" Type="http://schemas.openxmlformats.org/officeDocument/2006/relationships/image" Target="../media/image120.png"/><Relationship Id="rId30" Type="http://schemas.openxmlformats.org/officeDocument/2006/relationships/image" Target="../media/image123.png"/><Relationship Id="rId35" Type="http://schemas.openxmlformats.org/officeDocument/2006/relationships/image" Target="../media/image128.png"/><Relationship Id="rId8" Type="http://schemas.openxmlformats.org/officeDocument/2006/relationships/image" Target="../media/image101.svg"/><Relationship Id="rId3" Type="http://schemas.openxmlformats.org/officeDocument/2006/relationships/image" Target="../media/image9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13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8.svg"/><Relationship Id="rId11" Type="http://schemas.openxmlformats.org/officeDocument/2006/relationships/image" Target="../media/image12.sv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1.jpeg"/><Relationship Id="rId9" Type="http://schemas.openxmlformats.org/officeDocument/2006/relationships/image" Target="../media/image10.svg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16.sv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26.svg"/><Relationship Id="rId4" Type="http://schemas.openxmlformats.org/officeDocument/2006/relationships/image" Target="../media/image16.sv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svg"/><Relationship Id="rId12" Type="http://schemas.openxmlformats.org/officeDocument/2006/relationships/image" Target="../media/image3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4.png"/><Relationship Id="rId10" Type="http://schemas.openxmlformats.org/officeDocument/2006/relationships/image" Target="../media/image33.png"/><Relationship Id="rId4" Type="http://schemas.openxmlformats.org/officeDocument/2006/relationships/image" Target="../media/image28.svg"/><Relationship Id="rId9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6.pn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4.png"/><Relationship Id="rId10" Type="http://schemas.openxmlformats.org/officeDocument/2006/relationships/image" Target="../media/image42.png"/><Relationship Id="rId4" Type="http://schemas.openxmlformats.org/officeDocument/2006/relationships/image" Target="../media/image37.svg"/><Relationship Id="rId9" Type="http://schemas.openxmlformats.org/officeDocument/2006/relationships/image" Target="../media/image4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6.png"/><Relationship Id="rId7" Type="http://schemas.openxmlformats.org/officeDocument/2006/relationships/image" Target="../media/image4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.png"/><Relationship Id="rId10" Type="http://schemas.openxmlformats.org/officeDocument/2006/relationships/image" Target="../media/image52.svg"/><Relationship Id="rId4" Type="http://schemas.openxmlformats.org/officeDocument/2006/relationships/image" Target="../media/image47.svg"/><Relationship Id="rId9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13" Type="http://schemas.openxmlformats.org/officeDocument/2006/relationships/image" Target="../media/image63.sv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61.svg"/><Relationship Id="rId5" Type="http://schemas.openxmlformats.org/officeDocument/2006/relationships/image" Target="../media/image56.svg"/><Relationship Id="rId15" Type="http://schemas.openxmlformats.org/officeDocument/2006/relationships/image" Target="../media/image65.svg"/><Relationship Id="rId10" Type="http://schemas.openxmlformats.org/officeDocument/2006/relationships/image" Target="../media/image60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4.png"/><Relationship Id="rId4" Type="http://schemas.openxmlformats.org/officeDocument/2006/relationships/image" Target="../media/image6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B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65197" y="154953"/>
            <a:ext cx="17236859" cy="9876234"/>
          </a:xfrm>
          <a:custGeom>
            <a:avLst/>
            <a:gdLst/>
            <a:ahLst/>
            <a:cxnLst/>
            <a:rect l="l" t="t" r="r" b="b"/>
            <a:pathLst>
              <a:path w="17236859" h="9876234">
                <a:moveTo>
                  <a:pt x="0" y="0"/>
                </a:moveTo>
                <a:lnTo>
                  <a:pt x="17236859" y="0"/>
                </a:lnTo>
                <a:lnTo>
                  <a:pt x="17236859" y="9876234"/>
                </a:lnTo>
                <a:lnTo>
                  <a:pt x="0" y="9876234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326500" y="337166"/>
            <a:ext cx="13944600" cy="9629775"/>
          </a:xfrm>
          <a:custGeom>
            <a:avLst/>
            <a:gdLst/>
            <a:ahLst/>
            <a:cxnLst/>
            <a:rect l="l" t="t" r="r" b="b"/>
            <a:pathLst>
              <a:path w="13944600" h="9629775">
                <a:moveTo>
                  <a:pt x="0" y="0"/>
                </a:moveTo>
                <a:lnTo>
                  <a:pt x="13944600" y="0"/>
                </a:lnTo>
                <a:lnTo>
                  <a:pt x="13944600" y="9629775"/>
                </a:lnTo>
                <a:lnTo>
                  <a:pt x="0" y="9629775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 t="-1042" b="-1034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golf">
            <a:hlinkClick r:id="" action="ppaction://media"/>
            <a:extLst>
              <a:ext uri="{FF2B5EF4-FFF2-40B4-BE49-F238E27FC236}">
                <a16:creationId xmlns:a16="http://schemas.microsoft.com/office/drawing/2014/main" id="{7AA12ED5-F8A7-16B9-A7DB-D327076950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944600" y="8191500"/>
            <a:ext cx="406400" cy="406400"/>
          </a:xfrm>
          <a:prstGeom prst="rect">
            <a:avLst/>
          </a:prstGeom>
        </p:spPr>
      </p:pic>
      <p:pic>
        <p:nvPicPr>
          <p:cNvPr id="7" name="baseball">
            <a:hlinkClick r:id="" action="ppaction://media"/>
            <a:extLst>
              <a:ext uri="{FF2B5EF4-FFF2-40B4-BE49-F238E27FC236}">
                <a16:creationId xmlns:a16="http://schemas.microsoft.com/office/drawing/2014/main" id="{5958BDA3-2040-53AA-4FA4-B9B5F41DF3D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944600" y="4745653"/>
            <a:ext cx="406400" cy="406400"/>
          </a:xfrm>
          <a:prstGeom prst="rect">
            <a:avLst/>
          </a:prstGeom>
        </p:spPr>
      </p:pic>
      <p:pic>
        <p:nvPicPr>
          <p:cNvPr id="8" name="skiing">
            <a:hlinkClick r:id="" action="ppaction://media"/>
            <a:extLst>
              <a:ext uri="{FF2B5EF4-FFF2-40B4-BE49-F238E27FC236}">
                <a16:creationId xmlns:a16="http://schemas.microsoft.com/office/drawing/2014/main" id="{A9F4AFD5-F631-20A0-99B8-3A443511810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741400" y="6532446"/>
            <a:ext cx="406400" cy="406400"/>
          </a:xfrm>
          <a:prstGeom prst="rect">
            <a:avLst/>
          </a:prstGeom>
        </p:spPr>
      </p:pic>
      <p:pic>
        <p:nvPicPr>
          <p:cNvPr id="9" name="swimming">
            <a:hlinkClick r:id="" action="ppaction://media"/>
            <a:extLst>
              <a:ext uri="{FF2B5EF4-FFF2-40B4-BE49-F238E27FC236}">
                <a16:creationId xmlns:a16="http://schemas.microsoft.com/office/drawing/2014/main" id="{4367A58F-84CB-1C7B-1945-882075B4996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140200" y="6532446"/>
            <a:ext cx="406400" cy="406400"/>
          </a:xfrm>
          <a:prstGeom prst="rect">
            <a:avLst/>
          </a:prstGeom>
        </p:spPr>
      </p:pic>
      <p:pic>
        <p:nvPicPr>
          <p:cNvPr id="10" name="badminton">
            <a:hlinkClick r:id="" action="ppaction://media"/>
            <a:extLst>
              <a:ext uri="{FF2B5EF4-FFF2-40B4-BE49-F238E27FC236}">
                <a16:creationId xmlns:a16="http://schemas.microsoft.com/office/drawing/2014/main" id="{34DA098F-EAF6-6615-2618-C9F7A2A58C4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8153400" y="8826230"/>
            <a:ext cx="406400" cy="406400"/>
          </a:xfrm>
          <a:prstGeom prst="rect">
            <a:avLst/>
          </a:prstGeom>
        </p:spPr>
      </p:pic>
      <p:pic>
        <p:nvPicPr>
          <p:cNvPr id="11" name="eus74895">
            <a:hlinkClick r:id="" action="ppaction://media"/>
            <a:extLst>
              <a:ext uri="{FF2B5EF4-FFF2-40B4-BE49-F238E27FC236}">
                <a16:creationId xmlns:a16="http://schemas.microsoft.com/office/drawing/2014/main" id="{7CF20DC9-3E7F-1DF2-43EA-F7016B89311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741400" y="3028406"/>
            <a:ext cx="406400" cy="406400"/>
          </a:xfrm>
          <a:prstGeom prst="rect">
            <a:avLst/>
          </a:prstGeom>
        </p:spPr>
      </p:pic>
      <p:pic>
        <p:nvPicPr>
          <p:cNvPr id="12" name="eus74519">
            <a:hlinkClick r:id="" action="ppaction://media"/>
            <a:extLst>
              <a:ext uri="{FF2B5EF4-FFF2-40B4-BE49-F238E27FC236}">
                <a16:creationId xmlns:a16="http://schemas.microsoft.com/office/drawing/2014/main" id="{1F4013E6-33B9-0CCC-9427-426A4985746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9380443" y="2400300"/>
            <a:ext cx="406400" cy="406400"/>
          </a:xfrm>
          <a:prstGeom prst="rect">
            <a:avLst/>
          </a:prstGeom>
        </p:spPr>
      </p:pic>
      <p:pic>
        <p:nvPicPr>
          <p:cNvPr id="13" name="football">
            <a:hlinkClick r:id="" action="ppaction://media"/>
            <a:extLst>
              <a:ext uri="{FF2B5EF4-FFF2-40B4-BE49-F238E27FC236}">
                <a16:creationId xmlns:a16="http://schemas.microsoft.com/office/drawing/2014/main" id="{D70FAB78-C9E8-4EBD-995E-86BFF43134E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359729" y="2972632"/>
            <a:ext cx="406400" cy="406400"/>
          </a:xfrm>
          <a:prstGeom prst="rect">
            <a:avLst/>
          </a:prstGeom>
        </p:spPr>
      </p:pic>
      <p:pic>
        <p:nvPicPr>
          <p:cNvPr id="14" name="basketball (1)">
            <a:hlinkClick r:id="" action="ppaction://media"/>
            <a:extLst>
              <a:ext uri="{FF2B5EF4-FFF2-40B4-BE49-F238E27FC236}">
                <a16:creationId xmlns:a16="http://schemas.microsoft.com/office/drawing/2014/main" id="{31441994-7D00-05E1-7F06-6C286B475B79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160296" y="8184712"/>
            <a:ext cx="406400" cy="406400"/>
          </a:xfrm>
          <a:prstGeom prst="rect">
            <a:avLst/>
          </a:prstGeom>
        </p:spPr>
      </p:pic>
      <p:pic>
        <p:nvPicPr>
          <p:cNvPr id="15" name="luvvoice.com-20241208-W967ZX">
            <a:hlinkClick r:id="" action="ppaction://media"/>
            <a:extLst>
              <a:ext uri="{FF2B5EF4-FFF2-40B4-BE49-F238E27FC236}">
                <a16:creationId xmlns:a16="http://schemas.microsoft.com/office/drawing/2014/main" id="{CE781F2B-A8C7-E6F4-C618-B7AC90F21DCF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140200" y="4745196"/>
            <a:ext cx="406400" cy="406400"/>
          </a:xfrm>
          <a:prstGeom prst="rect">
            <a:avLst/>
          </a:prstGeom>
        </p:spPr>
      </p:pic>
      <p:pic>
        <p:nvPicPr>
          <p:cNvPr id="16" name="luvvoice.com-20241208-WtJnRg">
            <a:hlinkClick r:id="" action="ppaction://media"/>
            <a:extLst>
              <a:ext uri="{FF2B5EF4-FFF2-40B4-BE49-F238E27FC236}">
                <a16:creationId xmlns:a16="http://schemas.microsoft.com/office/drawing/2014/main" id="{8A3E05B4-3485-1A49-94A3-66AFAF9ED998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9226212" y="3991471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B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27496" y="246031"/>
            <a:ext cx="16974569" cy="9916220"/>
          </a:xfrm>
          <a:custGeom>
            <a:avLst/>
            <a:gdLst/>
            <a:ahLst/>
            <a:cxnLst/>
            <a:rect l="l" t="t" r="r" b="b"/>
            <a:pathLst>
              <a:path w="16974569" h="9916220">
                <a:moveTo>
                  <a:pt x="0" y="0"/>
                </a:moveTo>
                <a:lnTo>
                  <a:pt x="16974569" y="0"/>
                </a:lnTo>
                <a:lnTo>
                  <a:pt x="16974569" y="9916220"/>
                </a:lnTo>
                <a:lnTo>
                  <a:pt x="0" y="99162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282271" y="3825983"/>
            <a:ext cx="808777" cy="742359"/>
          </a:xfrm>
          <a:custGeom>
            <a:avLst/>
            <a:gdLst/>
            <a:ahLst/>
            <a:cxnLst/>
            <a:rect l="l" t="t" r="r" b="b"/>
            <a:pathLst>
              <a:path w="808777" h="742359">
                <a:moveTo>
                  <a:pt x="0" y="0"/>
                </a:moveTo>
                <a:lnTo>
                  <a:pt x="808777" y="0"/>
                </a:lnTo>
                <a:lnTo>
                  <a:pt x="808777" y="742359"/>
                </a:lnTo>
                <a:lnTo>
                  <a:pt x="0" y="7423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282271" y="6043641"/>
            <a:ext cx="808777" cy="742359"/>
          </a:xfrm>
          <a:custGeom>
            <a:avLst/>
            <a:gdLst/>
            <a:ahLst/>
            <a:cxnLst/>
            <a:rect l="l" t="t" r="r" b="b"/>
            <a:pathLst>
              <a:path w="808777" h="742359">
                <a:moveTo>
                  <a:pt x="0" y="0"/>
                </a:moveTo>
                <a:lnTo>
                  <a:pt x="808777" y="0"/>
                </a:lnTo>
                <a:lnTo>
                  <a:pt x="808777" y="742360"/>
                </a:lnTo>
                <a:lnTo>
                  <a:pt x="0" y="7423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6282271" y="8374580"/>
            <a:ext cx="808777" cy="742359"/>
          </a:xfrm>
          <a:custGeom>
            <a:avLst/>
            <a:gdLst/>
            <a:ahLst/>
            <a:cxnLst/>
            <a:rect l="l" t="t" r="r" b="b"/>
            <a:pathLst>
              <a:path w="808777" h="742359">
                <a:moveTo>
                  <a:pt x="0" y="0"/>
                </a:moveTo>
                <a:lnTo>
                  <a:pt x="808777" y="0"/>
                </a:lnTo>
                <a:lnTo>
                  <a:pt x="808777" y="742359"/>
                </a:lnTo>
                <a:lnTo>
                  <a:pt x="0" y="7423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7257917" y="3825983"/>
            <a:ext cx="808777" cy="742359"/>
          </a:xfrm>
          <a:custGeom>
            <a:avLst/>
            <a:gdLst/>
            <a:ahLst/>
            <a:cxnLst/>
            <a:rect l="l" t="t" r="r" b="b"/>
            <a:pathLst>
              <a:path w="808777" h="742359">
                <a:moveTo>
                  <a:pt x="0" y="0"/>
                </a:moveTo>
                <a:lnTo>
                  <a:pt x="808777" y="0"/>
                </a:lnTo>
                <a:lnTo>
                  <a:pt x="808777" y="742359"/>
                </a:lnTo>
                <a:lnTo>
                  <a:pt x="0" y="7423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7257917" y="6043641"/>
            <a:ext cx="808777" cy="742359"/>
          </a:xfrm>
          <a:custGeom>
            <a:avLst/>
            <a:gdLst/>
            <a:ahLst/>
            <a:cxnLst/>
            <a:rect l="l" t="t" r="r" b="b"/>
            <a:pathLst>
              <a:path w="808777" h="742359">
                <a:moveTo>
                  <a:pt x="0" y="0"/>
                </a:moveTo>
                <a:lnTo>
                  <a:pt x="808777" y="0"/>
                </a:lnTo>
                <a:lnTo>
                  <a:pt x="808777" y="742360"/>
                </a:lnTo>
                <a:lnTo>
                  <a:pt x="0" y="7423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7257917" y="8391315"/>
            <a:ext cx="808777" cy="742359"/>
          </a:xfrm>
          <a:custGeom>
            <a:avLst/>
            <a:gdLst/>
            <a:ahLst/>
            <a:cxnLst/>
            <a:rect l="l" t="t" r="r" b="b"/>
            <a:pathLst>
              <a:path w="808777" h="742359">
                <a:moveTo>
                  <a:pt x="0" y="0"/>
                </a:moveTo>
                <a:lnTo>
                  <a:pt x="808777" y="0"/>
                </a:lnTo>
                <a:lnTo>
                  <a:pt x="808777" y="742360"/>
                </a:lnTo>
                <a:lnTo>
                  <a:pt x="0" y="7423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4237570" y="3652285"/>
            <a:ext cx="808777" cy="742359"/>
          </a:xfrm>
          <a:custGeom>
            <a:avLst/>
            <a:gdLst/>
            <a:ahLst/>
            <a:cxnLst/>
            <a:rect l="l" t="t" r="r" b="b"/>
            <a:pathLst>
              <a:path w="808777" h="742359">
                <a:moveTo>
                  <a:pt x="0" y="0"/>
                </a:moveTo>
                <a:lnTo>
                  <a:pt x="808777" y="0"/>
                </a:lnTo>
                <a:lnTo>
                  <a:pt x="808777" y="742359"/>
                </a:lnTo>
                <a:lnTo>
                  <a:pt x="0" y="7423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237570" y="6292729"/>
            <a:ext cx="808777" cy="742359"/>
          </a:xfrm>
          <a:custGeom>
            <a:avLst/>
            <a:gdLst/>
            <a:ahLst/>
            <a:cxnLst/>
            <a:rect l="l" t="t" r="r" b="b"/>
            <a:pathLst>
              <a:path w="808777" h="742359">
                <a:moveTo>
                  <a:pt x="0" y="0"/>
                </a:moveTo>
                <a:lnTo>
                  <a:pt x="808777" y="0"/>
                </a:lnTo>
                <a:lnTo>
                  <a:pt x="808777" y="742360"/>
                </a:lnTo>
                <a:lnTo>
                  <a:pt x="0" y="7423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4237570" y="8717842"/>
            <a:ext cx="808777" cy="742359"/>
          </a:xfrm>
          <a:custGeom>
            <a:avLst/>
            <a:gdLst/>
            <a:ahLst/>
            <a:cxnLst/>
            <a:rect l="l" t="t" r="r" b="b"/>
            <a:pathLst>
              <a:path w="808777" h="742359">
                <a:moveTo>
                  <a:pt x="0" y="0"/>
                </a:moveTo>
                <a:lnTo>
                  <a:pt x="808777" y="0"/>
                </a:lnTo>
                <a:lnTo>
                  <a:pt x="808777" y="742359"/>
                </a:lnTo>
                <a:lnTo>
                  <a:pt x="0" y="7423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5190099" y="8698992"/>
            <a:ext cx="808777" cy="742359"/>
          </a:xfrm>
          <a:custGeom>
            <a:avLst/>
            <a:gdLst/>
            <a:ahLst/>
            <a:cxnLst/>
            <a:rect l="l" t="t" r="r" b="b"/>
            <a:pathLst>
              <a:path w="808777" h="742359">
                <a:moveTo>
                  <a:pt x="0" y="0"/>
                </a:moveTo>
                <a:lnTo>
                  <a:pt x="808777" y="0"/>
                </a:lnTo>
                <a:lnTo>
                  <a:pt x="808777" y="742359"/>
                </a:lnTo>
                <a:lnTo>
                  <a:pt x="0" y="7423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5222855" y="3652285"/>
            <a:ext cx="808777" cy="742359"/>
          </a:xfrm>
          <a:custGeom>
            <a:avLst/>
            <a:gdLst/>
            <a:ahLst/>
            <a:cxnLst/>
            <a:rect l="l" t="t" r="r" b="b"/>
            <a:pathLst>
              <a:path w="808777" h="742359">
                <a:moveTo>
                  <a:pt x="0" y="0"/>
                </a:moveTo>
                <a:lnTo>
                  <a:pt x="808777" y="0"/>
                </a:lnTo>
                <a:lnTo>
                  <a:pt x="808777" y="742359"/>
                </a:lnTo>
                <a:lnTo>
                  <a:pt x="0" y="7423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5222855" y="6318666"/>
            <a:ext cx="808777" cy="742359"/>
          </a:xfrm>
          <a:custGeom>
            <a:avLst/>
            <a:gdLst/>
            <a:ahLst/>
            <a:cxnLst/>
            <a:rect l="l" t="t" r="r" b="b"/>
            <a:pathLst>
              <a:path w="808777" h="742359">
                <a:moveTo>
                  <a:pt x="0" y="0"/>
                </a:moveTo>
                <a:lnTo>
                  <a:pt x="808777" y="0"/>
                </a:lnTo>
                <a:lnTo>
                  <a:pt x="808777" y="742359"/>
                </a:lnTo>
                <a:lnTo>
                  <a:pt x="0" y="7423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2004870" y="2369649"/>
            <a:ext cx="2524125" cy="2847975"/>
          </a:xfrm>
          <a:custGeom>
            <a:avLst/>
            <a:gdLst/>
            <a:ahLst/>
            <a:cxnLst/>
            <a:rect l="l" t="t" r="r" b="b"/>
            <a:pathLst>
              <a:path w="2524125" h="2847975">
                <a:moveTo>
                  <a:pt x="0" y="0"/>
                </a:moveTo>
                <a:lnTo>
                  <a:pt x="2524125" y="0"/>
                </a:lnTo>
                <a:lnTo>
                  <a:pt x="2524125" y="2847975"/>
                </a:lnTo>
                <a:lnTo>
                  <a:pt x="0" y="2847975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2191350" y="7358624"/>
            <a:ext cx="2095500" cy="2409825"/>
          </a:xfrm>
          <a:custGeom>
            <a:avLst/>
            <a:gdLst/>
            <a:ahLst/>
            <a:cxnLst/>
            <a:rect l="l" t="t" r="r" b="b"/>
            <a:pathLst>
              <a:path w="2095500" h="2409825">
                <a:moveTo>
                  <a:pt x="0" y="0"/>
                </a:moveTo>
                <a:lnTo>
                  <a:pt x="2095500" y="0"/>
                </a:lnTo>
                <a:lnTo>
                  <a:pt x="2095500" y="2409825"/>
                </a:lnTo>
                <a:lnTo>
                  <a:pt x="0" y="2409825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756315" y="5268220"/>
            <a:ext cx="2744191" cy="2019157"/>
          </a:xfrm>
          <a:custGeom>
            <a:avLst/>
            <a:gdLst/>
            <a:ahLst/>
            <a:cxnLst/>
            <a:rect l="l" t="t" r="r" b="b"/>
            <a:pathLst>
              <a:path w="2744191" h="2019157">
                <a:moveTo>
                  <a:pt x="0" y="0"/>
                </a:moveTo>
                <a:lnTo>
                  <a:pt x="2744190" y="0"/>
                </a:lnTo>
                <a:lnTo>
                  <a:pt x="2744190" y="2019157"/>
                </a:lnTo>
                <a:lnTo>
                  <a:pt x="0" y="201915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9485986" y="2506656"/>
            <a:ext cx="2299078" cy="2259435"/>
          </a:xfrm>
          <a:custGeom>
            <a:avLst/>
            <a:gdLst/>
            <a:ahLst/>
            <a:cxnLst/>
            <a:rect l="l" t="t" r="r" b="b"/>
            <a:pathLst>
              <a:path w="2299078" h="2259435">
                <a:moveTo>
                  <a:pt x="0" y="0"/>
                </a:moveTo>
                <a:lnTo>
                  <a:pt x="2299077" y="0"/>
                </a:lnTo>
                <a:lnTo>
                  <a:pt x="2299077" y="2259435"/>
                </a:lnTo>
                <a:lnTo>
                  <a:pt x="0" y="225943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9511503" y="5046069"/>
            <a:ext cx="2428875" cy="2419350"/>
          </a:xfrm>
          <a:custGeom>
            <a:avLst/>
            <a:gdLst/>
            <a:ahLst/>
            <a:cxnLst/>
            <a:rect l="l" t="t" r="r" b="b"/>
            <a:pathLst>
              <a:path w="2428875" h="2419350">
                <a:moveTo>
                  <a:pt x="0" y="0"/>
                </a:moveTo>
                <a:lnTo>
                  <a:pt x="2428875" y="0"/>
                </a:lnTo>
                <a:lnTo>
                  <a:pt x="2428875" y="2419350"/>
                </a:lnTo>
                <a:lnTo>
                  <a:pt x="0" y="2419350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0060591" y="7245020"/>
            <a:ext cx="1685925" cy="2571750"/>
          </a:xfrm>
          <a:custGeom>
            <a:avLst/>
            <a:gdLst/>
            <a:ahLst/>
            <a:cxnLst/>
            <a:rect l="l" t="t" r="r" b="b"/>
            <a:pathLst>
              <a:path w="1685925" h="2571750">
                <a:moveTo>
                  <a:pt x="0" y="0"/>
                </a:moveTo>
                <a:lnTo>
                  <a:pt x="1685925" y="0"/>
                </a:lnTo>
                <a:lnTo>
                  <a:pt x="1685925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4374880" y="3965553"/>
            <a:ext cx="1830200" cy="463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8"/>
              </a:lnSpc>
            </a:pPr>
            <a:r>
              <a:rPr lang="en-US" sz="26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Volleyball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645628" y="6197203"/>
            <a:ext cx="756180" cy="463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7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Golf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90689" y="8439988"/>
            <a:ext cx="1950253" cy="463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7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Swimming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113733" y="3785892"/>
            <a:ext cx="1079354" cy="463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7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skiing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113733" y="6324171"/>
            <a:ext cx="1417215" cy="463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7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football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113733" y="8704497"/>
            <a:ext cx="1546279" cy="463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7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baseball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381612" y="1768450"/>
            <a:ext cx="5649792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6. Choose True or False: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936309" y="572653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B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27496" y="349853"/>
            <a:ext cx="16974569" cy="9630947"/>
          </a:xfrm>
          <a:custGeom>
            <a:avLst/>
            <a:gdLst/>
            <a:ahLst/>
            <a:cxnLst/>
            <a:rect l="l" t="t" r="r" b="b"/>
            <a:pathLst>
              <a:path w="16974569" h="9630947">
                <a:moveTo>
                  <a:pt x="0" y="0"/>
                </a:moveTo>
                <a:lnTo>
                  <a:pt x="16974569" y="0"/>
                </a:lnTo>
                <a:lnTo>
                  <a:pt x="16974569" y="9630947"/>
                </a:lnTo>
                <a:lnTo>
                  <a:pt x="0" y="96309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259282" y="2747810"/>
            <a:ext cx="2428875" cy="2419350"/>
          </a:xfrm>
          <a:custGeom>
            <a:avLst/>
            <a:gdLst/>
            <a:ahLst/>
            <a:cxnLst/>
            <a:rect l="l" t="t" r="r" b="b"/>
            <a:pathLst>
              <a:path w="2428875" h="2419350">
                <a:moveTo>
                  <a:pt x="0" y="0"/>
                </a:moveTo>
                <a:lnTo>
                  <a:pt x="2428875" y="0"/>
                </a:lnTo>
                <a:lnTo>
                  <a:pt x="2428875" y="2419350"/>
                </a:lnTo>
                <a:lnTo>
                  <a:pt x="0" y="24193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966409" y="2470375"/>
            <a:ext cx="2847975" cy="3390900"/>
          </a:xfrm>
          <a:custGeom>
            <a:avLst/>
            <a:gdLst/>
            <a:ahLst/>
            <a:cxnLst/>
            <a:rect l="l" t="t" r="r" b="b"/>
            <a:pathLst>
              <a:path w="2847975" h="3390900">
                <a:moveTo>
                  <a:pt x="0" y="0"/>
                </a:moveTo>
                <a:lnTo>
                  <a:pt x="2847975" y="0"/>
                </a:lnTo>
                <a:lnTo>
                  <a:pt x="2847975" y="3390900"/>
                </a:lnTo>
                <a:lnTo>
                  <a:pt x="0" y="33909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5543998" y="4813897"/>
            <a:ext cx="3800475" cy="2847975"/>
          </a:xfrm>
          <a:custGeom>
            <a:avLst/>
            <a:gdLst/>
            <a:ahLst/>
            <a:cxnLst/>
            <a:rect l="l" t="t" r="r" b="b"/>
            <a:pathLst>
              <a:path w="3800475" h="2847975">
                <a:moveTo>
                  <a:pt x="0" y="0"/>
                </a:moveTo>
                <a:lnTo>
                  <a:pt x="3800475" y="0"/>
                </a:lnTo>
                <a:lnTo>
                  <a:pt x="3800475" y="2847975"/>
                </a:lnTo>
                <a:lnTo>
                  <a:pt x="0" y="284797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3206622" y="4584878"/>
            <a:ext cx="4267048" cy="2836383"/>
          </a:xfrm>
          <a:custGeom>
            <a:avLst/>
            <a:gdLst/>
            <a:ahLst/>
            <a:cxnLst/>
            <a:rect l="l" t="t" r="r" b="b"/>
            <a:pathLst>
              <a:path w="4267048" h="2836383">
                <a:moveTo>
                  <a:pt x="0" y="0"/>
                </a:moveTo>
                <a:lnTo>
                  <a:pt x="4267048" y="0"/>
                </a:lnTo>
                <a:lnTo>
                  <a:pt x="4267048" y="2836383"/>
                </a:lnTo>
                <a:lnTo>
                  <a:pt x="0" y="283638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2381612" y="1768450"/>
            <a:ext cx="5312273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7. Reorder the words: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36309" y="572653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941758" y="6050232"/>
            <a:ext cx="2290029" cy="108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t/n/e/i/s/n .....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857132" y="8110033"/>
            <a:ext cx="3571932" cy="108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s/i/w/m/i/m/g/n ...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129942" y="5519052"/>
            <a:ext cx="3099606" cy="108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f/t/o/b/l/o/l/a ...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762311" y="7662034"/>
            <a:ext cx="2257396" cy="108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s/i/k/i/g/n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B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65197" y="262004"/>
            <a:ext cx="17290818" cy="9900247"/>
          </a:xfrm>
          <a:custGeom>
            <a:avLst/>
            <a:gdLst/>
            <a:ahLst/>
            <a:cxnLst/>
            <a:rect l="l" t="t" r="r" b="b"/>
            <a:pathLst>
              <a:path w="17290818" h="9900247">
                <a:moveTo>
                  <a:pt x="0" y="0"/>
                </a:moveTo>
                <a:lnTo>
                  <a:pt x="17290818" y="0"/>
                </a:lnTo>
                <a:lnTo>
                  <a:pt x="17290818" y="9900247"/>
                </a:lnTo>
                <a:lnTo>
                  <a:pt x="0" y="9900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90879" y="1183500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011389" y="2124218"/>
            <a:ext cx="1601276" cy="1597466"/>
          </a:xfrm>
          <a:custGeom>
            <a:avLst/>
            <a:gdLst/>
            <a:ahLst/>
            <a:cxnLst/>
            <a:rect l="l" t="t" r="r" b="b"/>
            <a:pathLst>
              <a:path w="1601276" h="1597466">
                <a:moveTo>
                  <a:pt x="0" y="0"/>
                </a:moveTo>
                <a:lnTo>
                  <a:pt x="1601277" y="0"/>
                </a:lnTo>
                <a:lnTo>
                  <a:pt x="1601277" y="1597466"/>
                </a:lnTo>
                <a:lnTo>
                  <a:pt x="0" y="15974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292072" y="2596896"/>
            <a:ext cx="1316736" cy="1100328"/>
          </a:xfrm>
          <a:custGeom>
            <a:avLst/>
            <a:gdLst/>
            <a:ahLst/>
            <a:cxnLst/>
            <a:rect l="l" t="t" r="r" b="b"/>
            <a:pathLst>
              <a:path w="1316736" h="1100328">
                <a:moveTo>
                  <a:pt x="0" y="0"/>
                </a:moveTo>
                <a:lnTo>
                  <a:pt x="1316736" y="0"/>
                </a:lnTo>
                <a:lnTo>
                  <a:pt x="1316736" y="1100328"/>
                </a:lnTo>
                <a:lnTo>
                  <a:pt x="0" y="110032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355723" y="2124218"/>
            <a:ext cx="1601276" cy="1597466"/>
          </a:xfrm>
          <a:custGeom>
            <a:avLst/>
            <a:gdLst/>
            <a:ahLst/>
            <a:cxnLst/>
            <a:rect l="l" t="t" r="r" b="b"/>
            <a:pathLst>
              <a:path w="1601276" h="1597466">
                <a:moveTo>
                  <a:pt x="0" y="0"/>
                </a:moveTo>
                <a:lnTo>
                  <a:pt x="1601276" y="0"/>
                </a:lnTo>
                <a:lnTo>
                  <a:pt x="1601276" y="1597466"/>
                </a:lnTo>
                <a:lnTo>
                  <a:pt x="0" y="15974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4030620" y="2129342"/>
            <a:ext cx="1557985" cy="1578197"/>
          </a:xfrm>
          <a:custGeom>
            <a:avLst/>
            <a:gdLst/>
            <a:ahLst/>
            <a:cxnLst/>
            <a:rect l="l" t="t" r="r" b="b"/>
            <a:pathLst>
              <a:path w="1557985" h="1578197">
                <a:moveTo>
                  <a:pt x="0" y="0"/>
                </a:moveTo>
                <a:lnTo>
                  <a:pt x="1557985" y="0"/>
                </a:lnTo>
                <a:lnTo>
                  <a:pt x="1557985" y="1578198"/>
                </a:lnTo>
                <a:lnTo>
                  <a:pt x="0" y="15781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109836" y="2124218"/>
            <a:ext cx="1601276" cy="1597466"/>
          </a:xfrm>
          <a:custGeom>
            <a:avLst/>
            <a:gdLst/>
            <a:ahLst/>
            <a:cxnLst/>
            <a:rect l="l" t="t" r="r" b="b"/>
            <a:pathLst>
              <a:path w="1601276" h="1597466">
                <a:moveTo>
                  <a:pt x="0" y="0"/>
                </a:moveTo>
                <a:lnTo>
                  <a:pt x="1601277" y="0"/>
                </a:lnTo>
                <a:lnTo>
                  <a:pt x="1601277" y="1597466"/>
                </a:lnTo>
                <a:lnTo>
                  <a:pt x="0" y="15974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0374954" y="2129342"/>
            <a:ext cx="1557985" cy="1578197"/>
          </a:xfrm>
          <a:custGeom>
            <a:avLst/>
            <a:gdLst/>
            <a:ahLst/>
            <a:cxnLst/>
            <a:rect l="l" t="t" r="r" b="b"/>
            <a:pathLst>
              <a:path w="1557985" h="1578197">
                <a:moveTo>
                  <a:pt x="0" y="0"/>
                </a:moveTo>
                <a:lnTo>
                  <a:pt x="1557985" y="0"/>
                </a:lnTo>
                <a:lnTo>
                  <a:pt x="1557985" y="1578198"/>
                </a:lnTo>
                <a:lnTo>
                  <a:pt x="0" y="15781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0637520" y="2596896"/>
            <a:ext cx="1313688" cy="1100328"/>
          </a:xfrm>
          <a:custGeom>
            <a:avLst/>
            <a:gdLst/>
            <a:ahLst/>
            <a:cxnLst/>
            <a:rect l="l" t="t" r="r" b="b"/>
            <a:pathLst>
              <a:path w="1313688" h="1100328">
                <a:moveTo>
                  <a:pt x="0" y="0"/>
                </a:moveTo>
                <a:lnTo>
                  <a:pt x="1313688" y="0"/>
                </a:lnTo>
                <a:lnTo>
                  <a:pt x="1313688" y="1100328"/>
                </a:lnTo>
                <a:lnTo>
                  <a:pt x="0" y="110032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3392424" y="2596896"/>
            <a:ext cx="1313688" cy="1100328"/>
          </a:xfrm>
          <a:custGeom>
            <a:avLst/>
            <a:gdLst/>
            <a:ahLst/>
            <a:cxnLst/>
            <a:rect l="l" t="t" r="r" b="b"/>
            <a:pathLst>
              <a:path w="1313688" h="1100328">
                <a:moveTo>
                  <a:pt x="0" y="0"/>
                </a:moveTo>
                <a:lnTo>
                  <a:pt x="1313688" y="0"/>
                </a:lnTo>
                <a:lnTo>
                  <a:pt x="1313688" y="1100328"/>
                </a:lnTo>
                <a:lnTo>
                  <a:pt x="0" y="1100328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266664" y="3793046"/>
            <a:ext cx="1903638" cy="2047342"/>
          </a:xfrm>
          <a:custGeom>
            <a:avLst/>
            <a:gdLst/>
            <a:ahLst/>
            <a:cxnLst/>
            <a:rect l="l" t="t" r="r" b="b"/>
            <a:pathLst>
              <a:path w="1903638" h="2047342">
                <a:moveTo>
                  <a:pt x="0" y="0"/>
                </a:moveTo>
                <a:lnTo>
                  <a:pt x="1903638" y="0"/>
                </a:lnTo>
                <a:lnTo>
                  <a:pt x="1903638" y="2047341"/>
                </a:lnTo>
                <a:lnTo>
                  <a:pt x="0" y="204734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129067" y="2129342"/>
            <a:ext cx="1557985" cy="1578197"/>
          </a:xfrm>
          <a:custGeom>
            <a:avLst/>
            <a:gdLst/>
            <a:ahLst/>
            <a:cxnLst/>
            <a:rect l="l" t="t" r="r" b="b"/>
            <a:pathLst>
              <a:path w="1557985" h="1578197">
                <a:moveTo>
                  <a:pt x="0" y="0"/>
                </a:moveTo>
                <a:lnTo>
                  <a:pt x="1557985" y="0"/>
                </a:lnTo>
                <a:lnTo>
                  <a:pt x="1557985" y="1578198"/>
                </a:lnTo>
                <a:lnTo>
                  <a:pt x="0" y="15781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6482305" y="3875151"/>
            <a:ext cx="1903638" cy="2047342"/>
          </a:xfrm>
          <a:custGeom>
            <a:avLst/>
            <a:gdLst/>
            <a:ahLst/>
            <a:cxnLst/>
            <a:rect l="l" t="t" r="r" b="b"/>
            <a:pathLst>
              <a:path w="1903638" h="2047342">
                <a:moveTo>
                  <a:pt x="0" y="0"/>
                </a:moveTo>
                <a:lnTo>
                  <a:pt x="1903638" y="0"/>
                </a:lnTo>
                <a:lnTo>
                  <a:pt x="1903638" y="2047342"/>
                </a:lnTo>
                <a:lnTo>
                  <a:pt x="0" y="204734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6773056" y="2075764"/>
            <a:ext cx="1612440" cy="1612163"/>
          </a:xfrm>
          <a:custGeom>
            <a:avLst/>
            <a:gdLst/>
            <a:ahLst/>
            <a:cxnLst/>
            <a:rect l="l" t="t" r="r" b="b"/>
            <a:pathLst>
              <a:path w="1612440" h="1612163">
                <a:moveTo>
                  <a:pt x="0" y="0"/>
                </a:moveTo>
                <a:lnTo>
                  <a:pt x="1612440" y="0"/>
                </a:lnTo>
                <a:lnTo>
                  <a:pt x="1612440" y="1612164"/>
                </a:lnTo>
                <a:lnTo>
                  <a:pt x="0" y="161216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9809940" y="3828631"/>
            <a:ext cx="1903638" cy="2047342"/>
          </a:xfrm>
          <a:custGeom>
            <a:avLst/>
            <a:gdLst/>
            <a:ahLst/>
            <a:cxnLst/>
            <a:rect l="l" t="t" r="r" b="b"/>
            <a:pathLst>
              <a:path w="1903638" h="2047342">
                <a:moveTo>
                  <a:pt x="0" y="0"/>
                </a:moveTo>
                <a:lnTo>
                  <a:pt x="1903638" y="0"/>
                </a:lnTo>
                <a:lnTo>
                  <a:pt x="1903638" y="2047341"/>
                </a:lnTo>
                <a:lnTo>
                  <a:pt x="0" y="204734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3170017" y="3760489"/>
            <a:ext cx="2183844" cy="2181187"/>
          </a:xfrm>
          <a:custGeom>
            <a:avLst/>
            <a:gdLst/>
            <a:ahLst/>
            <a:cxnLst/>
            <a:rect l="l" t="t" r="r" b="b"/>
            <a:pathLst>
              <a:path w="2183844" h="2181187">
                <a:moveTo>
                  <a:pt x="0" y="0"/>
                </a:moveTo>
                <a:lnTo>
                  <a:pt x="2183845" y="0"/>
                </a:lnTo>
                <a:lnTo>
                  <a:pt x="2183845" y="2181187"/>
                </a:lnTo>
                <a:lnTo>
                  <a:pt x="0" y="2181187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2499808" y="5814336"/>
            <a:ext cx="1924050" cy="1924050"/>
          </a:xfrm>
          <a:custGeom>
            <a:avLst/>
            <a:gdLst/>
            <a:ahLst/>
            <a:cxnLst/>
            <a:rect l="l" t="t" r="r" b="b"/>
            <a:pathLst>
              <a:path w="1924050" h="1924050">
                <a:moveTo>
                  <a:pt x="0" y="0"/>
                </a:moveTo>
                <a:lnTo>
                  <a:pt x="1924050" y="0"/>
                </a:lnTo>
                <a:lnTo>
                  <a:pt x="1924050" y="1924050"/>
                </a:lnTo>
                <a:lnTo>
                  <a:pt x="0" y="1924050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1" name="Group 21"/>
          <p:cNvGrpSpPr>
            <a:grpSpLocks noChangeAspect="1"/>
          </p:cNvGrpSpPr>
          <p:nvPr/>
        </p:nvGrpSpPr>
        <p:grpSpPr>
          <a:xfrm rot="-4784880">
            <a:off x="6851428" y="5628513"/>
            <a:ext cx="1790700" cy="2000250"/>
            <a:chOff x="0" y="0"/>
            <a:chExt cx="2387600" cy="2667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387600" cy="2667000"/>
            </a:xfrm>
            <a:custGeom>
              <a:avLst/>
              <a:gdLst/>
              <a:ahLst/>
              <a:cxnLst/>
              <a:rect l="l" t="t" r="r" b="b"/>
              <a:pathLst>
                <a:path w="2387600" h="2667000">
                  <a:moveTo>
                    <a:pt x="2387600" y="0"/>
                  </a:moveTo>
                  <a:lnTo>
                    <a:pt x="1060196" y="0"/>
                  </a:lnTo>
                  <a:lnTo>
                    <a:pt x="0" y="0"/>
                  </a:lnTo>
                  <a:lnTo>
                    <a:pt x="0" y="2667000"/>
                  </a:lnTo>
                  <a:lnTo>
                    <a:pt x="2387600" y="2667000"/>
                  </a:lnTo>
                  <a:lnTo>
                    <a:pt x="2387600" y="25146"/>
                  </a:lnTo>
                  <a:lnTo>
                    <a:pt x="2387600" y="0"/>
                  </a:lnTo>
                  <a:close/>
                </a:path>
              </a:pathLst>
            </a:custGeom>
            <a:blipFill>
              <a:blip r:embed="rId30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 rot="-4784880">
            <a:off x="10119265" y="5677529"/>
            <a:ext cx="1790700" cy="2000250"/>
            <a:chOff x="0" y="0"/>
            <a:chExt cx="2387600" cy="26670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387600" cy="2667000"/>
            </a:xfrm>
            <a:custGeom>
              <a:avLst/>
              <a:gdLst/>
              <a:ahLst/>
              <a:cxnLst/>
              <a:rect l="l" t="t" r="r" b="b"/>
              <a:pathLst>
                <a:path w="2387600" h="2667000">
                  <a:moveTo>
                    <a:pt x="2387600" y="0"/>
                  </a:moveTo>
                  <a:lnTo>
                    <a:pt x="0" y="0"/>
                  </a:lnTo>
                  <a:lnTo>
                    <a:pt x="0" y="2667000"/>
                  </a:lnTo>
                  <a:lnTo>
                    <a:pt x="200533" y="2667000"/>
                  </a:lnTo>
                  <a:lnTo>
                    <a:pt x="2387600" y="2667000"/>
                  </a:lnTo>
                  <a:lnTo>
                    <a:pt x="2387600" y="0"/>
                  </a:lnTo>
                  <a:close/>
                </a:path>
              </a:pathLst>
            </a:custGeom>
            <a:blipFill>
              <a:blip r:embed="rId30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 rot="-4784880">
            <a:off x="13481409" y="5677529"/>
            <a:ext cx="1790700" cy="2000250"/>
            <a:chOff x="0" y="0"/>
            <a:chExt cx="2387600" cy="2667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387600" cy="2667000"/>
            </a:xfrm>
            <a:custGeom>
              <a:avLst/>
              <a:gdLst/>
              <a:ahLst/>
              <a:cxnLst/>
              <a:rect l="l" t="t" r="r" b="b"/>
              <a:pathLst>
                <a:path w="2387600" h="2667000">
                  <a:moveTo>
                    <a:pt x="2387600" y="0"/>
                  </a:moveTo>
                  <a:lnTo>
                    <a:pt x="0" y="0"/>
                  </a:lnTo>
                  <a:lnTo>
                    <a:pt x="0" y="498856"/>
                  </a:lnTo>
                  <a:lnTo>
                    <a:pt x="0" y="2667000"/>
                  </a:lnTo>
                  <a:lnTo>
                    <a:pt x="2387600" y="2667000"/>
                  </a:lnTo>
                  <a:lnTo>
                    <a:pt x="2387600" y="0"/>
                  </a:lnTo>
                  <a:close/>
                </a:path>
              </a:pathLst>
            </a:custGeom>
            <a:blipFill>
              <a:blip r:embed="rId30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Freeform 27"/>
          <p:cNvSpPr/>
          <p:nvPr/>
        </p:nvSpPr>
        <p:spPr>
          <a:xfrm>
            <a:off x="2860377" y="7635659"/>
            <a:ext cx="1572454" cy="1750352"/>
          </a:xfrm>
          <a:custGeom>
            <a:avLst/>
            <a:gdLst/>
            <a:ahLst/>
            <a:cxnLst/>
            <a:rect l="l" t="t" r="r" b="b"/>
            <a:pathLst>
              <a:path w="1572454" h="1750352">
                <a:moveTo>
                  <a:pt x="0" y="0"/>
                </a:moveTo>
                <a:lnTo>
                  <a:pt x="1572453" y="0"/>
                </a:lnTo>
                <a:lnTo>
                  <a:pt x="1572453" y="1750352"/>
                </a:lnTo>
                <a:lnTo>
                  <a:pt x="0" y="1750352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6937667" y="7657605"/>
            <a:ext cx="1572454" cy="1750352"/>
          </a:xfrm>
          <a:custGeom>
            <a:avLst/>
            <a:gdLst/>
            <a:ahLst/>
            <a:cxnLst/>
            <a:rect l="l" t="t" r="r" b="b"/>
            <a:pathLst>
              <a:path w="1572454" h="1750352">
                <a:moveTo>
                  <a:pt x="0" y="0"/>
                </a:moveTo>
                <a:lnTo>
                  <a:pt x="1572454" y="0"/>
                </a:lnTo>
                <a:lnTo>
                  <a:pt x="1572454" y="1750352"/>
                </a:lnTo>
                <a:lnTo>
                  <a:pt x="0" y="1750352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10357723" y="7597073"/>
            <a:ext cx="1702822" cy="1833162"/>
          </a:xfrm>
          <a:custGeom>
            <a:avLst/>
            <a:gdLst/>
            <a:ahLst/>
            <a:cxnLst/>
            <a:rect l="l" t="t" r="r" b="b"/>
            <a:pathLst>
              <a:path w="1702822" h="1833162">
                <a:moveTo>
                  <a:pt x="0" y="0"/>
                </a:moveTo>
                <a:lnTo>
                  <a:pt x="1702822" y="0"/>
                </a:lnTo>
                <a:lnTo>
                  <a:pt x="1702822" y="1833163"/>
                </a:lnTo>
                <a:lnTo>
                  <a:pt x="0" y="1833163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13728716" y="7719955"/>
            <a:ext cx="1572454" cy="1750352"/>
          </a:xfrm>
          <a:custGeom>
            <a:avLst/>
            <a:gdLst/>
            <a:ahLst/>
            <a:cxnLst/>
            <a:rect l="l" t="t" r="r" b="b"/>
            <a:pathLst>
              <a:path w="1572454" h="1750352">
                <a:moveTo>
                  <a:pt x="0" y="0"/>
                </a:moveTo>
                <a:lnTo>
                  <a:pt x="1572454" y="0"/>
                </a:lnTo>
                <a:lnTo>
                  <a:pt x="1572454" y="1750352"/>
                </a:lnTo>
                <a:lnTo>
                  <a:pt x="0" y="1750352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TextBox 31"/>
          <p:cNvSpPr txBox="1"/>
          <p:nvPr/>
        </p:nvSpPr>
        <p:spPr>
          <a:xfrm>
            <a:off x="1827600" y="441103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327824" y="1547041"/>
            <a:ext cx="5099228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8. Which is different?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B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01538" y="230581"/>
            <a:ext cx="17454477" cy="9849183"/>
          </a:xfrm>
          <a:custGeom>
            <a:avLst/>
            <a:gdLst/>
            <a:ahLst/>
            <a:cxnLst/>
            <a:rect l="l" t="t" r="r" b="b"/>
            <a:pathLst>
              <a:path w="17454477" h="9849183">
                <a:moveTo>
                  <a:pt x="0" y="0"/>
                </a:moveTo>
                <a:lnTo>
                  <a:pt x="17454477" y="0"/>
                </a:lnTo>
                <a:lnTo>
                  <a:pt x="17454477" y="9849184"/>
                </a:lnTo>
                <a:lnTo>
                  <a:pt x="0" y="98491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761709" y="8352482"/>
            <a:ext cx="2816295" cy="1399556"/>
          </a:xfrm>
          <a:custGeom>
            <a:avLst/>
            <a:gdLst/>
            <a:ahLst/>
            <a:cxnLst/>
            <a:rect l="l" t="t" r="r" b="b"/>
            <a:pathLst>
              <a:path w="2816295" h="1399556">
                <a:moveTo>
                  <a:pt x="0" y="0"/>
                </a:moveTo>
                <a:lnTo>
                  <a:pt x="2816295" y="0"/>
                </a:lnTo>
                <a:lnTo>
                  <a:pt x="2816295" y="1399556"/>
                </a:lnTo>
                <a:lnTo>
                  <a:pt x="0" y="13995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242508" y="396783"/>
            <a:ext cx="8557527" cy="5213166"/>
          </a:xfrm>
          <a:custGeom>
            <a:avLst/>
            <a:gdLst/>
            <a:ahLst/>
            <a:cxnLst/>
            <a:rect l="l" t="t" r="r" b="b"/>
            <a:pathLst>
              <a:path w="8557527" h="5213166">
                <a:moveTo>
                  <a:pt x="0" y="0"/>
                </a:moveTo>
                <a:lnTo>
                  <a:pt x="8557526" y="0"/>
                </a:lnTo>
                <a:lnTo>
                  <a:pt x="8557526" y="5213166"/>
                </a:lnTo>
                <a:lnTo>
                  <a:pt x="0" y="52131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836401" y="6324219"/>
            <a:ext cx="1712481" cy="1712338"/>
          </a:xfrm>
          <a:custGeom>
            <a:avLst/>
            <a:gdLst/>
            <a:ahLst/>
            <a:cxnLst/>
            <a:rect l="l" t="t" r="r" b="b"/>
            <a:pathLst>
              <a:path w="1712481" h="1712338">
                <a:moveTo>
                  <a:pt x="0" y="0"/>
                </a:moveTo>
                <a:lnTo>
                  <a:pt x="1712481" y="0"/>
                </a:lnTo>
                <a:lnTo>
                  <a:pt x="1712481" y="1712338"/>
                </a:lnTo>
                <a:lnTo>
                  <a:pt x="0" y="17123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716776" y="300104"/>
            <a:ext cx="4662973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I. QUESTION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90118" y="1724892"/>
            <a:ext cx="6032202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 spc="8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1.What is your favorite sport?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70878" y="2286867"/>
            <a:ext cx="106070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86854" y="2286867"/>
            <a:ext cx="1367819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- It’s ...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18878" y="2886942"/>
            <a:ext cx="6374682" cy="1326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2. How many teams are there?</a:t>
            </a:r>
          </a:p>
          <a:p>
            <a:pPr algn="l">
              <a:lnSpc>
                <a:spcPct val="150000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- There are ... teams.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23913" y="4501239"/>
            <a:ext cx="8190252" cy="4096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3. How many players are there?</a:t>
            </a:r>
          </a:p>
          <a:p>
            <a:pPr algn="l">
              <a:lnSpc>
                <a:spcPct val="150000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- There are ... players.</a:t>
            </a:r>
            <a:endParaRPr lang="vi-VN" sz="2999" b="1" dirty="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algn="l">
              <a:lnSpc>
                <a:spcPct val="150000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4. What do you need to play volleyball?</a:t>
            </a:r>
          </a:p>
          <a:p>
            <a:pPr algn="l">
              <a:lnSpc>
                <a:spcPct val="150000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...</a:t>
            </a:r>
          </a:p>
          <a:p>
            <a:pPr algn="l">
              <a:lnSpc>
                <a:spcPct val="150000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5. When do you often play volleyball?</a:t>
            </a:r>
          </a:p>
          <a:p>
            <a:pPr algn="l">
              <a:lnSpc>
                <a:spcPct val="150000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- On Sunday.</a:t>
            </a:r>
          </a:p>
        </p:txBody>
      </p:sp>
      <p:pic>
        <p:nvPicPr>
          <p:cNvPr id="14" name="luvvoice.com-20241208-ISIq1M">
            <a:hlinkClick r:id="" action="ppaction://media"/>
            <a:extLst>
              <a:ext uri="{FF2B5EF4-FFF2-40B4-BE49-F238E27FC236}">
                <a16:creationId xmlns:a16="http://schemas.microsoft.com/office/drawing/2014/main" id="{B549A3AE-37D0-428C-F9FD-261767C819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591753" y="66015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0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B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121826" y="174508"/>
            <a:ext cx="17134189" cy="9913134"/>
          </a:xfrm>
          <a:custGeom>
            <a:avLst/>
            <a:gdLst/>
            <a:ahLst/>
            <a:cxnLst/>
            <a:rect l="l" t="t" r="r" b="b"/>
            <a:pathLst>
              <a:path w="17134189" h="9913134">
                <a:moveTo>
                  <a:pt x="0" y="0"/>
                </a:moveTo>
                <a:lnTo>
                  <a:pt x="17134189" y="0"/>
                </a:lnTo>
                <a:lnTo>
                  <a:pt x="17134189" y="9913134"/>
                </a:lnTo>
                <a:lnTo>
                  <a:pt x="0" y="99131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935147" y="7939221"/>
            <a:ext cx="2162175" cy="1866900"/>
          </a:xfrm>
          <a:custGeom>
            <a:avLst/>
            <a:gdLst/>
            <a:ahLst/>
            <a:cxnLst/>
            <a:rect l="l" t="t" r="r" b="b"/>
            <a:pathLst>
              <a:path w="2162175" h="1866900">
                <a:moveTo>
                  <a:pt x="0" y="0"/>
                </a:moveTo>
                <a:lnTo>
                  <a:pt x="2162175" y="0"/>
                </a:lnTo>
                <a:lnTo>
                  <a:pt x="2162175" y="1866900"/>
                </a:lnTo>
                <a:lnTo>
                  <a:pt x="0" y="1866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999659" y="5733498"/>
            <a:ext cx="2014966" cy="1976199"/>
          </a:xfrm>
          <a:custGeom>
            <a:avLst/>
            <a:gdLst/>
            <a:ahLst/>
            <a:cxnLst/>
            <a:rect l="l" t="t" r="r" b="b"/>
            <a:pathLst>
              <a:path w="2014966" h="1976199">
                <a:moveTo>
                  <a:pt x="0" y="0"/>
                </a:moveTo>
                <a:lnTo>
                  <a:pt x="2014967" y="0"/>
                </a:lnTo>
                <a:lnTo>
                  <a:pt x="2014967" y="1976199"/>
                </a:lnTo>
                <a:lnTo>
                  <a:pt x="0" y="19761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180530" y="3749888"/>
            <a:ext cx="1924050" cy="1962150"/>
          </a:xfrm>
          <a:custGeom>
            <a:avLst/>
            <a:gdLst/>
            <a:ahLst/>
            <a:cxnLst/>
            <a:rect l="l" t="t" r="r" b="b"/>
            <a:pathLst>
              <a:path w="1924050" h="1962150">
                <a:moveTo>
                  <a:pt x="0" y="0"/>
                </a:moveTo>
                <a:lnTo>
                  <a:pt x="1924050" y="0"/>
                </a:lnTo>
                <a:lnTo>
                  <a:pt x="1924050" y="1962150"/>
                </a:lnTo>
                <a:lnTo>
                  <a:pt x="0" y="196215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935147" y="2065801"/>
            <a:ext cx="2057400" cy="1552575"/>
          </a:xfrm>
          <a:custGeom>
            <a:avLst/>
            <a:gdLst/>
            <a:ahLst/>
            <a:cxnLst/>
            <a:rect l="l" t="t" r="r" b="b"/>
            <a:pathLst>
              <a:path w="2057400" h="1552575">
                <a:moveTo>
                  <a:pt x="0" y="0"/>
                </a:moveTo>
                <a:lnTo>
                  <a:pt x="2057400" y="0"/>
                </a:lnTo>
                <a:lnTo>
                  <a:pt x="2057400" y="1552575"/>
                </a:lnTo>
                <a:lnTo>
                  <a:pt x="0" y="15525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030139" y="747112"/>
            <a:ext cx="6146340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II. VOCABULARY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101846" y="6697008"/>
            <a:ext cx="11694366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tennis:................................................................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204935" y="8635584"/>
            <a:ext cx="11621386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swimming:.........................................................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204935" y="4836214"/>
            <a:ext cx="11644960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football:.............................................................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254875" y="2916907"/>
            <a:ext cx="11794998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volleyball:...........................................................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B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121826" y="174508"/>
            <a:ext cx="17134189" cy="9913134"/>
          </a:xfrm>
          <a:custGeom>
            <a:avLst/>
            <a:gdLst/>
            <a:ahLst/>
            <a:cxnLst/>
            <a:rect l="l" t="t" r="r" b="b"/>
            <a:pathLst>
              <a:path w="17134189" h="9913134">
                <a:moveTo>
                  <a:pt x="0" y="0"/>
                </a:moveTo>
                <a:lnTo>
                  <a:pt x="17134189" y="0"/>
                </a:lnTo>
                <a:lnTo>
                  <a:pt x="17134189" y="9913134"/>
                </a:lnTo>
                <a:lnTo>
                  <a:pt x="0" y="99131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59350" y="1774822"/>
            <a:ext cx="2343150" cy="2190750"/>
          </a:xfrm>
          <a:custGeom>
            <a:avLst/>
            <a:gdLst/>
            <a:ahLst/>
            <a:cxnLst/>
            <a:rect l="l" t="t" r="r" b="b"/>
            <a:pathLst>
              <a:path w="2343150" h="2190750">
                <a:moveTo>
                  <a:pt x="0" y="0"/>
                </a:moveTo>
                <a:lnTo>
                  <a:pt x="2343150" y="0"/>
                </a:lnTo>
                <a:lnTo>
                  <a:pt x="2343150" y="2190750"/>
                </a:lnTo>
                <a:lnTo>
                  <a:pt x="0" y="2190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836630" y="4019083"/>
            <a:ext cx="1981200" cy="1943100"/>
          </a:xfrm>
          <a:custGeom>
            <a:avLst/>
            <a:gdLst/>
            <a:ahLst/>
            <a:cxnLst/>
            <a:rect l="l" t="t" r="r" b="b"/>
            <a:pathLst>
              <a:path w="1981200" h="1943100">
                <a:moveTo>
                  <a:pt x="0" y="0"/>
                </a:moveTo>
                <a:lnTo>
                  <a:pt x="1981200" y="0"/>
                </a:lnTo>
                <a:lnTo>
                  <a:pt x="1981200" y="1943100"/>
                </a:lnTo>
                <a:lnTo>
                  <a:pt x="0" y="19431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175796" y="6107144"/>
            <a:ext cx="1304925" cy="1800225"/>
          </a:xfrm>
          <a:custGeom>
            <a:avLst/>
            <a:gdLst/>
            <a:ahLst/>
            <a:cxnLst/>
            <a:rect l="l" t="t" r="r" b="b"/>
            <a:pathLst>
              <a:path w="1304925" h="1800225">
                <a:moveTo>
                  <a:pt x="0" y="0"/>
                </a:moveTo>
                <a:lnTo>
                  <a:pt x="1304925" y="0"/>
                </a:lnTo>
                <a:lnTo>
                  <a:pt x="1304925" y="1800225"/>
                </a:lnTo>
                <a:lnTo>
                  <a:pt x="0" y="18002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981981" y="7853143"/>
            <a:ext cx="1703241" cy="2171995"/>
          </a:xfrm>
          <a:custGeom>
            <a:avLst/>
            <a:gdLst/>
            <a:ahLst/>
            <a:cxnLst/>
            <a:rect l="l" t="t" r="r" b="b"/>
            <a:pathLst>
              <a:path w="1703241" h="2171995">
                <a:moveTo>
                  <a:pt x="0" y="0"/>
                </a:moveTo>
                <a:lnTo>
                  <a:pt x="1703241" y="0"/>
                </a:lnTo>
                <a:lnTo>
                  <a:pt x="1703241" y="2171996"/>
                </a:lnTo>
                <a:lnTo>
                  <a:pt x="0" y="21719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030139" y="747112"/>
            <a:ext cx="6146340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II. VOCABULARY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204935" y="8635584"/>
            <a:ext cx="11812219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baseball:.............................................................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101846" y="6697008"/>
            <a:ext cx="11987641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golf:.....................................................................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204935" y="4836214"/>
            <a:ext cx="11998071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skiing:..................................................................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254875" y="2916907"/>
            <a:ext cx="12081929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badminton:...........................................................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B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121826" y="228333"/>
            <a:ext cx="16977570" cy="9868672"/>
          </a:xfrm>
          <a:custGeom>
            <a:avLst/>
            <a:gdLst/>
            <a:ahLst/>
            <a:cxnLst/>
            <a:rect l="l" t="t" r="r" b="b"/>
            <a:pathLst>
              <a:path w="16977570" h="9868672">
                <a:moveTo>
                  <a:pt x="0" y="0"/>
                </a:moveTo>
                <a:lnTo>
                  <a:pt x="16977569" y="0"/>
                </a:lnTo>
                <a:lnTo>
                  <a:pt x="16977569" y="9868672"/>
                </a:lnTo>
                <a:lnTo>
                  <a:pt x="0" y="98686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401367" y="2269817"/>
            <a:ext cx="14924208" cy="2029158"/>
          </a:xfrm>
          <a:custGeom>
            <a:avLst/>
            <a:gdLst/>
            <a:ahLst/>
            <a:cxnLst/>
            <a:rect l="l" t="t" r="r" b="b"/>
            <a:pathLst>
              <a:path w="14924208" h="2029158">
                <a:moveTo>
                  <a:pt x="0" y="0"/>
                </a:moveTo>
                <a:lnTo>
                  <a:pt x="14924208" y="0"/>
                </a:lnTo>
                <a:lnTo>
                  <a:pt x="14924208" y="2029158"/>
                </a:lnTo>
                <a:lnTo>
                  <a:pt x="0" y="20291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271589" y="4904365"/>
            <a:ext cx="15004971" cy="5147653"/>
          </a:xfrm>
          <a:custGeom>
            <a:avLst/>
            <a:gdLst/>
            <a:ahLst/>
            <a:cxnLst/>
            <a:rect l="l" t="t" r="r" b="b"/>
            <a:pathLst>
              <a:path w="15004971" h="5147653">
                <a:moveTo>
                  <a:pt x="0" y="0"/>
                </a:moveTo>
                <a:lnTo>
                  <a:pt x="15004970" y="0"/>
                </a:lnTo>
                <a:lnTo>
                  <a:pt x="15004970" y="5147653"/>
                </a:lnTo>
                <a:lnTo>
                  <a:pt x="0" y="51476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370063" y="5006435"/>
            <a:ext cx="1152525" cy="1600200"/>
          </a:xfrm>
          <a:custGeom>
            <a:avLst/>
            <a:gdLst/>
            <a:ahLst/>
            <a:cxnLst/>
            <a:rect l="l" t="t" r="r" b="b"/>
            <a:pathLst>
              <a:path w="1152525" h="1600200">
                <a:moveTo>
                  <a:pt x="0" y="0"/>
                </a:moveTo>
                <a:lnTo>
                  <a:pt x="1152525" y="0"/>
                </a:lnTo>
                <a:lnTo>
                  <a:pt x="1152525" y="1600200"/>
                </a:lnTo>
                <a:lnTo>
                  <a:pt x="0" y="16002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8903951" y="7463028"/>
            <a:ext cx="1603562" cy="1707537"/>
            <a:chOff x="0" y="0"/>
            <a:chExt cx="1603566" cy="1707540"/>
          </a:xfrm>
        </p:grpSpPr>
        <p:sp>
          <p:nvSpPr>
            <p:cNvPr id="9" name="Freeform 9"/>
            <p:cNvSpPr/>
            <p:nvPr/>
          </p:nvSpPr>
          <p:spPr>
            <a:xfrm>
              <a:off x="535051" y="11557"/>
              <a:ext cx="213360" cy="1617472"/>
            </a:xfrm>
            <a:custGeom>
              <a:avLst/>
              <a:gdLst/>
              <a:ahLst/>
              <a:cxnLst/>
              <a:rect l="l" t="t" r="r" b="b"/>
              <a:pathLst>
                <a:path w="213360" h="1617472">
                  <a:moveTo>
                    <a:pt x="10160" y="160147"/>
                  </a:moveTo>
                  <a:cubicBezTo>
                    <a:pt x="17018" y="207772"/>
                    <a:pt x="47117" y="581787"/>
                    <a:pt x="68199" y="848741"/>
                  </a:cubicBezTo>
                  <a:cubicBezTo>
                    <a:pt x="90424" y="1130173"/>
                    <a:pt x="107823" y="1521206"/>
                    <a:pt x="121412" y="1564005"/>
                  </a:cubicBezTo>
                  <a:cubicBezTo>
                    <a:pt x="138303" y="1617472"/>
                    <a:pt x="213360" y="1595628"/>
                    <a:pt x="213360" y="1554226"/>
                  </a:cubicBezTo>
                  <a:cubicBezTo>
                    <a:pt x="213360" y="1512824"/>
                    <a:pt x="135509" y="406273"/>
                    <a:pt x="116586" y="89535"/>
                  </a:cubicBezTo>
                  <a:cubicBezTo>
                    <a:pt x="111252" y="0"/>
                    <a:pt x="0" y="89535"/>
                    <a:pt x="10160" y="160147"/>
                  </a:cubicBezTo>
                  <a:close/>
                </a:path>
              </a:pathLst>
            </a:custGeom>
            <a:solidFill>
              <a:srgbClr val="BAD7E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631571" y="1181862"/>
              <a:ext cx="116840" cy="447294"/>
            </a:xfrm>
            <a:custGeom>
              <a:avLst/>
              <a:gdLst/>
              <a:ahLst/>
              <a:cxnLst/>
              <a:rect l="l" t="t" r="r" b="b"/>
              <a:pathLst>
                <a:path w="116840" h="447294">
                  <a:moveTo>
                    <a:pt x="25019" y="393446"/>
                  </a:moveTo>
                  <a:cubicBezTo>
                    <a:pt x="41910" y="447294"/>
                    <a:pt x="116840" y="425323"/>
                    <a:pt x="116840" y="383667"/>
                  </a:cubicBezTo>
                  <a:cubicBezTo>
                    <a:pt x="116840" y="368427"/>
                    <a:pt x="106426" y="210312"/>
                    <a:pt x="92456" y="0"/>
                  </a:cubicBezTo>
                  <a:lnTo>
                    <a:pt x="0" y="94361"/>
                  </a:lnTo>
                  <a:cubicBezTo>
                    <a:pt x="9525" y="247269"/>
                    <a:pt x="17907" y="370332"/>
                    <a:pt x="25146" y="393446"/>
                  </a:cubicBezTo>
                  <a:close/>
                </a:path>
              </a:pathLst>
            </a:custGeom>
            <a:solidFill>
              <a:srgbClr val="FD9A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35051" y="11811"/>
              <a:ext cx="126365" cy="317373"/>
            </a:xfrm>
            <a:custGeom>
              <a:avLst/>
              <a:gdLst/>
              <a:ahLst/>
              <a:cxnLst/>
              <a:rect l="l" t="t" r="r" b="b"/>
              <a:pathLst>
                <a:path w="126365" h="317373">
                  <a:moveTo>
                    <a:pt x="117475" y="89154"/>
                  </a:moveTo>
                  <a:cubicBezTo>
                    <a:pt x="112014" y="0"/>
                    <a:pt x="0" y="89154"/>
                    <a:pt x="10160" y="159385"/>
                  </a:cubicBezTo>
                  <a:cubicBezTo>
                    <a:pt x="12446" y="175387"/>
                    <a:pt x="17399" y="227965"/>
                    <a:pt x="23876" y="300990"/>
                  </a:cubicBezTo>
                  <a:cubicBezTo>
                    <a:pt x="24892" y="312293"/>
                    <a:pt x="38608" y="317373"/>
                    <a:pt x="46609" y="309372"/>
                  </a:cubicBezTo>
                  <a:lnTo>
                    <a:pt x="122174" y="233807"/>
                  </a:lnTo>
                  <a:cubicBezTo>
                    <a:pt x="124841" y="231140"/>
                    <a:pt x="126365" y="227330"/>
                    <a:pt x="126111" y="223393"/>
                  </a:cubicBezTo>
                  <a:cubicBezTo>
                    <a:pt x="122682" y="170307"/>
                    <a:pt x="119761" y="124714"/>
                    <a:pt x="117602" y="89027"/>
                  </a:cubicBezTo>
                  <a:close/>
                </a:path>
              </a:pathLst>
            </a:custGeom>
            <a:solidFill>
              <a:srgbClr val="9ECA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561213" y="220980"/>
              <a:ext cx="101727" cy="156972"/>
            </a:xfrm>
            <a:custGeom>
              <a:avLst/>
              <a:gdLst/>
              <a:ahLst/>
              <a:cxnLst/>
              <a:rect l="l" t="t" r="r" b="b"/>
              <a:pathLst>
                <a:path w="101727" h="156972">
                  <a:moveTo>
                    <a:pt x="0" y="99949"/>
                  </a:moveTo>
                  <a:lnTo>
                    <a:pt x="98044" y="0"/>
                  </a:lnTo>
                  <a:cubicBezTo>
                    <a:pt x="99187" y="18415"/>
                    <a:pt x="100457" y="37719"/>
                    <a:pt x="101727" y="58039"/>
                  </a:cubicBezTo>
                  <a:lnTo>
                    <a:pt x="4826" y="156972"/>
                  </a:lnTo>
                  <a:cubicBezTo>
                    <a:pt x="3175" y="137033"/>
                    <a:pt x="1524" y="117983"/>
                    <a:pt x="0" y="100076"/>
                  </a:cubicBezTo>
                  <a:close/>
                </a:path>
              </a:pathLst>
            </a:custGeom>
            <a:solidFill>
              <a:srgbClr val="FD9A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571246" y="342392"/>
              <a:ext cx="100203" cy="163068"/>
            </a:xfrm>
            <a:custGeom>
              <a:avLst/>
              <a:gdLst/>
              <a:ahLst/>
              <a:cxnLst/>
              <a:rect l="l" t="t" r="r" b="b"/>
              <a:pathLst>
                <a:path w="100203" h="163068">
                  <a:moveTo>
                    <a:pt x="0" y="97790"/>
                  </a:moveTo>
                  <a:lnTo>
                    <a:pt x="95885" y="0"/>
                  </a:lnTo>
                  <a:cubicBezTo>
                    <a:pt x="97282" y="21463"/>
                    <a:pt x="98806" y="43561"/>
                    <a:pt x="100203" y="66294"/>
                  </a:cubicBezTo>
                  <a:lnTo>
                    <a:pt x="5334" y="163068"/>
                  </a:lnTo>
                  <a:cubicBezTo>
                    <a:pt x="3556" y="140843"/>
                    <a:pt x="1778" y="118872"/>
                    <a:pt x="0" y="97790"/>
                  </a:cubicBezTo>
                  <a:close/>
                </a:path>
              </a:pathLst>
            </a:custGeom>
            <a:solidFill>
              <a:srgbClr val="FD9A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417830" y="382270"/>
              <a:ext cx="73025" cy="1007237"/>
            </a:xfrm>
            <a:custGeom>
              <a:avLst/>
              <a:gdLst/>
              <a:ahLst/>
              <a:cxnLst/>
              <a:rect l="l" t="t" r="r" b="b"/>
              <a:pathLst>
                <a:path w="73025" h="1007237">
                  <a:moveTo>
                    <a:pt x="72898" y="1000760"/>
                  </a:moveTo>
                  <a:lnTo>
                    <a:pt x="19939" y="9906"/>
                  </a:lnTo>
                  <a:cubicBezTo>
                    <a:pt x="19685" y="4191"/>
                    <a:pt x="14605" y="0"/>
                    <a:pt x="8890" y="635"/>
                  </a:cubicBezTo>
                  <a:cubicBezTo>
                    <a:pt x="3683" y="1270"/>
                    <a:pt x="0" y="5842"/>
                    <a:pt x="254" y="11049"/>
                  </a:cubicBezTo>
                  <a:lnTo>
                    <a:pt x="60579" y="1001522"/>
                  </a:lnTo>
                  <a:cubicBezTo>
                    <a:pt x="60833" y="1004824"/>
                    <a:pt x="63500" y="1007237"/>
                    <a:pt x="66675" y="1007237"/>
                  </a:cubicBezTo>
                  <a:cubicBezTo>
                    <a:pt x="70231" y="1007237"/>
                    <a:pt x="73025" y="1004316"/>
                    <a:pt x="72771" y="1000760"/>
                  </a:cubicBezTo>
                  <a:close/>
                </a:path>
              </a:pathLst>
            </a:custGeom>
            <a:solidFill>
              <a:srgbClr val="9ECA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402717" y="236982"/>
              <a:ext cx="59690" cy="157734"/>
            </a:xfrm>
            <a:custGeom>
              <a:avLst/>
              <a:gdLst/>
              <a:ahLst/>
              <a:cxnLst/>
              <a:rect l="l" t="t" r="r" b="b"/>
              <a:pathLst>
                <a:path w="59690" h="157734">
                  <a:moveTo>
                    <a:pt x="14097" y="150749"/>
                  </a:moveTo>
                  <a:cubicBezTo>
                    <a:pt x="21590" y="157734"/>
                    <a:pt x="33020" y="154813"/>
                    <a:pt x="42037" y="145796"/>
                  </a:cubicBezTo>
                  <a:cubicBezTo>
                    <a:pt x="59690" y="128143"/>
                    <a:pt x="35052" y="88900"/>
                    <a:pt x="30353" y="76581"/>
                  </a:cubicBezTo>
                  <a:cubicBezTo>
                    <a:pt x="25654" y="64262"/>
                    <a:pt x="39624" y="54356"/>
                    <a:pt x="39624" y="46863"/>
                  </a:cubicBezTo>
                  <a:cubicBezTo>
                    <a:pt x="39624" y="39370"/>
                    <a:pt x="32639" y="24638"/>
                    <a:pt x="34925" y="19685"/>
                  </a:cubicBezTo>
                  <a:cubicBezTo>
                    <a:pt x="37211" y="14732"/>
                    <a:pt x="41910" y="4826"/>
                    <a:pt x="39624" y="2413"/>
                  </a:cubicBezTo>
                  <a:cubicBezTo>
                    <a:pt x="37338" y="0"/>
                    <a:pt x="9398" y="0"/>
                    <a:pt x="4699" y="2413"/>
                  </a:cubicBezTo>
                  <a:cubicBezTo>
                    <a:pt x="0" y="4826"/>
                    <a:pt x="0" y="9779"/>
                    <a:pt x="6985" y="19685"/>
                  </a:cubicBezTo>
                  <a:cubicBezTo>
                    <a:pt x="13970" y="29591"/>
                    <a:pt x="4699" y="49403"/>
                    <a:pt x="6985" y="66675"/>
                  </a:cubicBezTo>
                  <a:cubicBezTo>
                    <a:pt x="9271" y="83947"/>
                    <a:pt x="13970" y="116078"/>
                    <a:pt x="9271" y="125984"/>
                  </a:cubicBezTo>
                  <a:cubicBezTo>
                    <a:pt x="4572" y="135890"/>
                    <a:pt x="6985" y="144272"/>
                    <a:pt x="13970" y="150749"/>
                  </a:cubicBezTo>
                  <a:close/>
                </a:path>
              </a:pathLst>
            </a:custGeom>
            <a:solidFill>
              <a:srgbClr val="4650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451993" y="1382903"/>
              <a:ext cx="67945" cy="45339"/>
            </a:xfrm>
            <a:custGeom>
              <a:avLst/>
              <a:gdLst/>
              <a:ahLst/>
              <a:cxnLst/>
              <a:rect l="l" t="t" r="r" b="b"/>
              <a:pathLst>
                <a:path w="67945" h="45339">
                  <a:moveTo>
                    <a:pt x="45339" y="13589"/>
                  </a:moveTo>
                  <a:cubicBezTo>
                    <a:pt x="41275" y="11811"/>
                    <a:pt x="41656" y="2921"/>
                    <a:pt x="41656" y="0"/>
                  </a:cubicBezTo>
                  <a:cubicBezTo>
                    <a:pt x="38354" y="0"/>
                    <a:pt x="28575" y="2286"/>
                    <a:pt x="26543" y="2286"/>
                  </a:cubicBezTo>
                  <a:cubicBezTo>
                    <a:pt x="24003" y="2286"/>
                    <a:pt x="27686" y="6858"/>
                    <a:pt x="25146" y="13589"/>
                  </a:cubicBezTo>
                  <a:cubicBezTo>
                    <a:pt x="22606" y="20320"/>
                    <a:pt x="0" y="18161"/>
                    <a:pt x="2413" y="22733"/>
                  </a:cubicBezTo>
                  <a:cubicBezTo>
                    <a:pt x="4826" y="27305"/>
                    <a:pt x="25146" y="27305"/>
                    <a:pt x="27559" y="27305"/>
                  </a:cubicBezTo>
                  <a:cubicBezTo>
                    <a:pt x="29972" y="27305"/>
                    <a:pt x="30099" y="36449"/>
                    <a:pt x="30099" y="40894"/>
                  </a:cubicBezTo>
                  <a:cubicBezTo>
                    <a:pt x="30099" y="45339"/>
                    <a:pt x="45212" y="43180"/>
                    <a:pt x="45212" y="40894"/>
                  </a:cubicBezTo>
                  <a:cubicBezTo>
                    <a:pt x="45212" y="38608"/>
                    <a:pt x="42672" y="27305"/>
                    <a:pt x="47752" y="27305"/>
                  </a:cubicBezTo>
                  <a:cubicBezTo>
                    <a:pt x="52832" y="27305"/>
                    <a:pt x="67945" y="20447"/>
                    <a:pt x="65405" y="16002"/>
                  </a:cubicBezTo>
                  <a:cubicBezTo>
                    <a:pt x="62865" y="11557"/>
                    <a:pt x="50292" y="16002"/>
                    <a:pt x="45212" y="13716"/>
                  </a:cubicBezTo>
                  <a:close/>
                </a:path>
              </a:pathLst>
            </a:custGeom>
            <a:solidFill>
              <a:srgbClr val="4650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607568" y="734314"/>
              <a:ext cx="83693" cy="187833"/>
            </a:xfrm>
            <a:custGeom>
              <a:avLst/>
              <a:gdLst/>
              <a:ahLst/>
              <a:cxnLst/>
              <a:rect l="l" t="t" r="r" b="b"/>
              <a:pathLst>
                <a:path w="83693" h="187833">
                  <a:moveTo>
                    <a:pt x="71501" y="57277"/>
                  </a:moveTo>
                  <a:cubicBezTo>
                    <a:pt x="74295" y="100965"/>
                    <a:pt x="78613" y="124079"/>
                    <a:pt x="83312" y="162433"/>
                  </a:cubicBezTo>
                  <a:cubicBezTo>
                    <a:pt x="83693" y="165735"/>
                    <a:pt x="81661" y="168783"/>
                    <a:pt x="78486" y="169672"/>
                  </a:cubicBezTo>
                  <a:cubicBezTo>
                    <a:pt x="55880" y="175895"/>
                    <a:pt x="15748" y="187833"/>
                    <a:pt x="19812" y="181102"/>
                  </a:cubicBezTo>
                  <a:cubicBezTo>
                    <a:pt x="25273" y="171831"/>
                    <a:pt x="0" y="53594"/>
                    <a:pt x="9144" y="29591"/>
                  </a:cubicBezTo>
                  <a:cubicBezTo>
                    <a:pt x="18288" y="5588"/>
                    <a:pt x="67818" y="0"/>
                    <a:pt x="71501" y="57277"/>
                  </a:cubicBezTo>
                  <a:close/>
                </a:path>
              </a:pathLst>
            </a:custGeom>
            <a:solidFill>
              <a:srgbClr val="9ECA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617982" y="891667"/>
              <a:ext cx="87757" cy="57531"/>
            </a:xfrm>
            <a:custGeom>
              <a:avLst/>
              <a:gdLst/>
              <a:ahLst/>
              <a:cxnLst/>
              <a:rect l="l" t="t" r="r" b="b"/>
              <a:pathLst>
                <a:path w="87757" h="57531">
                  <a:moveTo>
                    <a:pt x="76708" y="2794"/>
                  </a:moveTo>
                  <a:cubicBezTo>
                    <a:pt x="68707" y="0"/>
                    <a:pt x="22225" y="9017"/>
                    <a:pt x="4191" y="14859"/>
                  </a:cubicBezTo>
                  <a:cubicBezTo>
                    <a:pt x="1651" y="15748"/>
                    <a:pt x="0" y="18161"/>
                    <a:pt x="127" y="20828"/>
                  </a:cubicBezTo>
                  <a:cubicBezTo>
                    <a:pt x="381" y="32639"/>
                    <a:pt x="1651" y="44704"/>
                    <a:pt x="5588" y="50038"/>
                  </a:cubicBezTo>
                  <a:cubicBezTo>
                    <a:pt x="11049" y="57531"/>
                    <a:pt x="82296" y="46355"/>
                    <a:pt x="82296" y="35052"/>
                  </a:cubicBezTo>
                  <a:cubicBezTo>
                    <a:pt x="82296" y="23749"/>
                    <a:pt x="87757" y="6477"/>
                    <a:pt x="76835" y="2667"/>
                  </a:cubicBezTo>
                  <a:close/>
                </a:path>
              </a:pathLst>
            </a:custGeom>
            <a:solidFill>
              <a:srgbClr val="4650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604647" y="781431"/>
              <a:ext cx="87630" cy="53594"/>
            </a:xfrm>
            <a:custGeom>
              <a:avLst/>
              <a:gdLst/>
              <a:ahLst/>
              <a:cxnLst/>
              <a:rect l="l" t="t" r="r" b="b"/>
              <a:pathLst>
                <a:path w="87630" h="53594">
                  <a:moveTo>
                    <a:pt x="76708" y="2540"/>
                  </a:moveTo>
                  <a:cubicBezTo>
                    <a:pt x="68707" y="0"/>
                    <a:pt x="22479" y="8382"/>
                    <a:pt x="4318" y="13843"/>
                  </a:cubicBezTo>
                  <a:cubicBezTo>
                    <a:pt x="1651" y="14605"/>
                    <a:pt x="0" y="17145"/>
                    <a:pt x="0" y="19812"/>
                  </a:cubicBezTo>
                  <a:cubicBezTo>
                    <a:pt x="254" y="30734"/>
                    <a:pt x="1524" y="41783"/>
                    <a:pt x="5461" y="46609"/>
                  </a:cubicBezTo>
                  <a:cubicBezTo>
                    <a:pt x="10922" y="53594"/>
                    <a:pt x="82169" y="43053"/>
                    <a:pt x="82169" y="32639"/>
                  </a:cubicBezTo>
                  <a:cubicBezTo>
                    <a:pt x="82169" y="22225"/>
                    <a:pt x="87630" y="5969"/>
                    <a:pt x="76708" y="2413"/>
                  </a:cubicBezTo>
                  <a:close/>
                </a:path>
              </a:pathLst>
            </a:custGeom>
            <a:solidFill>
              <a:srgbClr val="4650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835152" y="11557"/>
              <a:ext cx="220345" cy="1617472"/>
            </a:xfrm>
            <a:custGeom>
              <a:avLst/>
              <a:gdLst/>
              <a:ahLst/>
              <a:cxnLst/>
              <a:rect l="l" t="t" r="r" b="b"/>
              <a:pathLst>
                <a:path w="220345" h="1617472">
                  <a:moveTo>
                    <a:pt x="209804" y="160147"/>
                  </a:moveTo>
                  <a:cubicBezTo>
                    <a:pt x="202692" y="207772"/>
                    <a:pt x="171577" y="581787"/>
                    <a:pt x="149860" y="848741"/>
                  </a:cubicBezTo>
                  <a:cubicBezTo>
                    <a:pt x="126873" y="1130173"/>
                    <a:pt x="108839" y="1521206"/>
                    <a:pt x="94869" y="1564005"/>
                  </a:cubicBezTo>
                  <a:cubicBezTo>
                    <a:pt x="77343" y="1617472"/>
                    <a:pt x="0" y="1595628"/>
                    <a:pt x="0" y="1554226"/>
                  </a:cubicBezTo>
                  <a:cubicBezTo>
                    <a:pt x="0" y="1512824"/>
                    <a:pt x="80264" y="406273"/>
                    <a:pt x="99949" y="89535"/>
                  </a:cubicBezTo>
                  <a:cubicBezTo>
                    <a:pt x="105537" y="0"/>
                    <a:pt x="220345" y="89535"/>
                    <a:pt x="209804" y="160147"/>
                  </a:cubicBezTo>
                  <a:close/>
                </a:path>
              </a:pathLst>
            </a:custGeom>
            <a:solidFill>
              <a:srgbClr val="BAD7E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835279" y="1181862"/>
              <a:ext cx="120269" cy="447294"/>
            </a:xfrm>
            <a:custGeom>
              <a:avLst/>
              <a:gdLst/>
              <a:ahLst/>
              <a:cxnLst/>
              <a:rect l="l" t="t" r="r" b="b"/>
              <a:pathLst>
                <a:path w="120269" h="447294">
                  <a:moveTo>
                    <a:pt x="94361" y="393446"/>
                  </a:moveTo>
                  <a:cubicBezTo>
                    <a:pt x="76962" y="447294"/>
                    <a:pt x="0" y="425323"/>
                    <a:pt x="0" y="383667"/>
                  </a:cubicBezTo>
                  <a:cubicBezTo>
                    <a:pt x="0" y="368427"/>
                    <a:pt x="10668" y="210312"/>
                    <a:pt x="25146" y="0"/>
                  </a:cubicBezTo>
                  <a:lnTo>
                    <a:pt x="120269" y="94361"/>
                  </a:lnTo>
                  <a:cubicBezTo>
                    <a:pt x="110363" y="247269"/>
                    <a:pt x="101854" y="370332"/>
                    <a:pt x="94361" y="393446"/>
                  </a:cubicBezTo>
                  <a:close/>
                </a:path>
              </a:pathLst>
            </a:custGeom>
            <a:solidFill>
              <a:srgbClr val="FD9A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928751" y="11811"/>
              <a:ext cx="126365" cy="317373"/>
            </a:xfrm>
            <a:custGeom>
              <a:avLst/>
              <a:gdLst/>
              <a:ahLst/>
              <a:cxnLst/>
              <a:rect l="l" t="t" r="r" b="b"/>
              <a:pathLst>
                <a:path w="126365" h="317373">
                  <a:moveTo>
                    <a:pt x="8890" y="89154"/>
                  </a:moveTo>
                  <a:cubicBezTo>
                    <a:pt x="14351" y="0"/>
                    <a:pt x="126365" y="89154"/>
                    <a:pt x="116205" y="159385"/>
                  </a:cubicBezTo>
                  <a:cubicBezTo>
                    <a:pt x="113919" y="175387"/>
                    <a:pt x="108966" y="227965"/>
                    <a:pt x="102489" y="300990"/>
                  </a:cubicBezTo>
                  <a:cubicBezTo>
                    <a:pt x="101473" y="312293"/>
                    <a:pt x="87757" y="317373"/>
                    <a:pt x="79756" y="309372"/>
                  </a:cubicBezTo>
                  <a:lnTo>
                    <a:pt x="4191" y="233807"/>
                  </a:lnTo>
                  <a:cubicBezTo>
                    <a:pt x="1524" y="231140"/>
                    <a:pt x="0" y="227330"/>
                    <a:pt x="254" y="223393"/>
                  </a:cubicBezTo>
                  <a:cubicBezTo>
                    <a:pt x="3683" y="170307"/>
                    <a:pt x="6604" y="124714"/>
                    <a:pt x="8763" y="89027"/>
                  </a:cubicBezTo>
                  <a:close/>
                </a:path>
              </a:pathLst>
            </a:custGeom>
            <a:solidFill>
              <a:srgbClr val="9ECA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924179" y="220980"/>
              <a:ext cx="104775" cy="156972"/>
            </a:xfrm>
            <a:custGeom>
              <a:avLst/>
              <a:gdLst/>
              <a:ahLst/>
              <a:cxnLst/>
              <a:rect l="l" t="t" r="r" b="b"/>
              <a:pathLst>
                <a:path w="104775" h="156972">
                  <a:moveTo>
                    <a:pt x="104775" y="99949"/>
                  </a:moveTo>
                  <a:lnTo>
                    <a:pt x="3810" y="0"/>
                  </a:lnTo>
                  <a:cubicBezTo>
                    <a:pt x="2540" y="18415"/>
                    <a:pt x="1270" y="37719"/>
                    <a:pt x="0" y="58039"/>
                  </a:cubicBezTo>
                  <a:lnTo>
                    <a:pt x="99822" y="156972"/>
                  </a:lnTo>
                  <a:cubicBezTo>
                    <a:pt x="101600" y="137033"/>
                    <a:pt x="103251" y="117983"/>
                    <a:pt x="104775" y="100076"/>
                  </a:cubicBezTo>
                  <a:close/>
                </a:path>
              </a:pathLst>
            </a:custGeom>
            <a:solidFill>
              <a:srgbClr val="FD9A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915416" y="342392"/>
              <a:ext cx="103251" cy="163195"/>
            </a:xfrm>
            <a:custGeom>
              <a:avLst/>
              <a:gdLst/>
              <a:ahLst/>
              <a:cxnLst/>
              <a:rect l="l" t="t" r="r" b="b"/>
              <a:pathLst>
                <a:path w="103251" h="163195">
                  <a:moveTo>
                    <a:pt x="103251" y="97790"/>
                  </a:moveTo>
                  <a:lnTo>
                    <a:pt x="4445" y="0"/>
                  </a:lnTo>
                  <a:cubicBezTo>
                    <a:pt x="3048" y="21463"/>
                    <a:pt x="1524" y="43561"/>
                    <a:pt x="0" y="66294"/>
                  </a:cubicBezTo>
                  <a:lnTo>
                    <a:pt x="97790" y="163195"/>
                  </a:lnTo>
                  <a:cubicBezTo>
                    <a:pt x="99695" y="140970"/>
                    <a:pt x="101473" y="118999"/>
                    <a:pt x="103251" y="97917"/>
                  </a:cubicBezTo>
                  <a:close/>
                </a:path>
              </a:pathLst>
            </a:custGeom>
            <a:solidFill>
              <a:srgbClr val="FD9A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099312" y="382270"/>
              <a:ext cx="69723" cy="1007364"/>
            </a:xfrm>
            <a:custGeom>
              <a:avLst/>
              <a:gdLst/>
              <a:ahLst/>
              <a:cxnLst/>
              <a:rect l="l" t="t" r="r" b="b"/>
              <a:pathLst>
                <a:path w="69723" h="1007364">
                  <a:moveTo>
                    <a:pt x="127" y="1001141"/>
                  </a:moveTo>
                  <a:lnTo>
                    <a:pt x="50800" y="9525"/>
                  </a:lnTo>
                  <a:cubicBezTo>
                    <a:pt x="51054" y="4064"/>
                    <a:pt x="56007" y="0"/>
                    <a:pt x="61341" y="635"/>
                  </a:cubicBezTo>
                  <a:cubicBezTo>
                    <a:pt x="66167" y="1270"/>
                    <a:pt x="69723" y="5588"/>
                    <a:pt x="69469" y="10541"/>
                  </a:cubicBezTo>
                  <a:lnTo>
                    <a:pt x="11811" y="1001776"/>
                  </a:lnTo>
                  <a:cubicBezTo>
                    <a:pt x="11684" y="1004824"/>
                    <a:pt x="9017" y="1007364"/>
                    <a:pt x="5969" y="1007364"/>
                  </a:cubicBezTo>
                  <a:cubicBezTo>
                    <a:pt x="2667" y="1007364"/>
                    <a:pt x="0" y="1004570"/>
                    <a:pt x="127" y="1001141"/>
                  </a:cubicBezTo>
                  <a:close/>
                </a:path>
              </a:pathLst>
            </a:custGeom>
            <a:solidFill>
              <a:srgbClr val="9ECA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123569" y="236982"/>
              <a:ext cx="63627" cy="157734"/>
            </a:xfrm>
            <a:custGeom>
              <a:avLst/>
              <a:gdLst/>
              <a:ahLst/>
              <a:cxnLst/>
              <a:rect l="l" t="t" r="r" b="b"/>
              <a:pathLst>
                <a:path w="63627" h="157734">
                  <a:moveTo>
                    <a:pt x="48895" y="150749"/>
                  </a:moveTo>
                  <a:cubicBezTo>
                    <a:pt x="40767" y="157734"/>
                    <a:pt x="28575" y="154813"/>
                    <a:pt x="18923" y="145796"/>
                  </a:cubicBezTo>
                  <a:cubicBezTo>
                    <a:pt x="0" y="128143"/>
                    <a:pt x="26416" y="88900"/>
                    <a:pt x="31369" y="76581"/>
                  </a:cubicBezTo>
                  <a:cubicBezTo>
                    <a:pt x="36322" y="64262"/>
                    <a:pt x="21336" y="54356"/>
                    <a:pt x="21336" y="46863"/>
                  </a:cubicBezTo>
                  <a:cubicBezTo>
                    <a:pt x="21336" y="39370"/>
                    <a:pt x="28829" y="24638"/>
                    <a:pt x="26289" y="19685"/>
                  </a:cubicBezTo>
                  <a:cubicBezTo>
                    <a:pt x="23749" y="14732"/>
                    <a:pt x="18796" y="4826"/>
                    <a:pt x="21336" y="2413"/>
                  </a:cubicBezTo>
                  <a:cubicBezTo>
                    <a:pt x="23876" y="0"/>
                    <a:pt x="53721" y="0"/>
                    <a:pt x="58674" y="2413"/>
                  </a:cubicBezTo>
                  <a:cubicBezTo>
                    <a:pt x="63627" y="4826"/>
                    <a:pt x="63627" y="9779"/>
                    <a:pt x="56134" y="19685"/>
                  </a:cubicBezTo>
                  <a:cubicBezTo>
                    <a:pt x="48641" y="29591"/>
                    <a:pt x="58674" y="49403"/>
                    <a:pt x="56134" y="66675"/>
                  </a:cubicBezTo>
                  <a:cubicBezTo>
                    <a:pt x="53594" y="83947"/>
                    <a:pt x="48641" y="116078"/>
                    <a:pt x="53594" y="125984"/>
                  </a:cubicBezTo>
                  <a:cubicBezTo>
                    <a:pt x="58547" y="135890"/>
                    <a:pt x="56134" y="144272"/>
                    <a:pt x="48641" y="150749"/>
                  </a:cubicBezTo>
                  <a:close/>
                </a:path>
              </a:pathLst>
            </a:custGeom>
            <a:solidFill>
              <a:srgbClr val="4650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1070102" y="1382903"/>
              <a:ext cx="64516" cy="45339"/>
            </a:xfrm>
            <a:custGeom>
              <a:avLst/>
              <a:gdLst/>
              <a:ahLst/>
              <a:cxnLst/>
              <a:rect l="l" t="t" r="r" b="b"/>
              <a:pathLst>
                <a:path w="64516" h="45339">
                  <a:moveTo>
                    <a:pt x="21590" y="13589"/>
                  </a:moveTo>
                  <a:cubicBezTo>
                    <a:pt x="25400" y="11811"/>
                    <a:pt x="25019" y="2921"/>
                    <a:pt x="25019" y="0"/>
                  </a:cubicBezTo>
                  <a:cubicBezTo>
                    <a:pt x="28194" y="0"/>
                    <a:pt x="37465" y="2286"/>
                    <a:pt x="39370" y="2286"/>
                  </a:cubicBezTo>
                  <a:cubicBezTo>
                    <a:pt x="41783" y="2286"/>
                    <a:pt x="38354" y="6858"/>
                    <a:pt x="40640" y="13589"/>
                  </a:cubicBezTo>
                  <a:cubicBezTo>
                    <a:pt x="42926" y="20320"/>
                    <a:pt x="64516" y="18161"/>
                    <a:pt x="62103" y="22733"/>
                  </a:cubicBezTo>
                  <a:cubicBezTo>
                    <a:pt x="59690" y="27305"/>
                    <a:pt x="40640" y="27305"/>
                    <a:pt x="38227" y="27305"/>
                  </a:cubicBezTo>
                  <a:cubicBezTo>
                    <a:pt x="35814" y="27305"/>
                    <a:pt x="35814" y="36449"/>
                    <a:pt x="35814" y="40894"/>
                  </a:cubicBezTo>
                  <a:cubicBezTo>
                    <a:pt x="35814" y="45339"/>
                    <a:pt x="21463" y="43180"/>
                    <a:pt x="21463" y="40894"/>
                  </a:cubicBezTo>
                  <a:cubicBezTo>
                    <a:pt x="21463" y="38608"/>
                    <a:pt x="23876" y="27305"/>
                    <a:pt x="19050" y="27305"/>
                  </a:cubicBezTo>
                  <a:cubicBezTo>
                    <a:pt x="14224" y="27305"/>
                    <a:pt x="0" y="20447"/>
                    <a:pt x="2286" y="16002"/>
                  </a:cubicBezTo>
                  <a:cubicBezTo>
                    <a:pt x="4572" y="11557"/>
                    <a:pt x="16637" y="16002"/>
                    <a:pt x="21336" y="13716"/>
                  </a:cubicBezTo>
                  <a:close/>
                </a:path>
              </a:pathLst>
            </a:custGeom>
            <a:solidFill>
              <a:srgbClr val="4650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898906" y="734314"/>
              <a:ext cx="83693" cy="187833"/>
            </a:xfrm>
            <a:custGeom>
              <a:avLst/>
              <a:gdLst/>
              <a:ahLst/>
              <a:cxnLst/>
              <a:rect l="l" t="t" r="r" b="b"/>
              <a:pathLst>
                <a:path w="83693" h="187833">
                  <a:moveTo>
                    <a:pt x="12192" y="57277"/>
                  </a:moveTo>
                  <a:cubicBezTo>
                    <a:pt x="9398" y="100965"/>
                    <a:pt x="5080" y="124079"/>
                    <a:pt x="381" y="162433"/>
                  </a:cubicBezTo>
                  <a:cubicBezTo>
                    <a:pt x="0" y="165735"/>
                    <a:pt x="2032" y="168783"/>
                    <a:pt x="5207" y="169672"/>
                  </a:cubicBezTo>
                  <a:cubicBezTo>
                    <a:pt x="27813" y="175895"/>
                    <a:pt x="67945" y="187833"/>
                    <a:pt x="63881" y="181102"/>
                  </a:cubicBezTo>
                  <a:cubicBezTo>
                    <a:pt x="58420" y="171831"/>
                    <a:pt x="83693" y="53594"/>
                    <a:pt x="74549" y="29591"/>
                  </a:cubicBezTo>
                  <a:cubicBezTo>
                    <a:pt x="65405" y="5588"/>
                    <a:pt x="15875" y="0"/>
                    <a:pt x="12192" y="57277"/>
                  </a:cubicBezTo>
                  <a:close/>
                </a:path>
              </a:pathLst>
            </a:custGeom>
            <a:solidFill>
              <a:srgbClr val="9ECA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884428" y="891667"/>
              <a:ext cx="87757" cy="57531"/>
            </a:xfrm>
            <a:custGeom>
              <a:avLst/>
              <a:gdLst/>
              <a:ahLst/>
              <a:cxnLst/>
              <a:rect l="l" t="t" r="r" b="b"/>
              <a:pathLst>
                <a:path w="87757" h="57531">
                  <a:moveTo>
                    <a:pt x="11049" y="2794"/>
                  </a:moveTo>
                  <a:cubicBezTo>
                    <a:pt x="19050" y="0"/>
                    <a:pt x="65532" y="9017"/>
                    <a:pt x="83566" y="14859"/>
                  </a:cubicBezTo>
                  <a:cubicBezTo>
                    <a:pt x="86106" y="15748"/>
                    <a:pt x="87757" y="18161"/>
                    <a:pt x="87630" y="20828"/>
                  </a:cubicBezTo>
                  <a:cubicBezTo>
                    <a:pt x="87376" y="32639"/>
                    <a:pt x="86106" y="44704"/>
                    <a:pt x="82169" y="50038"/>
                  </a:cubicBezTo>
                  <a:cubicBezTo>
                    <a:pt x="76708" y="57531"/>
                    <a:pt x="5461" y="46355"/>
                    <a:pt x="5461" y="35052"/>
                  </a:cubicBezTo>
                  <a:cubicBezTo>
                    <a:pt x="5461" y="23749"/>
                    <a:pt x="0" y="6477"/>
                    <a:pt x="10922" y="2667"/>
                  </a:cubicBezTo>
                  <a:close/>
                </a:path>
              </a:pathLst>
            </a:custGeom>
            <a:solidFill>
              <a:srgbClr val="4650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894588" y="781431"/>
              <a:ext cx="87630" cy="53594"/>
            </a:xfrm>
            <a:custGeom>
              <a:avLst/>
              <a:gdLst/>
              <a:ahLst/>
              <a:cxnLst/>
              <a:rect l="l" t="t" r="r" b="b"/>
              <a:pathLst>
                <a:path w="87630" h="53594">
                  <a:moveTo>
                    <a:pt x="10922" y="2540"/>
                  </a:moveTo>
                  <a:cubicBezTo>
                    <a:pt x="18923" y="0"/>
                    <a:pt x="65151" y="8382"/>
                    <a:pt x="83312" y="13843"/>
                  </a:cubicBezTo>
                  <a:cubicBezTo>
                    <a:pt x="85979" y="14605"/>
                    <a:pt x="87630" y="17145"/>
                    <a:pt x="87630" y="19812"/>
                  </a:cubicBezTo>
                  <a:cubicBezTo>
                    <a:pt x="87376" y="30734"/>
                    <a:pt x="86106" y="41783"/>
                    <a:pt x="82169" y="46609"/>
                  </a:cubicBezTo>
                  <a:cubicBezTo>
                    <a:pt x="76708" y="53594"/>
                    <a:pt x="5461" y="43053"/>
                    <a:pt x="5461" y="32639"/>
                  </a:cubicBezTo>
                  <a:cubicBezTo>
                    <a:pt x="5461" y="22225"/>
                    <a:pt x="0" y="5969"/>
                    <a:pt x="10922" y="2413"/>
                  </a:cubicBezTo>
                  <a:close/>
                </a:path>
              </a:pathLst>
            </a:custGeom>
            <a:solidFill>
              <a:srgbClr val="4650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36322" y="1372743"/>
              <a:ext cx="1524254" cy="271145"/>
            </a:xfrm>
            <a:custGeom>
              <a:avLst/>
              <a:gdLst/>
              <a:ahLst/>
              <a:cxnLst/>
              <a:rect l="l" t="t" r="r" b="b"/>
              <a:pathLst>
                <a:path w="1524254" h="271145">
                  <a:moveTo>
                    <a:pt x="639318" y="0"/>
                  </a:moveTo>
                  <a:cubicBezTo>
                    <a:pt x="582803" y="0"/>
                    <a:pt x="555498" y="41021"/>
                    <a:pt x="464185" y="46482"/>
                  </a:cubicBezTo>
                  <a:cubicBezTo>
                    <a:pt x="341757" y="53848"/>
                    <a:pt x="405765" y="106807"/>
                    <a:pt x="319786" y="106807"/>
                  </a:cubicBezTo>
                  <a:cubicBezTo>
                    <a:pt x="233807" y="106807"/>
                    <a:pt x="222885" y="170815"/>
                    <a:pt x="149860" y="205486"/>
                  </a:cubicBezTo>
                  <a:cubicBezTo>
                    <a:pt x="76835" y="240157"/>
                    <a:pt x="0" y="245745"/>
                    <a:pt x="36576" y="245745"/>
                  </a:cubicBezTo>
                  <a:cubicBezTo>
                    <a:pt x="73152" y="245745"/>
                    <a:pt x="579374" y="267716"/>
                    <a:pt x="710946" y="267716"/>
                  </a:cubicBezTo>
                  <a:cubicBezTo>
                    <a:pt x="798703" y="267716"/>
                    <a:pt x="822198" y="269367"/>
                    <a:pt x="873125" y="269367"/>
                  </a:cubicBezTo>
                  <a:cubicBezTo>
                    <a:pt x="898525" y="269367"/>
                    <a:pt x="930910" y="268986"/>
                    <a:pt x="981456" y="267716"/>
                  </a:cubicBezTo>
                  <a:cubicBezTo>
                    <a:pt x="995045" y="267335"/>
                    <a:pt x="1007110" y="267208"/>
                    <a:pt x="1017905" y="267208"/>
                  </a:cubicBezTo>
                  <a:cubicBezTo>
                    <a:pt x="1075817" y="267208"/>
                    <a:pt x="1097153" y="271145"/>
                    <a:pt x="1127252" y="271145"/>
                  </a:cubicBezTo>
                  <a:cubicBezTo>
                    <a:pt x="1141476" y="271145"/>
                    <a:pt x="1157732" y="270256"/>
                    <a:pt x="1180719" y="267589"/>
                  </a:cubicBezTo>
                  <a:cubicBezTo>
                    <a:pt x="1303655" y="253492"/>
                    <a:pt x="1524254" y="205486"/>
                    <a:pt x="1502410" y="205486"/>
                  </a:cubicBezTo>
                  <a:cubicBezTo>
                    <a:pt x="1480566" y="205486"/>
                    <a:pt x="1348867" y="143383"/>
                    <a:pt x="1283081" y="119634"/>
                  </a:cubicBezTo>
                  <a:cubicBezTo>
                    <a:pt x="1217295" y="95885"/>
                    <a:pt x="1188085" y="66675"/>
                    <a:pt x="1094867" y="46482"/>
                  </a:cubicBezTo>
                  <a:cubicBezTo>
                    <a:pt x="1067562" y="40640"/>
                    <a:pt x="1050671" y="38100"/>
                    <a:pt x="1037844" y="38100"/>
                  </a:cubicBezTo>
                  <a:cubicBezTo>
                    <a:pt x="1006983" y="38100"/>
                    <a:pt x="1000633" y="52324"/>
                    <a:pt x="932180" y="66548"/>
                  </a:cubicBezTo>
                  <a:cubicBezTo>
                    <a:pt x="907034" y="71755"/>
                    <a:pt x="887984" y="74295"/>
                    <a:pt x="871474" y="74295"/>
                  </a:cubicBezTo>
                  <a:cubicBezTo>
                    <a:pt x="824230" y="74295"/>
                    <a:pt x="797687" y="53848"/>
                    <a:pt x="711073" y="17272"/>
                  </a:cubicBezTo>
                  <a:cubicBezTo>
                    <a:pt x="681355" y="4699"/>
                    <a:pt x="658749" y="0"/>
                    <a:pt x="639572" y="0"/>
                  </a:cubicBezTo>
                  <a:close/>
                </a:path>
              </a:pathLst>
            </a:custGeom>
            <a:solidFill>
              <a:srgbClr val="EEF7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Freeform 32"/>
          <p:cNvSpPr/>
          <p:nvPr/>
        </p:nvSpPr>
        <p:spPr>
          <a:xfrm>
            <a:off x="13931951" y="7555554"/>
            <a:ext cx="1321365" cy="1611792"/>
          </a:xfrm>
          <a:custGeom>
            <a:avLst/>
            <a:gdLst/>
            <a:ahLst/>
            <a:cxnLst/>
            <a:rect l="l" t="t" r="r" b="b"/>
            <a:pathLst>
              <a:path w="1321365" h="1611792">
                <a:moveTo>
                  <a:pt x="0" y="0"/>
                </a:moveTo>
                <a:lnTo>
                  <a:pt x="1321365" y="0"/>
                </a:lnTo>
                <a:lnTo>
                  <a:pt x="1321365" y="1611792"/>
                </a:lnTo>
                <a:lnTo>
                  <a:pt x="0" y="161179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TextBox 33"/>
          <p:cNvSpPr txBox="1"/>
          <p:nvPr/>
        </p:nvSpPr>
        <p:spPr>
          <a:xfrm>
            <a:off x="5720220" y="2398176"/>
            <a:ext cx="818655" cy="762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51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golf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756660" y="3204943"/>
            <a:ext cx="1805911" cy="762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51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baseball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497463" y="2287657"/>
            <a:ext cx="2296830" cy="791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03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badminton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173107" y="3051067"/>
            <a:ext cx="1334062" cy="866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03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skiing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752097" y="3051067"/>
            <a:ext cx="1245194" cy="791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03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tennis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3910205" y="2364172"/>
            <a:ext cx="1995383" cy="620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volleyball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428417" y="300104"/>
            <a:ext cx="550853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436476" y="1589942"/>
            <a:ext cx="5841816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 spc="13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1. Fill the name of sports: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B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121826" y="134731"/>
            <a:ext cx="16977570" cy="9938604"/>
          </a:xfrm>
          <a:custGeom>
            <a:avLst/>
            <a:gdLst/>
            <a:ahLst/>
            <a:cxnLst/>
            <a:rect l="l" t="t" r="r" b="b"/>
            <a:pathLst>
              <a:path w="16977570" h="9938604">
                <a:moveTo>
                  <a:pt x="0" y="0"/>
                </a:moveTo>
                <a:lnTo>
                  <a:pt x="16977569" y="0"/>
                </a:lnTo>
                <a:lnTo>
                  <a:pt x="16977569" y="9938604"/>
                </a:lnTo>
                <a:lnTo>
                  <a:pt x="0" y="99386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852317" y="2130562"/>
            <a:ext cx="4875419" cy="3123419"/>
          </a:xfrm>
          <a:custGeom>
            <a:avLst/>
            <a:gdLst/>
            <a:ahLst/>
            <a:cxnLst/>
            <a:rect l="l" t="t" r="r" b="b"/>
            <a:pathLst>
              <a:path w="4875419" h="3123419">
                <a:moveTo>
                  <a:pt x="0" y="0"/>
                </a:moveTo>
                <a:lnTo>
                  <a:pt x="4875419" y="0"/>
                </a:lnTo>
                <a:lnTo>
                  <a:pt x="4875419" y="3123418"/>
                </a:lnTo>
                <a:lnTo>
                  <a:pt x="0" y="31234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639463" y="5567477"/>
            <a:ext cx="4331284" cy="4216622"/>
          </a:xfrm>
          <a:custGeom>
            <a:avLst/>
            <a:gdLst/>
            <a:ahLst/>
            <a:cxnLst/>
            <a:rect l="l" t="t" r="r" b="b"/>
            <a:pathLst>
              <a:path w="4331284" h="4216622">
                <a:moveTo>
                  <a:pt x="0" y="0"/>
                </a:moveTo>
                <a:lnTo>
                  <a:pt x="4331284" y="0"/>
                </a:lnTo>
                <a:lnTo>
                  <a:pt x="4331284" y="4216622"/>
                </a:lnTo>
                <a:lnTo>
                  <a:pt x="0" y="42166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1303584" y="6057919"/>
            <a:ext cx="3533184" cy="3664029"/>
          </a:xfrm>
          <a:custGeom>
            <a:avLst/>
            <a:gdLst/>
            <a:ahLst/>
            <a:cxnLst/>
            <a:rect l="l" t="t" r="r" b="b"/>
            <a:pathLst>
              <a:path w="3533184" h="3664029">
                <a:moveTo>
                  <a:pt x="0" y="0"/>
                </a:moveTo>
                <a:lnTo>
                  <a:pt x="3533185" y="0"/>
                </a:lnTo>
                <a:lnTo>
                  <a:pt x="3533185" y="3664029"/>
                </a:lnTo>
                <a:lnTo>
                  <a:pt x="0" y="36640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1979316" y="1050655"/>
            <a:ext cx="2186045" cy="4532757"/>
          </a:xfrm>
          <a:custGeom>
            <a:avLst/>
            <a:gdLst/>
            <a:ahLst/>
            <a:cxnLst/>
            <a:rect l="l" t="t" r="r" b="b"/>
            <a:pathLst>
              <a:path w="2186045" h="4532757">
                <a:moveTo>
                  <a:pt x="0" y="0"/>
                </a:moveTo>
                <a:lnTo>
                  <a:pt x="2186045" y="0"/>
                </a:lnTo>
                <a:lnTo>
                  <a:pt x="2186045" y="4532757"/>
                </a:lnTo>
                <a:lnTo>
                  <a:pt x="0" y="45327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555032" y="280473"/>
            <a:ext cx="550853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44452" y="1404861"/>
            <a:ext cx="7429395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2. Read and color the activities: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919922" y="3619081"/>
            <a:ext cx="3357534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8"/>
              </a:lnSpc>
            </a:pPr>
            <a:r>
              <a:rPr lang="en-US" sz="35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 play football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173325" y="7078656"/>
            <a:ext cx="3529555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8"/>
              </a:lnSpc>
            </a:pPr>
            <a:r>
              <a:rPr lang="en-US" sz="35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 play baseball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111146" y="8260918"/>
            <a:ext cx="1559928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8"/>
              </a:lnSpc>
            </a:pPr>
            <a:r>
              <a:rPr lang="en-US" sz="35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 swim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237932" y="3244091"/>
            <a:ext cx="2355704" cy="1325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3"/>
              </a:lnSpc>
            </a:pPr>
            <a:r>
              <a:rPr lang="en-US" sz="35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 play badmiton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B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97496" y="158753"/>
            <a:ext cx="17101899" cy="9938604"/>
          </a:xfrm>
          <a:custGeom>
            <a:avLst/>
            <a:gdLst/>
            <a:ahLst/>
            <a:cxnLst/>
            <a:rect l="l" t="t" r="r" b="b"/>
            <a:pathLst>
              <a:path w="17101899" h="9938604">
                <a:moveTo>
                  <a:pt x="0" y="0"/>
                </a:moveTo>
                <a:lnTo>
                  <a:pt x="17101899" y="0"/>
                </a:lnTo>
                <a:lnTo>
                  <a:pt x="17101899" y="9938604"/>
                </a:lnTo>
                <a:lnTo>
                  <a:pt x="0" y="99386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059610" y="2103301"/>
            <a:ext cx="3082042" cy="3431896"/>
          </a:xfrm>
          <a:custGeom>
            <a:avLst/>
            <a:gdLst/>
            <a:ahLst/>
            <a:cxnLst/>
            <a:rect l="l" t="t" r="r" b="b"/>
            <a:pathLst>
              <a:path w="3082042" h="3431896">
                <a:moveTo>
                  <a:pt x="0" y="0"/>
                </a:moveTo>
                <a:lnTo>
                  <a:pt x="3082042" y="0"/>
                </a:lnTo>
                <a:lnTo>
                  <a:pt x="3082042" y="3431896"/>
                </a:lnTo>
                <a:lnTo>
                  <a:pt x="0" y="34318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2180958" y="7849229"/>
            <a:ext cx="3293526" cy="2004955"/>
            <a:chOff x="0" y="0"/>
            <a:chExt cx="3293529" cy="2004962"/>
          </a:xfrm>
        </p:grpSpPr>
        <p:sp>
          <p:nvSpPr>
            <p:cNvPr id="7" name="Freeform 7"/>
            <p:cNvSpPr/>
            <p:nvPr/>
          </p:nvSpPr>
          <p:spPr>
            <a:xfrm>
              <a:off x="416814" y="941197"/>
              <a:ext cx="2815082" cy="1017270"/>
            </a:xfrm>
            <a:custGeom>
              <a:avLst/>
              <a:gdLst/>
              <a:ahLst/>
              <a:cxnLst/>
              <a:rect l="l" t="t" r="r" b="b"/>
              <a:pathLst>
                <a:path w="2815082" h="1017270">
                  <a:moveTo>
                    <a:pt x="2246757" y="151130"/>
                  </a:moveTo>
                  <a:cubicBezTo>
                    <a:pt x="2388743" y="173736"/>
                    <a:pt x="2531872" y="204089"/>
                    <a:pt x="2664714" y="278003"/>
                  </a:cubicBezTo>
                  <a:cubicBezTo>
                    <a:pt x="2731135" y="314960"/>
                    <a:pt x="2802128" y="376555"/>
                    <a:pt x="2812288" y="473075"/>
                  </a:cubicBezTo>
                  <a:cubicBezTo>
                    <a:pt x="2815082" y="504571"/>
                    <a:pt x="2811780" y="535559"/>
                    <a:pt x="2802382" y="565785"/>
                  </a:cubicBezTo>
                  <a:cubicBezTo>
                    <a:pt x="2792984" y="596011"/>
                    <a:pt x="2778379" y="623443"/>
                    <a:pt x="2758440" y="648081"/>
                  </a:cubicBezTo>
                  <a:cubicBezTo>
                    <a:pt x="2722499" y="691769"/>
                    <a:pt x="2676525" y="717169"/>
                    <a:pt x="2630678" y="738378"/>
                  </a:cubicBezTo>
                  <a:cubicBezTo>
                    <a:pt x="2303272" y="890651"/>
                    <a:pt x="2023491" y="945769"/>
                    <a:pt x="1690624" y="979297"/>
                  </a:cubicBezTo>
                  <a:cubicBezTo>
                    <a:pt x="1522984" y="996188"/>
                    <a:pt x="1074420" y="1017270"/>
                    <a:pt x="908050" y="978027"/>
                  </a:cubicBezTo>
                  <a:cubicBezTo>
                    <a:pt x="741680" y="938784"/>
                    <a:pt x="584454" y="834517"/>
                    <a:pt x="469900" y="663956"/>
                  </a:cubicBezTo>
                  <a:cubicBezTo>
                    <a:pt x="441579" y="621792"/>
                    <a:pt x="415925" y="574548"/>
                    <a:pt x="379984" y="545211"/>
                  </a:cubicBezTo>
                  <a:cubicBezTo>
                    <a:pt x="274447" y="459359"/>
                    <a:pt x="118999" y="556006"/>
                    <a:pt x="27813" y="443357"/>
                  </a:cubicBezTo>
                  <a:cubicBezTo>
                    <a:pt x="16891" y="430657"/>
                    <a:pt x="9779" y="416052"/>
                    <a:pt x="6731" y="399542"/>
                  </a:cubicBezTo>
                  <a:cubicBezTo>
                    <a:pt x="0" y="358394"/>
                    <a:pt x="206375" y="212852"/>
                    <a:pt x="232156" y="190119"/>
                  </a:cubicBezTo>
                  <a:cubicBezTo>
                    <a:pt x="448310" y="0"/>
                    <a:pt x="663702" y="92456"/>
                    <a:pt x="901700" y="88519"/>
                  </a:cubicBezTo>
                  <a:cubicBezTo>
                    <a:pt x="1188593" y="83947"/>
                    <a:pt x="1475740" y="81661"/>
                    <a:pt x="1762633" y="99187"/>
                  </a:cubicBezTo>
                  <a:cubicBezTo>
                    <a:pt x="1924304" y="109093"/>
                    <a:pt x="2085848" y="125349"/>
                    <a:pt x="2246757" y="150876"/>
                  </a:cubicBezTo>
                  <a:close/>
                </a:path>
              </a:pathLst>
            </a:custGeom>
            <a:solidFill>
              <a:srgbClr val="FFC36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511556" y="928243"/>
              <a:ext cx="2651760" cy="919480"/>
            </a:xfrm>
            <a:custGeom>
              <a:avLst/>
              <a:gdLst/>
              <a:ahLst/>
              <a:cxnLst/>
              <a:rect l="l" t="t" r="r" b="b"/>
              <a:pathLst>
                <a:path w="2651760" h="919480">
                  <a:moveTo>
                    <a:pt x="5334" y="354330"/>
                  </a:moveTo>
                  <a:cubicBezTo>
                    <a:pt x="8001" y="368808"/>
                    <a:pt x="14351" y="381635"/>
                    <a:pt x="24257" y="392557"/>
                  </a:cubicBezTo>
                  <a:cubicBezTo>
                    <a:pt x="25273" y="393827"/>
                    <a:pt x="26289" y="394970"/>
                    <a:pt x="27432" y="396113"/>
                  </a:cubicBezTo>
                  <a:cubicBezTo>
                    <a:pt x="111125" y="489458"/>
                    <a:pt x="257048" y="412242"/>
                    <a:pt x="353187" y="487426"/>
                  </a:cubicBezTo>
                  <a:cubicBezTo>
                    <a:pt x="386334" y="513334"/>
                    <a:pt x="409448" y="554736"/>
                    <a:pt x="435102" y="591566"/>
                  </a:cubicBezTo>
                  <a:cubicBezTo>
                    <a:pt x="538988" y="740918"/>
                    <a:pt x="683895" y="845058"/>
                    <a:pt x="839470" y="882269"/>
                  </a:cubicBezTo>
                  <a:cubicBezTo>
                    <a:pt x="995045" y="919480"/>
                    <a:pt x="1462405" y="887222"/>
                    <a:pt x="1615821" y="863092"/>
                  </a:cubicBezTo>
                  <a:cubicBezTo>
                    <a:pt x="1938655" y="812419"/>
                    <a:pt x="2162175" y="805307"/>
                    <a:pt x="2473452" y="680720"/>
                  </a:cubicBezTo>
                  <a:cubicBezTo>
                    <a:pt x="2513457" y="666496"/>
                    <a:pt x="2549779" y="645668"/>
                    <a:pt x="2582291" y="618363"/>
                  </a:cubicBezTo>
                  <a:cubicBezTo>
                    <a:pt x="2586863" y="614299"/>
                    <a:pt x="2591308" y="609981"/>
                    <a:pt x="2595626" y="605409"/>
                  </a:cubicBezTo>
                  <a:cubicBezTo>
                    <a:pt x="2614676" y="585343"/>
                    <a:pt x="2629027" y="562229"/>
                    <a:pt x="2638425" y="536194"/>
                  </a:cubicBezTo>
                  <a:cubicBezTo>
                    <a:pt x="2647823" y="510159"/>
                    <a:pt x="2651760" y="483362"/>
                    <a:pt x="2650109" y="455676"/>
                  </a:cubicBezTo>
                  <a:cubicBezTo>
                    <a:pt x="2642616" y="372364"/>
                    <a:pt x="2577338" y="317754"/>
                    <a:pt x="2515616" y="284480"/>
                  </a:cubicBezTo>
                  <a:cubicBezTo>
                    <a:pt x="2392426" y="218059"/>
                    <a:pt x="2258441" y="188849"/>
                    <a:pt x="2125472" y="166624"/>
                  </a:cubicBezTo>
                  <a:cubicBezTo>
                    <a:pt x="1974723" y="141351"/>
                    <a:pt x="1823212" y="124079"/>
                    <a:pt x="1671320" y="112268"/>
                  </a:cubicBezTo>
                  <a:cubicBezTo>
                    <a:pt x="1401953" y="91313"/>
                    <a:pt x="1131951" y="87376"/>
                    <a:pt x="862076" y="85598"/>
                  </a:cubicBezTo>
                  <a:cubicBezTo>
                    <a:pt x="638175" y="84074"/>
                    <a:pt x="437769" y="0"/>
                    <a:pt x="230251" y="159512"/>
                  </a:cubicBezTo>
                  <a:cubicBezTo>
                    <a:pt x="205486" y="178562"/>
                    <a:pt x="0" y="318643"/>
                    <a:pt x="5461" y="354330"/>
                  </a:cubicBezTo>
                  <a:close/>
                </a:path>
              </a:pathLst>
            </a:custGeom>
            <a:solidFill>
              <a:srgbClr val="AEDE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94030" y="938149"/>
              <a:ext cx="2651760" cy="618363"/>
            </a:xfrm>
            <a:custGeom>
              <a:avLst/>
              <a:gdLst/>
              <a:ahLst/>
              <a:cxnLst/>
              <a:rect l="l" t="t" r="r" b="b"/>
              <a:pathLst>
                <a:path w="2651760" h="618363">
                  <a:moveTo>
                    <a:pt x="5461" y="354330"/>
                  </a:moveTo>
                  <a:cubicBezTo>
                    <a:pt x="8128" y="368808"/>
                    <a:pt x="14478" y="381635"/>
                    <a:pt x="24384" y="392557"/>
                  </a:cubicBezTo>
                  <a:cubicBezTo>
                    <a:pt x="25400" y="393827"/>
                    <a:pt x="26416" y="394970"/>
                    <a:pt x="27559" y="396113"/>
                  </a:cubicBezTo>
                  <a:cubicBezTo>
                    <a:pt x="42926" y="384429"/>
                    <a:pt x="52832" y="364998"/>
                    <a:pt x="64135" y="348488"/>
                  </a:cubicBezTo>
                  <a:cubicBezTo>
                    <a:pt x="88773" y="312801"/>
                    <a:pt x="305562" y="176022"/>
                    <a:pt x="347599" y="165481"/>
                  </a:cubicBezTo>
                  <a:cubicBezTo>
                    <a:pt x="382270" y="158496"/>
                    <a:pt x="417068" y="156718"/>
                    <a:pt x="452247" y="160020"/>
                  </a:cubicBezTo>
                  <a:cubicBezTo>
                    <a:pt x="781558" y="174752"/>
                    <a:pt x="1110742" y="189484"/>
                    <a:pt x="1440053" y="204216"/>
                  </a:cubicBezTo>
                  <a:cubicBezTo>
                    <a:pt x="1775206" y="219202"/>
                    <a:pt x="2116201" y="235331"/>
                    <a:pt x="2432558" y="347345"/>
                  </a:cubicBezTo>
                  <a:cubicBezTo>
                    <a:pt x="2533777" y="383159"/>
                    <a:pt x="2621915" y="445389"/>
                    <a:pt x="2603627" y="566166"/>
                  </a:cubicBezTo>
                  <a:cubicBezTo>
                    <a:pt x="2600071" y="584962"/>
                    <a:pt x="2592832" y="602361"/>
                    <a:pt x="2582291" y="618363"/>
                  </a:cubicBezTo>
                  <a:cubicBezTo>
                    <a:pt x="2586863" y="614299"/>
                    <a:pt x="2591308" y="609981"/>
                    <a:pt x="2595626" y="605409"/>
                  </a:cubicBezTo>
                  <a:cubicBezTo>
                    <a:pt x="2614676" y="585343"/>
                    <a:pt x="2629027" y="562229"/>
                    <a:pt x="2638425" y="536194"/>
                  </a:cubicBezTo>
                  <a:cubicBezTo>
                    <a:pt x="2647823" y="510159"/>
                    <a:pt x="2651760" y="483362"/>
                    <a:pt x="2650109" y="455676"/>
                  </a:cubicBezTo>
                  <a:cubicBezTo>
                    <a:pt x="2642616" y="372364"/>
                    <a:pt x="2577338" y="317754"/>
                    <a:pt x="2515616" y="284480"/>
                  </a:cubicBezTo>
                  <a:cubicBezTo>
                    <a:pt x="2392426" y="218059"/>
                    <a:pt x="2258441" y="188849"/>
                    <a:pt x="2125472" y="166624"/>
                  </a:cubicBezTo>
                  <a:cubicBezTo>
                    <a:pt x="1974723" y="141351"/>
                    <a:pt x="1823212" y="124079"/>
                    <a:pt x="1671320" y="112268"/>
                  </a:cubicBezTo>
                  <a:cubicBezTo>
                    <a:pt x="1401953" y="91313"/>
                    <a:pt x="1131951" y="87376"/>
                    <a:pt x="862076" y="85598"/>
                  </a:cubicBezTo>
                  <a:cubicBezTo>
                    <a:pt x="638175" y="84074"/>
                    <a:pt x="437769" y="0"/>
                    <a:pt x="230251" y="159512"/>
                  </a:cubicBezTo>
                  <a:cubicBezTo>
                    <a:pt x="205486" y="178562"/>
                    <a:pt x="0" y="318643"/>
                    <a:pt x="5461" y="354330"/>
                  </a:cubicBezTo>
                  <a:close/>
                </a:path>
              </a:pathLst>
            </a:custGeom>
            <a:solidFill>
              <a:srgbClr val="93BCD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411226" y="937260"/>
              <a:ext cx="2817368" cy="963930"/>
            </a:xfrm>
            <a:custGeom>
              <a:avLst/>
              <a:gdLst/>
              <a:ahLst/>
              <a:cxnLst/>
              <a:rect l="l" t="t" r="r" b="b"/>
              <a:pathLst>
                <a:path w="2817368" h="963930">
                  <a:moveTo>
                    <a:pt x="1272667" y="963803"/>
                  </a:moveTo>
                  <a:cubicBezTo>
                    <a:pt x="1126744" y="963803"/>
                    <a:pt x="981710" y="957199"/>
                    <a:pt x="899541" y="937641"/>
                  </a:cubicBezTo>
                  <a:cubicBezTo>
                    <a:pt x="810514" y="915797"/>
                    <a:pt x="729107" y="877951"/>
                    <a:pt x="655066" y="823849"/>
                  </a:cubicBezTo>
                  <a:cubicBezTo>
                    <a:pt x="576961" y="767207"/>
                    <a:pt x="510540" y="699135"/>
                    <a:pt x="455803" y="619633"/>
                  </a:cubicBezTo>
                  <a:cubicBezTo>
                    <a:pt x="449834" y="611124"/>
                    <a:pt x="444119" y="602361"/>
                    <a:pt x="438531" y="593979"/>
                  </a:cubicBezTo>
                  <a:cubicBezTo>
                    <a:pt x="419608" y="565531"/>
                    <a:pt x="401828" y="538607"/>
                    <a:pt x="380746" y="522224"/>
                  </a:cubicBezTo>
                  <a:cubicBezTo>
                    <a:pt x="345948" y="494919"/>
                    <a:pt x="299339" y="493649"/>
                    <a:pt x="245491" y="492252"/>
                  </a:cubicBezTo>
                  <a:cubicBezTo>
                    <a:pt x="209931" y="492506"/>
                    <a:pt x="174752" y="488950"/>
                    <a:pt x="139827" y="481584"/>
                  </a:cubicBezTo>
                  <a:cubicBezTo>
                    <a:pt x="119380" y="477012"/>
                    <a:pt x="100076" y="469265"/>
                    <a:pt x="82169" y="458343"/>
                  </a:cubicBezTo>
                  <a:cubicBezTo>
                    <a:pt x="64262" y="447421"/>
                    <a:pt x="48514" y="433959"/>
                    <a:pt x="34925" y="417830"/>
                  </a:cubicBezTo>
                  <a:cubicBezTo>
                    <a:pt x="19177" y="399923"/>
                    <a:pt x="9271" y="379349"/>
                    <a:pt x="5207" y="355854"/>
                  </a:cubicBezTo>
                  <a:cubicBezTo>
                    <a:pt x="0" y="321564"/>
                    <a:pt x="23749" y="289179"/>
                    <a:pt x="99060" y="227584"/>
                  </a:cubicBezTo>
                  <a:cubicBezTo>
                    <a:pt x="144145" y="190754"/>
                    <a:pt x="196342" y="153162"/>
                    <a:pt x="227584" y="130810"/>
                  </a:cubicBezTo>
                  <a:cubicBezTo>
                    <a:pt x="237236" y="123825"/>
                    <a:pt x="245618" y="117856"/>
                    <a:pt x="248793" y="115316"/>
                  </a:cubicBezTo>
                  <a:cubicBezTo>
                    <a:pt x="286258" y="85979"/>
                    <a:pt x="327025" y="62230"/>
                    <a:pt x="370967" y="44323"/>
                  </a:cubicBezTo>
                  <a:cubicBezTo>
                    <a:pt x="414909" y="26416"/>
                    <a:pt x="460756" y="14732"/>
                    <a:pt x="508000" y="9652"/>
                  </a:cubicBezTo>
                  <a:cubicBezTo>
                    <a:pt x="591947" y="0"/>
                    <a:pt x="676529" y="8890"/>
                    <a:pt x="758190" y="17399"/>
                  </a:cubicBezTo>
                  <a:cubicBezTo>
                    <a:pt x="813562" y="23241"/>
                    <a:pt x="870712" y="29210"/>
                    <a:pt x="928116" y="29591"/>
                  </a:cubicBezTo>
                  <a:cubicBezTo>
                    <a:pt x="1195705" y="31369"/>
                    <a:pt x="1480693" y="35052"/>
                    <a:pt x="1765300" y="57277"/>
                  </a:cubicBezTo>
                  <a:cubicBezTo>
                    <a:pt x="1935353" y="70485"/>
                    <a:pt x="2089658" y="89027"/>
                    <a:pt x="2237359" y="113792"/>
                  </a:cubicBezTo>
                  <a:lnTo>
                    <a:pt x="2237359" y="113792"/>
                  </a:lnTo>
                  <a:cubicBezTo>
                    <a:pt x="2374519" y="136779"/>
                    <a:pt x="2519934" y="168021"/>
                    <a:pt x="2653665" y="240157"/>
                  </a:cubicBezTo>
                  <a:cubicBezTo>
                    <a:pt x="2752217" y="293243"/>
                    <a:pt x="2808351" y="366776"/>
                    <a:pt x="2816098" y="452755"/>
                  </a:cubicBezTo>
                  <a:cubicBezTo>
                    <a:pt x="2817368" y="470027"/>
                    <a:pt x="2816733" y="487299"/>
                    <a:pt x="2814320" y="504571"/>
                  </a:cubicBezTo>
                  <a:cubicBezTo>
                    <a:pt x="2811907" y="521843"/>
                    <a:pt x="2807843" y="538607"/>
                    <a:pt x="2801874" y="554863"/>
                  </a:cubicBezTo>
                  <a:cubicBezTo>
                    <a:pt x="2795905" y="571119"/>
                    <a:pt x="2788412" y="586740"/>
                    <a:pt x="2779268" y="601599"/>
                  </a:cubicBezTo>
                  <a:cubicBezTo>
                    <a:pt x="2770124" y="616458"/>
                    <a:pt x="2759583" y="630047"/>
                    <a:pt x="2747518" y="642620"/>
                  </a:cubicBezTo>
                  <a:cubicBezTo>
                    <a:pt x="2705227" y="687451"/>
                    <a:pt x="2654173" y="711835"/>
                    <a:pt x="2605405" y="731393"/>
                  </a:cubicBezTo>
                  <a:cubicBezTo>
                    <a:pt x="2296921" y="854964"/>
                    <a:pt x="2046605" y="913765"/>
                    <a:pt x="1681733" y="948182"/>
                  </a:cubicBezTo>
                  <a:cubicBezTo>
                    <a:pt x="1604263" y="955548"/>
                    <a:pt x="1437767" y="963930"/>
                    <a:pt x="1272413" y="963930"/>
                  </a:cubicBezTo>
                  <a:close/>
                  <a:moveTo>
                    <a:pt x="99695" y="351409"/>
                  </a:moveTo>
                  <a:cubicBezTo>
                    <a:pt x="101346" y="354076"/>
                    <a:pt x="103251" y="356616"/>
                    <a:pt x="105283" y="359029"/>
                  </a:cubicBezTo>
                  <a:cubicBezTo>
                    <a:pt x="136271" y="395859"/>
                    <a:pt x="179705" y="398907"/>
                    <a:pt x="248031" y="400812"/>
                  </a:cubicBezTo>
                  <a:cubicBezTo>
                    <a:pt x="309245" y="402463"/>
                    <a:pt x="378714" y="404368"/>
                    <a:pt x="437388" y="450342"/>
                  </a:cubicBezTo>
                  <a:cubicBezTo>
                    <a:pt x="470154" y="475996"/>
                    <a:pt x="492887" y="510286"/>
                    <a:pt x="514985" y="543560"/>
                  </a:cubicBezTo>
                  <a:cubicBezTo>
                    <a:pt x="520573" y="551942"/>
                    <a:pt x="525780" y="559816"/>
                    <a:pt x="531114" y="567563"/>
                  </a:cubicBezTo>
                  <a:cubicBezTo>
                    <a:pt x="632333" y="712978"/>
                    <a:pt x="770763" y="812927"/>
                    <a:pt x="920877" y="848741"/>
                  </a:cubicBezTo>
                  <a:cubicBezTo>
                    <a:pt x="1066419" y="883539"/>
                    <a:pt x="1496822" y="873760"/>
                    <a:pt x="1673352" y="857123"/>
                  </a:cubicBezTo>
                  <a:cubicBezTo>
                    <a:pt x="2028571" y="823595"/>
                    <a:pt x="2272030" y="766445"/>
                    <a:pt x="2571623" y="646430"/>
                  </a:cubicBezTo>
                  <a:cubicBezTo>
                    <a:pt x="2610739" y="630809"/>
                    <a:pt x="2651125" y="611886"/>
                    <a:pt x="2681097" y="580009"/>
                  </a:cubicBezTo>
                  <a:cubicBezTo>
                    <a:pt x="2696210" y="564007"/>
                    <a:pt x="2707640" y="545719"/>
                    <a:pt x="2715260" y="525145"/>
                  </a:cubicBezTo>
                  <a:cubicBezTo>
                    <a:pt x="2722880" y="504571"/>
                    <a:pt x="2726055" y="483235"/>
                    <a:pt x="2724912" y="461264"/>
                  </a:cubicBezTo>
                  <a:cubicBezTo>
                    <a:pt x="2719959" y="406654"/>
                    <a:pt x="2681478" y="359537"/>
                    <a:pt x="2610231" y="321056"/>
                  </a:cubicBezTo>
                  <a:cubicBezTo>
                    <a:pt x="2488184" y="255270"/>
                    <a:pt x="2351659" y="226060"/>
                    <a:pt x="2222373" y="204470"/>
                  </a:cubicBezTo>
                  <a:cubicBezTo>
                    <a:pt x="2077466" y="180213"/>
                    <a:pt x="1925701" y="162052"/>
                    <a:pt x="1758442" y="148971"/>
                  </a:cubicBezTo>
                  <a:cubicBezTo>
                    <a:pt x="1476756" y="127000"/>
                    <a:pt x="1193546" y="123444"/>
                    <a:pt x="927735" y="121539"/>
                  </a:cubicBezTo>
                  <a:cubicBezTo>
                    <a:pt x="866013" y="121158"/>
                    <a:pt x="806450" y="114935"/>
                    <a:pt x="748919" y="108839"/>
                  </a:cubicBezTo>
                  <a:cubicBezTo>
                    <a:pt x="588010" y="91948"/>
                    <a:pt x="448945" y="77470"/>
                    <a:pt x="304927" y="188214"/>
                  </a:cubicBezTo>
                  <a:cubicBezTo>
                    <a:pt x="300482" y="191643"/>
                    <a:pt x="292862" y="197104"/>
                    <a:pt x="281305" y="205359"/>
                  </a:cubicBezTo>
                  <a:cubicBezTo>
                    <a:pt x="254762" y="224409"/>
                    <a:pt x="210312" y="256413"/>
                    <a:pt x="170434" y="288163"/>
                  </a:cubicBezTo>
                  <a:cubicBezTo>
                    <a:pt x="145034" y="307213"/>
                    <a:pt x="121412" y="328295"/>
                    <a:pt x="99822" y="35166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564257" y="984123"/>
              <a:ext cx="184912" cy="323342"/>
            </a:xfrm>
            <a:custGeom>
              <a:avLst/>
              <a:gdLst/>
              <a:ahLst/>
              <a:cxnLst/>
              <a:rect l="l" t="t" r="r" b="b"/>
              <a:pathLst>
                <a:path w="184912" h="323342">
                  <a:moveTo>
                    <a:pt x="165862" y="145923"/>
                  </a:moveTo>
                  <a:cubicBezTo>
                    <a:pt x="161925" y="58547"/>
                    <a:pt x="117602" y="19304"/>
                    <a:pt x="70993" y="21336"/>
                  </a:cubicBezTo>
                  <a:cubicBezTo>
                    <a:pt x="69850" y="21336"/>
                    <a:pt x="68707" y="21463"/>
                    <a:pt x="67564" y="21590"/>
                  </a:cubicBezTo>
                  <a:lnTo>
                    <a:pt x="67564" y="21590"/>
                  </a:lnTo>
                  <a:cubicBezTo>
                    <a:pt x="32512" y="24638"/>
                    <a:pt x="18542" y="66548"/>
                    <a:pt x="18923" y="94107"/>
                  </a:cubicBezTo>
                  <a:lnTo>
                    <a:pt x="9652" y="94234"/>
                  </a:lnTo>
                  <a:lnTo>
                    <a:pt x="18923" y="94107"/>
                  </a:lnTo>
                  <a:cubicBezTo>
                    <a:pt x="19685" y="152781"/>
                    <a:pt x="26289" y="254889"/>
                    <a:pt x="32004" y="312674"/>
                  </a:cubicBezTo>
                  <a:cubicBezTo>
                    <a:pt x="32512" y="317754"/>
                    <a:pt x="28702" y="322326"/>
                    <a:pt x="23622" y="322834"/>
                  </a:cubicBezTo>
                  <a:cubicBezTo>
                    <a:pt x="18542" y="323342"/>
                    <a:pt x="13970" y="319532"/>
                    <a:pt x="13462" y="314452"/>
                  </a:cubicBezTo>
                  <a:cubicBezTo>
                    <a:pt x="7747" y="256286"/>
                    <a:pt x="1143" y="153543"/>
                    <a:pt x="381" y="94234"/>
                  </a:cubicBezTo>
                  <a:lnTo>
                    <a:pt x="381" y="94234"/>
                  </a:lnTo>
                  <a:cubicBezTo>
                    <a:pt x="0" y="66040"/>
                    <a:pt x="14224" y="7366"/>
                    <a:pt x="66040" y="2921"/>
                  </a:cubicBezTo>
                  <a:lnTo>
                    <a:pt x="66802" y="12192"/>
                  </a:lnTo>
                  <a:lnTo>
                    <a:pt x="66040" y="2921"/>
                  </a:lnTo>
                  <a:cubicBezTo>
                    <a:pt x="67437" y="2794"/>
                    <a:pt x="68834" y="2667"/>
                    <a:pt x="70231" y="2667"/>
                  </a:cubicBezTo>
                  <a:cubicBezTo>
                    <a:pt x="131445" y="0"/>
                    <a:pt x="180467" y="52070"/>
                    <a:pt x="184658" y="145034"/>
                  </a:cubicBezTo>
                  <a:cubicBezTo>
                    <a:pt x="184912" y="150114"/>
                    <a:pt x="180848" y="154559"/>
                    <a:pt x="175768" y="154813"/>
                  </a:cubicBezTo>
                  <a:cubicBezTo>
                    <a:pt x="170688" y="155067"/>
                    <a:pt x="166243" y="151003"/>
                    <a:pt x="165989" y="145923"/>
                  </a:cubicBezTo>
                  <a:close/>
                </a:path>
              </a:pathLst>
            </a:custGeom>
            <a:solidFill>
              <a:srgbClr val="FFC36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2321941" y="955167"/>
              <a:ext cx="185928" cy="327406"/>
            </a:xfrm>
            <a:custGeom>
              <a:avLst/>
              <a:gdLst/>
              <a:ahLst/>
              <a:cxnLst/>
              <a:rect l="l" t="t" r="r" b="b"/>
              <a:pathLst>
                <a:path w="185928" h="327406">
                  <a:moveTo>
                    <a:pt x="166878" y="120396"/>
                  </a:moveTo>
                  <a:cubicBezTo>
                    <a:pt x="161290" y="62992"/>
                    <a:pt x="121031" y="20193"/>
                    <a:pt x="77343" y="24384"/>
                  </a:cubicBezTo>
                  <a:cubicBezTo>
                    <a:pt x="74930" y="24638"/>
                    <a:pt x="72390" y="25019"/>
                    <a:pt x="69977" y="25527"/>
                  </a:cubicBezTo>
                  <a:lnTo>
                    <a:pt x="69977" y="25527"/>
                  </a:lnTo>
                  <a:cubicBezTo>
                    <a:pt x="41910" y="31496"/>
                    <a:pt x="18542" y="82804"/>
                    <a:pt x="18923" y="109347"/>
                  </a:cubicBezTo>
                  <a:lnTo>
                    <a:pt x="9652" y="109474"/>
                  </a:lnTo>
                  <a:lnTo>
                    <a:pt x="18923" y="109347"/>
                  </a:lnTo>
                  <a:cubicBezTo>
                    <a:pt x="19685" y="167894"/>
                    <a:pt x="26289" y="258826"/>
                    <a:pt x="33147" y="316611"/>
                  </a:cubicBezTo>
                  <a:cubicBezTo>
                    <a:pt x="33782" y="321691"/>
                    <a:pt x="30099" y="326390"/>
                    <a:pt x="25019" y="326898"/>
                  </a:cubicBezTo>
                  <a:cubicBezTo>
                    <a:pt x="19939" y="327406"/>
                    <a:pt x="15240" y="323850"/>
                    <a:pt x="14732" y="318770"/>
                  </a:cubicBezTo>
                  <a:cubicBezTo>
                    <a:pt x="7747" y="260477"/>
                    <a:pt x="1143" y="168910"/>
                    <a:pt x="381" y="109601"/>
                  </a:cubicBezTo>
                  <a:lnTo>
                    <a:pt x="381" y="109601"/>
                  </a:lnTo>
                  <a:cubicBezTo>
                    <a:pt x="0" y="80391"/>
                    <a:pt x="24638" y="16129"/>
                    <a:pt x="66167" y="7239"/>
                  </a:cubicBezTo>
                  <a:lnTo>
                    <a:pt x="68072" y="16383"/>
                  </a:lnTo>
                  <a:lnTo>
                    <a:pt x="66167" y="7239"/>
                  </a:lnTo>
                  <a:cubicBezTo>
                    <a:pt x="69342" y="6604"/>
                    <a:pt x="72517" y="6096"/>
                    <a:pt x="75565" y="5715"/>
                  </a:cubicBezTo>
                  <a:cubicBezTo>
                    <a:pt x="133731" y="0"/>
                    <a:pt x="179197" y="55753"/>
                    <a:pt x="185420" y="118364"/>
                  </a:cubicBezTo>
                  <a:cubicBezTo>
                    <a:pt x="185928" y="123444"/>
                    <a:pt x="182118" y="128016"/>
                    <a:pt x="177038" y="128524"/>
                  </a:cubicBezTo>
                  <a:cubicBezTo>
                    <a:pt x="171958" y="129032"/>
                    <a:pt x="167386" y="125222"/>
                    <a:pt x="166878" y="120142"/>
                  </a:cubicBezTo>
                  <a:close/>
                </a:path>
              </a:pathLst>
            </a:custGeom>
            <a:solidFill>
              <a:srgbClr val="FFC36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320798" y="1130935"/>
              <a:ext cx="258572" cy="49022"/>
            </a:xfrm>
            <a:custGeom>
              <a:avLst/>
              <a:gdLst/>
              <a:ahLst/>
              <a:cxnLst/>
              <a:rect l="l" t="t" r="r" b="b"/>
              <a:pathLst>
                <a:path w="258572" h="49022">
                  <a:moveTo>
                    <a:pt x="12065" y="1143"/>
                  </a:moveTo>
                  <a:cubicBezTo>
                    <a:pt x="90297" y="17399"/>
                    <a:pt x="169418" y="27178"/>
                    <a:pt x="249428" y="30226"/>
                  </a:cubicBezTo>
                  <a:cubicBezTo>
                    <a:pt x="254508" y="30480"/>
                    <a:pt x="258572" y="34798"/>
                    <a:pt x="258318" y="39878"/>
                  </a:cubicBezTo>
                  <a:cubicBezTo>
                    <a:pt x="258064" y="44958"/>
                    <a:pt x="253746" y="49022"/>
                    <a:pt x="248666" y="48768"/>
                  </a:cubicBezTo>
                  <a:cubicBezTo>
                    <a:pt x="167767" y="45593"/>
                    <a:pt x="87630" y="35814"/>
                    <a:pt x="8255" y="19304"/>
                  </a:cubicBezTo>
                  <a:cubicBezTo>
                    <a:pt x="3175" y="18288"/>
                    <a:pt x="0" y="13335"/>
                    <a:pt x="1016" y="8255"/>
                  </a:cubicBezTo>
                  <a:cubicBezTo>
                    <a:pt x="2032" y="3175"/>
                    <a:pt x="6985" y="0"/>
                    <a:pt x="12065" y="1016"/>
                  </a:cubicBezTo>
                  <a:close/>
                </a:path>
              </a:pathLst>
            </a:custGeom>
            <a:solidFill>
              <a:srgbClr val="FFC36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329180" y="1242187"/>
              <a:ext cx="267589" cy="51689"/>
            </a:xfrm>
            <a:custGeom>
              <a:avLst/>
              <a:gdLst/>
              <a:ahLst/>
              <a:cxnLst/>
              <a:rect l="l" t="t" r="r" b="b"/>
              <a:pathLst>
                <a:path w="267589" h="51689">
                  <a:moveTo>
                    <a:pt x="257175" y="51181"/>
                  </a:moveTo>
                  <a:cubicBezTo>
                    <a:pt x="235331" y="49149"/>
                    <a:pt x="213487" y="46228"/>
                    <a:pt x="192024" y="43307"/>
                  </a:cubicBezTo>
                  <a:lnTo>
                    <a:pt x="193294" y="34036"/>
                  </a:lnTo>
                  <a:lnTo>
                    <a:pt x="192024" y="43307"/>
                  </a:lnTo>
                  <a:cubicBezTo>
                    <a:pt x="163068" y="39370"/>
                    <a:pt x="131826" y="35306"/>
                    <a:pt x="100457" y="31242"/>
                  </a:cubicBezTo>
                  <a:cubicBezTo>
                    <a:pt x="69088" y="27178"/>
                    <a:pt x="37719" y="23241"/>
                    <a:pt x="8636" y="19177"/>
                  </a:cubicBezTo>
                  <a:cubicBezTo>
                    <a:pt x="3556" y="18415"/>
                    <a:pt x="0" y="13716"/>
                    <a:pt x="635" y="8636"/>
                  </a:cubicBezTo>
                  <a:cubicBezTo>
                    <a:pt x="1270" y="3556"/>
                    <a:pt x="6096" y="0"/>
                    <a:pt x="11176" y="635"/>
                  </a:cubicBezTo>
                  <a:cubicBezTo>
                    <a:pt x="40132" y="4572"/>
                    <a:pt x="71374" y="8636"/>
                    <a:pt x="102743" y="12700"/>
                  </a:cubicBezTo>
                  <a:cubicBezTo>
                    <a:pt x="134112" y="16764"/>
                    <a:pt x="165481" y="20701"/>
                    <a:pt x="194437" y="24765"/>
                  </a:cubicBezTo>
                  <a:lnTo>
                    <a:pt x="194437" y="24765"/>
                  </a:lnTo>
                  <a:cubicBezTo>
                    <a:pt x="216027" y="27686"/>
                    <a:pt x="237236" y="30607"/>
                    <a:pt x="258699" y="32639"/>
                  </a:cubicBezTo>
                  <a:cubicBezTo>
                    <a:pt x="263779" y="33147"/>
                    <a:pt x="267589" y="37592"/>
                    <a:pt x="267081" y="42799"/>
                  </a:cubicBezTo>
                  <a:cubicBezTo>
                    <a:pt x="266573" y="48006"/>
                    <a:pt x="262128" y="51689"/>
                    <a:pt x="256921" y="51181"/>
                  </a:cubicBezTo>
                  <a:close/>
                </a:path>
              </a:pathLst>
            </a:custGeom>
            <a:solidFill>
              <a:srgbClr val="FFC36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364363" y="785114"/>
              <a:ext cx="945515" cy="461772"/>
            </a:xfrm>
            <a:custGeom>
              <a:avLst/>
              <a:gdLst/>
              <a:ahLst/>
              <a:cxnLst/>
              <a:rect l="l" t="t" r="r" b="b"/>
              <a:pathLst>
                <a:path w="945515" h="461772">
                  <a:moveTo>
                    <a:pt x="305181" y="405765"/>
                  </a:moveTo>
                  <a:cubicBezTo>
                    <a:pt x="317500" y="416433"/>
                    <a:pt x="330581" y="425831"/>
                    <a:pt x="344551" y="434086"/>
                  </a:cubicBezTo>
                  <a:cubicBezTo>
                    <a:pt x="399415" y="461772"/>
                    <a:pt x="462788" y="424053"/>
                    <a:pt x="523113" y="411734"/>
                  </a:cubicBezTo>
                  <a:cubicBezTo>
                    <a:pt x="572008" y="401701"/>
                    <a:pt x="622427" y="408813"/>
                    <a:pt x="672338" y="409956"/>
                  </a:cubicBezTo>
                  <a:cubicBezTo>
                    <a:pt x="722249" y="411099"/>
                    <a:pt x="775462" y="404749"/>
                    <a:pt x="813943" y="372999"/>
                  </a:cubicBezTo>
                  <a:cubicBezTo>
                    <a:pt x="828040" y="361315"/>
                    <a:pt x="839978" y="346456"/>
                    <a:pt x="856615" y="339090"/>
                  </a:cubicBezTo>
                  <a:cubicBezTo>
                    <a:pt x="875030" y="331089"/>
                    <a:pt x="896874" y="333375"/>
                    <a:pt x="914781" y="324104"/>
                  </a:cubicBezTo>
                  <a:cubicBezTo>
                    <a:pt x="945515" y="308102"/>
                    <a:pt x="900684" y="262001"/>
                    <a:pt x="901827" y="227457"/>
                  </a:cubicBezTo>
                  <a:cubicBezTo>
                    <a:pt x="902462" y="224917"/>
                    <a:pt x="902716" y="222377"/>
                    <a:pt x="902843" y="219837"/>
                  </a:cubicBezTo>
                  <a:cubicBezTo>
                    <a:pt x="902970" y="217297"/>
                    <a:pt x="902716" y="214757"/>
                    <a:pt x="902208" y="212217"/>
                  </a:cubicBezTo>
                  <a:cubicBezTo>
                    <a:pt x="901700" y="209677"/>
                    <a:pt x="900938" y="207264"/>
                    <a:pt x="899922" y="204978"/>
                  </a:cubicBezTo>
                  <a:cubicBezTo>
                    <a:pt x="898906" y="202692"/>
                    <a:pt x="897636" y="200406"/>
                    <a:pt x="896112" y="198374"/>
                  </a:cubicBezTo>
                  <a:cubicBezTo>
                    <a:pt x="894588" y="196342"/>
                    <a:pt x="892810" y="194437"/>
                    <a:pt x="890905" y="192786"/>
                  </a:cubicBezTo>
                  <a:cubicBezTo>
                    <a:pt x="889000" y="191135"/>
                    <a:pt x="886841" y="189611"/>
                    <a:pt x="884682" y="188341"/>
                  </a:cubicBezTo>
                  <a:cubicBezTo>
                    <a:pt x="882523" y="187071"/>
                    <a:pt x="880110" y="186182"/>
                    <a:pt x="877570" y="185420"/>
                  </a:cubicBezTo>
                  <a:cubicBezTo>
                    <a:pt x="875030" y="184658"/>
                    <a:pt x="872617" y="184277"/>
                    <a:pt x="870077" y="184150"/>
                  </a:cubicBezTo>
                  <a:cubicBezTo>
                    <a:pt x="777748" y="156210"/>
                    <a:pt x="734822" y="133223"/>
                    <a:pt x="640207" y="114554"/>
                  </a:cubicBezTo>
                  <a:cubicBezTo>
                    <a:pt x="609854" y="109474"/>
                    <a:pt x="579755" y="102616"/>
                    <a:pt x="550164" y="94107"/>
                  </a:cubicBezTo>
                  <a:cubicBezTo>
                    <a:pt x="521716" y="83947"/>
                    <a:pt x="493903" y="72263"/>
                    <a:pt x="466725" y="59055"/>
                  </a:cubicBezTo>
                  <a:cubicBezTo>
                    <a:pt x="394208" y="26416"/>
                    <a:pt x="316738" y="0"/>
                    <a:pt x="237109" y="1270"/>
                  </a:cubicBezTo>
                  <a:cubicBezTo>
                    <a:pt x="157480" y="2540"/>
                    <a:pt x="75184" y="35560"/>
                    <a:pt x="30353" y="101346"/>
                  </a:cubicBezTo>
                  <a:cubicBezTo>
                    <a:pt x="24257" y="110109"/>
                    <a:pt x="19050" y="119253"/>
                    <a:pt x="14732" y="129032"/>
                  </a:cubicBezTo>
                  <a:cubicBezTo>
                    <a:pt x="10414" y="138811"/>
                    <a:pt x="6985" y="148844"/>
                    <a:pt x="4572" y="159131"/>
                  </a:cubicBezTo>
                  <a:cubicBezTo>
                    <a:pt x="2159" y="169418"/>
                    <a:pt x="762" y="179959"/>
                    <a:pt x="381" y="190627"/>
                  </a:cubicBezTo>
                  <a:cubicBezTo>
                    <a:pt x="0" y="201295"/>
                    <a:pt x="635" y="211836"/>
                    <a:pt x="2286" y="222377"/>
                  </a:cubicBezTo>
                  <a:cubicBezTo>
                    <a:pt x="3937" y="232918"/>
                    <a:pt x="6604" y="243205"/>
                    <a:pt x="10160" y="253238"/>
                  </a:cubicBezTo>
                  <a:cubicBezTo>
                    <a:pt x="13716" y="263271"/>
                    <a:pt x="18288" y="272796"/>
                    <a:pt x="23749" y="281940"/>
                  </a:cubicBezTo>
                  <a:cubicBezTo>
                    <a:pt x="29210" y="291084"/>
                    <a:pt x="35433" y="299593"/>
                    <a:pt x="42545" y="307594"/>
                  </a:cubicBezTo>
                  <a:cubicBezTo>
                    <a:pt x="49657" y="315595"/>
                    <a:pt x="57404" y="322707"/>
                    <a:pt x="65913" y="329184"/>
                  </a:cubicBezTo>
                  <a:cubicBezTo>
                    <a:pt x="137795" y="383413"/>
                    <a:pt x="230505" y="349504"/>
                    <a:pt x="305308" y="406019"/>
                  </a:cubicBezTo>
                  <a:close/>
                </a:path>
              </a:pathLst>
            </a:custGeom>
            <a:solidFill>
              <a:srgbClr val="93BCDB">
                <a:alpha val="2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539242" y="125095"/>
              <a:ext cx="165735" cy="904367"/>
            </a:xfrm>
            <a:custGeom>
              <a:avLst/>
              <a:gdLst/>
              <a:ahLst/>
              <a:cxnLst/>
              <a:rect l="l" t="t" r="r" b="b"/>
              <a:pathLst>
                <a:path w="165735" h="904367">
                  <a:moveTo>
                    <a:pt x="36957" y="16764"/>
                  </a:moveTo>
                  <a:lnTo>
                    <a:pt x="164338" y="882396"/>
                  </a:lnTo>
                  <a:cubicBezTo>
                    <a:pt x="165735" y="892175"/>
                    <a:pt x="159004" y="901319"/>
                    <a:pt x="149098" y="902843"/>
                  </a:cubicBezTo>
                  <a:cubicBezTo>
                    <a:pt x="139192" y="904367"/>
                    <a:pt x="130175" y="897509"/>
                    <a:pt x="128651" y="887603"/>
                  </a:cubicBezTo>
                  <a:lnTo>
                    <a:pt x="1397" y="21971"/>
                  </a:lnTo>
                  <a:cubicBezTo>
                    <a:pt x="0" y="12192"/>
                    <a:pt x="6731" y="3048"/>
                    <a:pt x="16637" y="1524"/>
                  </a:cubicBezTo>
                  <a:cubicBezTo>
                    <a:pt x="26543" y="0"/>
                    <a:pt x="35560" y="6858"/>
                    <a:pt x="37084" y="16764"/>
                  </a:cubicBezTo>
                  <a:close/>
                </a:path>
              </a:pathLst>
            </a:custGeom>
            <a:solidFill>
              <a:srgbClr val="9FC9E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63500" y="410972"/>
              <a:ext cx="232410" cy="178181"/>
            </a:xfrm>
            <a:custGeom>
              <a:avLst/>
              <a:gdLst/>
              <a:ahLst/>
              <a:cxnLst/>
              <a:rect l="l" t="t" r="r" b="b"/>
              <a:pathLst>
                <a:path w="232410" h="178181">
                  <a:moveTo>
                    <a:pt x="126492" y="0"/>
                  </a:moveTo>
                  <a:cubicBezTo>
                    <a:pt x="124206" y="0"/>
                    <a:pt x="121920" y="0"/>
                    <a:pt x="119634" y="127"/>
                  </a:cubicBezTo>
                  <a:cubicBezTo>
                    <a:pt x="118872" y="127"/>
                    <a:pt x="118237" y="254"/>
                    <a:pt x="117475" y="254"/>
                  </a:cubicBezTo>
                  <a:cubicBezTo>
                    <a:pt x="117729" y="889"/>
                    <a:pt x="118110" y="1524"/>
                    <a:pt x="118364" y="2032"/>
                  </a:cubicBezTo>
                  <a:cubicBezTo>
                    <a:pt x="122428" y="10160"/>
                    <a:pt x="122682" y="18415"/>
                    <a:pt x="119126" y="26924"/>
                  </a:cubicBezTo>
                  <a:cubicBezTo>
                    <a:pt x="113919" y="35687"/>
                    <a:pt x="106934" y="42799"/>
                    <a:pt x="98171" y="48133"/>
                  </a:cubicBezTo>
                  <a:cubicBezTo>
                    <a:pt x="86868" y="55753"/>
                    <a:pt x="74930" y="62230"/>
                    <a:pt x="62357" y="67310"/>
                  </a:cubicBezTo>
                  <a:cubicBezTo>
                    <a:pt x="49276" y="72771"/>
                    <a:pt x="35941" y="77724"/>
                    <a:pt x="23241" y="83947"/>
                  </a:cubicBezTo>
                  <a:cubicBezTo>
                    <a:pt x="15621" y="87630"/>
                    <a:pt x="7493" y="91440"/>
                    <a:pt x="0" y="95123"/>
                  </a:cubicBezTo>
                  <a:cubicBezTo>
                    <a:pt x="0" y="95250"/>
                    <a:pt x="0" y="95250"/>
                    <a:pt x="0" y="95377"/>
                  </a:cubicBezTo>
                  <a:lnTo>
                    <a:pt x="0" y="95377"/>
                  </a:lnTo>
                  <a:lnTo>
                    <a:pt x="0" y="95885"/>
                  </a:lnTo>
                  <a:cubicBezTo>
                    <a:pt x="127" y="141732"/>
                    <a:pt x="47117" y="178181"/>
                    <a:pt x="105918" y="178181"/>
                  </a:cubicBezTo>
                  <a:cubicBezTo>
                    <a:pt x="108077" y="178181"/>
                    <a:pt x="110363" y="178181"/>
                    <a:pt x="112522" y="178054"/>
                  </a:cubicBezTo>
                  <a:cubicBezTo>
                    <a:pt x="175768" y="175133"/>
                    <a:pt x="228473" y="132969"/>
                    <a:pt x="230505" y="83947"/>
                  </a:cubicBezTo>
                  <a:cubicBezTo>
                    <a:pt x="232410" y="36703"/>
                    <a:pt x="186309" y="254"/>
                    <a:pt x="126365" y="254"/>
                  </a:cubicBezTo>
                  <a:close/>
                </a:path>
              </a:pathLst>
            </a:custGeom>
            <a:solidFill>
              <a:srgbClr val="93BCD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91846" y="390398"/>
              <a:ext cx="226949" cy="178435"/>
            </a:xfrm>
            <a:custGeom>
              <a:avLst/>
              <a:gdLst/>
              <a:ahLst/>
              <a:cxnLst/>
              <a:rect l="l" t="t" r="r" b="b"/>
              <a:pathLst>
                <a:path w="226949" h="178435">
                  <a:moveTo>
                    <a:pt x="225552" y="68326"/>
                  </a:moveTo>
                  <a:cubicBezTo>
                    <a:pt x="226568" y="74041"/>
                    <a:pt x="226949" y="79756"/>
                    <a:pt x="226568" y="85598"/>
                  </a:cubicBezTo>
                  <a:cubicBezTo>
                    <a:pt x="226187" y="91440"/>
                    <a:pt x="225044" y="97282"/>
                    <a:pt x="223266" y="102997"/>
                  </a:cubicBezTo>
                  <a:cubicBezTo>
                    <a:pt x="221488" y="108712"/>
                    <a:pt x="218948" y="114427"/>
                    <a:pt x="215773" y="119888"/>
                  </a:cubicBezTo>
                  <a:cubicBezTo>
                    <a:pt x="212598" y="125349"/>
                    <a:pt x="208788" y="130556"/>
                    <a:pt x="204343" y="135636"/>
                  </a:cubicBezTo>
                  <a:cubicBezTo>
                    <a:pt x="199898" y="140716"/>
                    <a:pt x="194945" y="145288"/>
                    <a:pt x="189357" y="149606"/>
                  </a:cubicBezTo>
                  <a:cubicBezTo>
                    <a:pt x="183769" y="153924"/>
                    <a:pt x="177927" y="157734"/>
                    <a:pt x="171450" y="161163"/>
                  </a:cubicBezTo>
                  <a:cubicBezTo>
                    <a:pt x="164973" y="164592"/>
                    <a:pt x="158369" y="167513"/>
                    <a:pt x="151384" y="170053"/>
                  </a:cubicBezTo>
                  <a:cubicBezTo>
                    <a:pt x="144399" y="172593"/>
                    <a:pt x="137160" y="174371"/>
                    <a:pt x="129794" y="175768"/>
                  </a:cubicBezTo>
                  <a:cubicBezTo>
                    <a:pt x="122428" y="177165"/>
                    <a:pt x="115062" y="177927"/>
                    <a:pt x="107569" y="178181"/>
                  </a:cubicBezTo>
                  <a:cubicBezTo>
                    <a:pt x="100076" y="178435"/>
                    <a:pt x="92837" y="178054"/>
                    <a:pt x="85598" y="177165"/>
                  </a:cubicBezTo>
                  <a:cubicBezTo>
                    <a:pt x="78359" y="176276"/>
                    <a:pt x="71501" y="174752"/>
                    <a:pt x="64770" y="172847"/>
                  </a:cubicBezTo>
                  <a:cubicBezTo>
                    <a:pt x="58039" y="170942"/>
                    <a:pt x="51689" y="168275"/>
                    <a:pt x="45720" y="165227"/>
                  </a:cubicBezTo>
                  <a:cubicBezTo>
                    <a:pt x="39751" y="162179"/>
                    <a:pt x="34290" y="158623"/>
                    <a:pt x="29337" y="154686"/>
                  </a:cubicBezTo>
                  <a:cubicBezTo>
                    <a:pt x="24384" y="150749"/>
                    <a:pt x="19939" y="146431"/>
                    <a:pt x="16129" y="141605"/>
                  </a:cubicBezTo>
                  <a:cubicBezTo>
                    <a:pt x="12319" y="136779"/>
                    <a:pt x="9144" y="131826"/>
                    <a:pt x="6731" y="126619"/>
                  </a:cubicBezTo>
                  <a:cubicBezTo>
                    <a:pt x="4318" y="121412"/>
                    <a:pt x="2540" y="115824"/>
                    <a:pt x="1397" y="110109"/>
                  </a:cubicBezTo>
                  <a:cubicBezTo>
                    <a:pt x="254" y="104394"/>
                    <a:pt x="0" y="98679"/>
                    <a:pt x="381" y="92837"/>
                  </a:cubicBezTo>
                  <a:cubicBezTo>
                    <a:pt x="762" y="86995"/>
                    <a:pt x="1905" y="81153"/>
                    <a:pt x="3683" y="75438"/>
                  </a:cubicBezTo>
                  <a:cubicBezTo>
                    <a:pt x="5461" y="69723"/>
                    <a:pt x="8001" y="64008"/>
                    <a:pt x="11176" y="58547"/>
                  </a:cubicBezTo>
                  <a:cubicBezTo>
                    <a:pt x="14351" y="53086"/>
                    <a:pt x="18161" y="47879"/>
                    <a:pt x="22606" y="42799"/>
                  </a:cubicBezTo>
                  <a:cubicBezTo>
                    <a:pt x="27051" y="37719"/>
                    <a:pt x="32004" y="33147"/>
                    <a:pt x="37592" y="28829"/>
                  </a:cubicBezTo>
                  <a:cubicBezTo>
                    <a:pt x="43180" y="24511"/>
                    <a:pt x="49022" y="20701"/>
                    <a:pt x="55499" y="17272"/>
                  </a:cubicBezTo>
                  <a:cubicBezTo>
                    <a:pt x="61976" y="13843"/>
                    <a:pt x="68580" y="10922"/>
                    <a:pt x="75565" y="8382"/>
                  </a:cubicBezTo>
                  <a:cubicBezTo>
                    <a:pt x="82550" y="5842"/>
                    <a:pt x="89789" y="4064"/>
                    <a:pt x="97155" y="2667"/>
                  </a:cubicBezTo>
                  <a:cubicBezTo>
                    <a:pt x="104521" y="1270"/>
                    <a:pt x="111887" y="508"/>
                    <a:pt x="119380" y="254"/>
                  </a:cubicBezTo>
                  <a:cubicBezTo>
                    <a:pt x="126873" y="0"/>
                    <a:pt x="134112" y="381"/>
                    <a:pt x="141351" y="1270"/>
                  </a:cubicBezTo>
                  <a:cubicBezTo>
                    <a:pt x="148590" y="2159"/>
                    <a:pt x="155448" y="3683"/>
                    <a:pt x="162179" y="5588"/>
                  </a:cubicBezTo>
                  <a:cubicBezTo>
                    <a:pt x="168910" y="7493"/>
                    <a:pt x="175260" y="10160"/>
                    <a:pt x="181229" y="13208"/>
                  </a:cubicBezTo>
                  <a:cubicBezTo>
                    <a:pt x="187198" y="16256"/>
                    <a:pt x="192659" y="19812"/>
                    <a:pt x="197612" y="23749"/>
                  </a:cubicBezTo>
                  <a:cubicBezTo>
                    <a:pt x="202565" y="27686"/>
                    <a:pt x="207010" y="32004"/>
                    <a:pt x="210820" y="36830"/>
                  </a:cubicBezTo>
                  <a:cubicBezTo>
                    <a:pt x="214630" y="41656"/>
                    <a:pt x="217805" y="46609"/>
                    <a:pt x="220218" y="51816"/>
                  </a:cubicBezTo>
                  <a:cubicBezTo>
                    <a:pt x="222631" y="57023"/>
                    <a:pt x="224409" y="62611"/>
                    <a:pt x="225552" y="68326"/>
                  </a:cubicBezTo>
                  <a:close/>
                </a:path>
              </a:pathLst>
            </a:custGeom>
            <a:solidFill>
              <a:srgbClr val="AEDE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517144" y="358648"/>
              <a:ext cx="229235" cy="178943"/>
            </a:xfrm>
            <a:custGeom>
              <a:avLst/>
              <a:gdLst/>
              <a:ahLst/>
              <a:cxnLst/>
              <a:rect l="l" t="t" r="r" b="b"/>
              <a:pathLst>
                <a:path w="229235" h="178943">
                  <a:moveTo>
                    <a:pt x="227711" y="66548"/>
                  </a:moveTo>
                  <a:cubicBezTo>
                    <a:pt x="228854" y="72263"/>
                    <a:pt x="229235" y="77978"/>
                    <a:pt x="228981" y="83820"/>
                  </a:cubicBezTo>
                  <a:cubicBezTo>
                    <a:pt x="228727" y="89662"/>
                    <a:pt x="227584" y="95504"/>
                    <a:pt x="225806" y="101346"/>
                  </a:cubicBezTo>
                  <a:cubicBezTo>
                    <a:pt x="224028" y="107188"/>
                    <a:pt x="221615" y="112776"/>
                    <a:pt x="218440" y="118364"/>
                  </a:cubicBezTo>
                  <a:cubicBezTo>
                    <a:pt x="215265" y="123952"/>
                    <a:pt x="211455" y="129159"/>
                    <a:pt x="207010" y="134239"/>
                  </a:cubicBezTo>
                  <a:cubicBezTo>
                    <a:pt x="202565" y="139319"/>
                    <a:pt x="197612" y="144018"/>
                    <a:pt x="192024" y="148463"/>
                  </a:cubicBezTo>
                  <a:cubicBezTo>
                    <a:pt x="186436" y="152908"/>
                    <a:pt x="180467" y="156845"/>
                    <a:pt x="174117" y="160401"/>
                  </a:cubicBezTo>
                  <a:cubicBezTo>
                    <a:pt x="167767" y="163957"/>
                    <a:pt x="160909" y="167005"/>
                    <a:pt x="153924" y="169672"/>
                  </a:cubicBezTo>
                  <a:cubicBezTo>
                    <a:pt x="146939" y="172339"/>
                    <a:pt x="139573" y="174244"/>
                    <a:pt x="132207" y="175768"/>
                  </a:cubicBezTo>
                  <a:cubicBezTo>
                    <a:pt x="124841" y="177292"/>
                    <a:pt x="117348" y="178181"/>
                    <a:pt x="109855" y="178562"/>
                  </a:cubicBezTo>
                  <a:cubicBezTo>
                    <a:pt x="102362" y="178943"/>
                    <a:pt x="94996" y="178689"/>
                    <a:pt x="87630" y="177927"/>
                  </a:cubicBezTo>
                  <a:cubicBezTo>
                    <a:pt x="80264" y="177165"/>
                    <a:pt x="73279" y="175768"/>
                    <a:pt x="66421" y="173863"/>
                  </a:cubicBezTo>
                  <a:cubicBezTo>
                    <a:pt x="59563" y="171958"/>
                    <a:pt x="53213" y="169545"/>
                    <a:pt x="47117" y="166624"/>
                  </a:cubicBezTo>
                  <a:cubicBezTo>
                    <a:pt x="41021" y="163703"/>
                    <a:pt x="35433" y="160274"/>
                    <a:pt x="30353" y="156464"/>
                  </a:cubicBezTo>
                  <a:cubicBezTo>
                    <a:pt x="25273" y="152654"/>
                    <a:pt x="20828" y="148336"/>
                    <a:pt x="16891" y="143637"/>
                  </a:cubicBezTo>
                  <a:cubicBezTo>
                    <a:pt x="12954" y="138938"/>
                    <a:pt x="9779" y="133985"/>
                    <a:pt x="7112" y="128778"/>
                  </a:cubicBezTo>
                  <a:cubicBezTo>
                    <a:pt x="4445" y="123571"/>
                    <a:pt x="2667" y="118110"/>
                    <a:pt x="1524" y="112395"/>
                  </a:cubicBezTo>
                  <a:cubicBezTo>
                    <a:pt x="381" y="106680"/>
                    <a:pt x="0" y="100965"/>
                    <a:pt x="254" y="95123"/>
                  </a:cubicBezTo>
                  <a:cubicBezTo>
                    <a:pt x="508" y="89281"/>
                    <a:pt x="1651" y="83439"/>
                    <a:pt x="3429" y="77597"/>
                  </a:cubicBezTo>
                  <a:cubicBezTo>
                    <a:pt x="5207" y="71755"/>
                    <a:pt x="7620" y="66167"/>
                    <a:pt x="10795" y="60579"/>
                  </a:cubicBezTo>
                  <a:cubicBezTo>
                    <a:pt x="13970" y="54991"/>
                    <a:pt x="17780" y="49784"/>
                    <a:pt x="22225" y="44704"/>
                  </a:cubicBezTo>
                  <a:cubicBezTo>
                    <a:pt x="26670" y="39624"/>
                    <a:pt x="31623" y="34925"/>
                    <a:pt x="37211" y="30480"/>
                  </a:cubicBezTo>
                  <a:cubicBezTo>
                    <a:pt x="42799" y="26035"/>
                    <a:pt x="48768" y="22098"/>
                    <a:pt x="55118" y="18542"/>
                  </a:cubicBezTo>
                  <a:cubicBezTo>
                    <a:pt x="61468" y="14986"/>
                    <a:pt x="68326" y="11938"/>
                    <a:pt x="75311" y="9271"/>
                  </a:cubicBezTo>
                  <a:cubicBezTo>
                    <a:pt x="82296" y="6604"/>
                    <a:pt x="89662" y="4699"/>
                    <a:pt x="97028" y="3175"/>
                  </a:cubicBezTo>
                  <a:cubicBezTo>
                    <a:pt x="104394" y="1651"/>
                    <a:pt x="111887" y="762"/>
                    <a:pt x="119380" y="381"/>
                  </a:cubicBezTo>
                  <a:cubicBezTo>
                    <a:pt x="126873" y="0"/>
                    <a:pt x="134239" y="254"/>
                    <a:pt x="141605" y="1016"/>
                  </a:cubicBezTo>
                  <a:cubicBezTo>
                    <a:pt x="148971" y="1778"/>
                    <a:pt x="155956" y="3175"/>
                    <a:pt x="162814" y="5080"/>
                  </a:cubicBezTo>
                  <a:cubicBezTo>
                    <a:pt x="169672" y="6985"/>
                    <a:pt x="176022" y="9398"/>
                    <a:pt x="182118" y="12319"/>
                  </a:cubicBezTo>
                  <a:cubicBezTo>
                    <a:pt x="188214" y="15240"/>
                    <a:pt x="193802" y="18669"/>
                    <a:pt x="198882" y="22479"/>
                  </a:cubicBezTo>
                  <a:cubicBezTo>
                    <a:pt x="203962" y="26289"/>
                    <a:pt x="208407" y="30607"/>
                    <a:pt x="212344" y="35306"/>
                  </a:cubicBezTo>
                  <a:cubicBezTo>
                    <a:pt x="216281" y="40005"/>
                    <a:pt x="219456" y="44958"/>
                    <a:pt x="222123" y="50165"/>
                  </a:cubicBezTo>
                  <a:cubicBezTo>
                    <a:pt x="224790" y="55372"/>
                    <a:pt x="226568" y="60833"/>
                    <a:pt x="227711" y="66548"/>
                  </a:cubicBezTo>
                  <a:close/>
                </a:path>
              </a:pathLst>
            </a:custGeom>
            <a:solidFill>
              <a:srgbClr val="93BCD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941832" y="239649"/>
              <a:ext cx="252222" cy="181229"/>
            </a:xfrm>
            <a:custGeom>
              <a:avLst/>
              <a:gdLst/>
              <a:ahLst/>
              <a:cxnLst/>
              <a:rect l="l" t="t" r="r" b="b"/>
              <a:pathLst>
                <a:path w="252222" h="181229">
                  <a:moveTo>
                    <a:pt x="231013" y="34163"/>
                  </a:moveTo>
                  <a:cubicBezTo>
                    <a:pt x="216535" y="37719"/>
                    <a:pt x="201803" y="39116"/>
                    <a:pt x="186817" y="38608"/>
                  </a:cubicBezTo>
                  <a:cubicBezTo>
                    <a:pt x="168783" y="37465"/>
                    <a:pt x="151511" y="33274"/>
                    <a:pt x="135001" y="26035"/>
                  </a:cubicBezTo>
                  <a:cubicBezTo>
                    <a:pt x="119253" y="19812"/>
                    <a:pt x="104267" y="12065"/>
                    <a:pt x="90043" y="2794"/>
                  </a:cubicBezTo>
                  <a:cubicBezTo>
                    <a:pt x="88646" y="1905"/>
                    <a:pt x="87249" y="889"/>
                    <a:pt x="85979" y="0"/>
                  </a:cubicBezTo>
                  <a:cubicBezTo>
                    <a:pt x="31369" y="20828"/>
                    <a:pt x="0" y="69596"/>
                    <a:pt x="15367" y="112903"/>
                  </a:cubicBezTo>
                  <a:cubicBezTo>
                    <a:pt x="31623" y="158877"/>
                    <a:pt x="94107" y="181229"/>
                    <a:pt x="155067" y="162941"/>
                  </a:cubicBezTo>
                  <a:cubicBezTo>
                    <a:pt x="216027" y="144653"/>
                    <a:pt x="252222" y="92456"/>
                    <a:pt x="235966" y="46609"/>
                  </a:cubicBezTo>
                  <a:cubicBezTo>
                    <a:pt x="234823" y="42291"/>
                    <a:pt x="233299" y="38100"/>
                    <a:pt x="231140" y="34163"/>
                  </a:cubicBezTo>
                  <a:close/>
                </a:path>
              </a:pathLst>
            </a:custGeom>
            <a:solidFill>
              <a:srgbClr val="93BCD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731139" y="298069"/>
              <a:ext cx="244983" cy="199390"/>
            </a:xfrm>
            <a:custGeom>
              <a:avLst/>
              <a:gdLst/>
              <a:ahLst/>
              <a:cxnLst/>
              <a:rect l="l" t="t" r="r" b="b"/>
              <a:pathLst>
                <a:path w="244983" h="199390">
                  <a:moveTo>
                    <a:pt x="233680" y="74295"/>
                  </a:moveTo>
                  <a:cubicBezTo>
                    <a:pt x="244983" y="121539"/>
                    <a:pt x="204343" y="171196"/>
                    <a:pt x="143002" y="185293"/>
                  </a:cubicBezTo>
                  <a:cubicBezTo>
                    <a:pt x="81661" y="199390"/>
                    <a:pt x="22606" y="172339"/>
                    <a:pt x="11303" y="125095"/>
                  </a:cubicBezTo>
                  <a:cubicBezTo>
                    <a:pt x="0" y="77851"/>
                    <a:pt x="40640" y="28194"/>
                    <a:pt x="101981" y="14097"/>
                  </a:cubicBezTo>
                  <a:cubicBezTo>
                    <a:pt x="163322" y="0"/>
                    <a:pt x="222377" y="27051"/>
                    <a:pt x="233680" y="74295"/>
                  </a:cubicBezTo>
                  <a:close/>
                </a:path>
              </a:pathLst>
            </a:custGeom>
            <a:solidFill>
              <a:srgbClr val="AEDE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63500" y="63500"/>
              <a:ext cx="486537" cy="442595"/>
            </a:xfrm>
            <a:custGeom>
              <a:avLst/>
              <a:gdLst/>
              <a:ahLst/>
              <a:cxnLst/>
              <a:rect l="l" t="t" r="r" b="b"/>
              <a:pathLst>
                <a:path w="486537" h="442595">
                  <a:moveTo>
                    <a:pt x="227838" y="432562"/>
                  </a:moveTo>
                  <a:cubicBezTo>
                    <a:pt x="152019" y="439039"/>
                    <a:pt x="76073" y="442341"/>
                    <a:pt x="0" y="442595"/>
                  </a:cubicBezTo>
                  <a:cubicBezTo>
                    <a:pt x="162179" y="295148"/>
                    <a:pt x="324358" y="147574"/>
                    <a:pt x="486537" y="0"/>
                  </a:cubicBezTo>
                  <a:lnTo>
                    <a:pt x="227838" y="432562"/>
                  </a:lnTo>
                  <a:close/>
                </a:path>
              </a:pathLst>
            </a:custGeom>
            <a:solidFill>
              <a:srgbClr val="AEDE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291465" y="63500"/>
              <a:ext cx="258572" cy="432562"/>
            </a:xfrm>
            <a:custGeom>
              <a:avLst/>
              <a:gdLst/>
              <a:ahLst/>
              <a:cxnLst/>
              <a:rect l="l" t="t" r="r" b="b"/>
              <a:pathLst>
                <a:path w="258572" h="432562">
                  <a:moveTo>
                    <a:pt x="226568" y="403987"/>
                  </a:moveTo>
                  <a:cubicBezTo>
                    <a:pt x="151384" y="416560"/>
                    <a:pt x="75946" y="426085"/>
                    <a:pt x="0" y="432562"/>
                  </a:cubicBezTo>
                  <a:lnTo>
                    <a:pt x="258572" y="0"/>
                  </a:lnTo>
                  <a:cubicBezTo>
                    <a:pt x="247904" y="134620"/>
                    <a:pt x="237236" y="269367"/>
                    <a:pt x="226568" y="40398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518033" y="63500"/>
              <a:ext cx="223647" cy="403987"/>
            </a:xfrm>
            <a:custGeom>
              <a:avLst/>
              <a:gdLst/>
              <a:ahLst/>
              <a:cxnLst/>
              <a:rect l="l" t="t" r="r" b="b"/>
              <a:pathLst>
                <a:path w="223647" h="403987">
                  <a:moveTo>
                    <a:pt x="223647" y="357124"/>
                  </a:moveTo>
                  <a:cubicBezTo>
                    <a:pt x="149733" y="375666"/>
                    <a:pt x="75184" y="391287"/>
                    <a:pt x="0" y="403987"/>
                  </a:cubicBezTo>
                  <a:cubicBezTo>
                    <a:pt x="10668" y="269367"/>
                    <a:pt x="21336" y="134620"/>
                    <a:pt x="32004" y="0"/>
                  </a:cubicBezTo>
                  <a:cubicBezTo>
                    <a:pt x="95885" y="118999"/>
                    <a:pt x="159766" y="238125"/>
                    <a:pt x="223647" y="357124"/>
                  </a:cubicBezTo>
                  <a:close/>
                </a:path>
              </a:pathLst>
            </a:custGeom>
            <a:solidFill>
              <a:srgbClr val="AEDE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550037" y="63500"/>
              <a:ext cx="410718" cy="357124"/>
            </a:xfrm>
            <a:custGeom>
              <a:avLst/>
              <a:gdLst/>
              <a:ahLst/>
              <a:cxnLst/>
              <a:rect l="l" t="t" r="r" b="b"/>
              <a:pathLst>
                <a:path w="410718" h="357124">
                  <a:moveTo>
                    <a:pt x="410718" y="292481"/>
                  </a:moveTo>
                  <a:cubicBezTo>
                    <a:pt x="338709" y="316992"/>
                    <a:pt x="265684" y="338455"/>
                    <a:pt x="191643" y="357124"/>
                  </a:cubicBezTo>
                  <a:cubicBezTo>
                    <a:pt x="127762" y="238125"/>
                    <a:pt x="63881" y="118999"/>
                    <a:pt x="0" y="0"/>
                  </a:cubicBezTo>
                  <a:cubicBezTo>
                    <a:pt x="136906" y="97536"/>
                    <a:pt x="273812" y="194945"/>
                    <a:pt x="410718" y="29248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550037" y="63500"/>
              <a:ext cx="623443" cy="292608"/>
            </a:xfrm>
            <a:custGeom>
              <a:avLst/>
              <a:gdLst/>
              <a:ahLst/>
              <a:cxnLst/>
              <a:rect l="l" t="t" r="r" b="b"/>
              <a:pathLst>
                <a:path w="623443" h="292608">
                  <a:moveTo>
                    <a:pt x="623443" y="210439"/>
                  </a:moveTo>
                  <a:cubicBezTo>
                    <a:pt x="553720" y="240665"/>
                    <a:pt x="482854" y="268097"/>
                    <a:pt x="410718" y="292608"/>
                  </a:cubicBezTo>
                  <a:cubicBezTo>
                    <a:pt x="273812" y="194945"/>
                    <a:pt x="136906" y="97536"/>
                    <a:pt x="0" y="0"/>
                  </a:cubicBezTo>
                  <a:cubicBezTo>
                    <a:pt x="207772" y="70104"/>
                    <a:pt x="415544" y="140208"/>
                    <a:pt x="623443" y="210439"/>
                  </a:cubicBezTo>
                  <a:close/>
                </a:path>
              </a:pathLst>
            </a:custGeom>
            <a:solidFill>
              <a:srgbClr val="AEDEF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6204842" y="3007157"/>
            <a:ext cx="5768378" cy="6548885"/>
            <a:chOff x="0" y="0"/>
            <a:chExt cx="5768378" cy="6548882"/>
          </a:xfrm>
        </p:grpSpPr>
        <p:sp>
          <p:nvSpPr>
            <p:cNvPr id="28" name="Freeform 28"/>
            <p:cNvSpPr/>
            <p:nvPr/>
          </p:nvSpPr>
          <p:spPr>
            <a:xfrm>
              <a:off x="63500" y="82550"/>
              <a:ext cx="5641340" cy="6383782"/>
            </a:xfrm>
            <a:custGeom>
              <a:avLst/>
              <a:gdLst/>
              <a:ahLst/>
              <a:cxnLst/>
              <a:rect l="l" t="t" r="r" b="b"/>
              <a:pathLst>
                <a:path w="5641340" h="6383782">
                  <a:moveTo>
                    <a:pt x="19050" y="19050"/>
                  </a:moveTo>
                  <a:lnTo>
                    <a:pt x="19050" y="6364732"/>
                  </a:lnTo>
                  <a:moveTo>
                    <a:pt x="5622290" y="19050"/>
                  </a:moveTo>
                  <a:lnTo>
                    <a:pt x="5622290" y="6364732"/>
                  </a:lnTo>
                  <a:moveTo>
                    <a:pt x="0" y="0"/>
                  </a:moveTo>
                  <a:lnTo>
                    <a:pt x="5641340" y="0"/>
                  </a:lnTo>
                  <a:moveTo>
                    <a:pt x="0" y="1064006"/>
                  </a:moveTo>
                  <a:lnTo>
                    <a:pt x="5641340" y="1064006"/>
                  </a:lnTo>
                  <a:moveTo>
                    <a:pt x="0" y="2127885"/>
                  </a:moveTo>
                  <a:lnTo>
                    <a:pt x="5641340" y="2127885"/>
                  </a:lnTo>
                  <a:moveTo>
                    <a:pt x="0" y="3191891"/>
                  </a:moveTo>
                  <a:lnTo>
                    <a:pt x="5641340" y="3191891"/>
                  </a:lnTo>
                  <a:moveTo>
                    <a:pt x="0" y="4255897"/>
                  </a:moveTo>
                  <a:lnTo>
                    <a:pt x="5641340" y="4255897"/>
                  </a:lnTo>
                  <a:moveTo>
                    <a:pt x="0" y="5368925"/>
                  </a:moveTo>
                  <a:lnTo>
                    <a:pt x="5641340" y="5368925"/>
                  </a:lnTo>
                  <a:moveTo>
                    <a:pt x="0" y="6383782"/>
                  </a:moveTo>
                  <a:lnTo>
                    <a:pt x="5641340" y="6383782"/>
                  </a:lnTo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63500" y="63500"/>
              <a:ext cx="5641340" cy="6422009"/>
            </a:xfrm>
            <a:custGeom>
              <a:avLst/>
              <a:gdLst/>
              <a:ahLst/>
              <a:cxnLst/>
              <a:rect l="l" t="t" r="r" b="b"/>
              <a:pathLst>
                <a:path w="5641340" h="6422009">
                  <a:moveTo>
                    <a:pt x="38100" y="38100"/>
                  </a:moveTo>
                  <a:lnTo>
                    <a:pt x="38100" y="6383782"/>
                  </a:lnTo>
                  <a:lnTo>
                    <a:pt x="0" y="6383782"/>
                  </a:lnTo>
                  <a:lnTo>
                    <a:pt x="0" y="38100"/>
                  </a:lnTo>
                  <a:close/>
                  <a:moveTo>
                    <a:pt x="5641340" y="38100"/>
                  </a:moveTo>
                  <a:lnTo>
                    <a:pt x="5641340" y="6383782"/>
                  </a:lnTo>
                  <a:lnTo>
                    <a:pt x="5603240" y="6383782"/>
                  </a:lnTo>
                  <a:lnTo>
                    <a:pt x="5603240" y="38100"/>
                  </a:lnTo>
                  <a:close/>
                  <a:moveTo>
                    <a:pt x="0" y="0"/>
                  </a:moveTo>
                  <a:lnTo>
                    <a:pt x="5641340" y="0"/>
                  </a:lnTo>
                  <a:lnTo>
                    <a:pt x="5641340" y="38100"/>
                  </a:lnTo>
                  <a:lnTo>
                    <a:pt x="0" y="38100"/>
                  </a:lnTo>
                  <a:close/>
                  <a:moveTo>
                    <a:pt x="0" y="1064006"/>
                  </a:moveTo>
                  <a:lnTo>
                    <a:pt x="5641340" y="1064006"/>
                  </a:lnTo>
                  <a:lnTo>
                    <a:pt x="5641340" y="1102106"/>
                  </a:lnTo>
                  <a:lnTo>
                    <a:pt x="0" y="1102106"/>
                  </a:lnTo>
                  <a:close/>
                  <a:moveTo>
                    <a:pt x="0" y="2128012"/>
                  </a:moveTo>
                  <a:lnTo>
                    <a:pt x="5641340" y="2128012"/>
                  </a:lnTo>
                  <a:lnTo>
                    <a:pt x="5641340" y="2166112"/>
                  </a:lnTo>
                  <a:lnTo>
                    <a:pt x="0" y="2166112"/>
                  </a:lnTo>
                  <a:close/>
                  <a:moveTo>
                    <a:pt x="0" y="3192018"/>
                  </a:moveTo>
                  <a:lnTo>
                    <a:pt x="5641340" y="3192018"/>
                  </a:lnTo>
                  <a:lnTo>
                    <a:pt x="5641340" y="3230118"/>
                  </a:lnTo>
                  <a:lnTo>
                    <a:pt x="0" y="3230118"/>
                  </a:lnTo>
                  <a:close/>
                  <a:moveTo>
                    <a:pt x="0" y="4256024"/>
                  </a:moveTo>
                  <a:lnTo>
                    <a:pt x="5641340" y="4256024"/>
                  </a:lnTo>
                  <a:lnTo>
                    <a:pt x="5641340" y="4294124"/>
                  </a:lnTo>
                  <a:lnTo>
                    <a:pt x="0" y="4294124"/>
                  </a:lnTo>
                  <a:close/>
                  <a:moveTo>
                    <a:pt x="0" y="5369052"/>
                  </a:moveTo>
                  <a:lnTo>
                    <a:pt x="5641340" y="5369052"/>
                  </a:lnTo>
                  <a:lnTo>
                    <a:pt x="5641340" y="5407152"/>
                  </a:lnTo>
                  <a:lnTo>
                    <a:pt x="0" y="5407152"/>
                  </a:lnTo>
                  <a:close/>
                  <a:moveTo>
                    <a:pt x="0" y="6383909"/>
                  </a:moveTo>
                  <a:lnTo>
                    <a:pt x="5641340" y="6383909"/>
                  </a:lnTo>
                  <a:lnTo>
                    <a:pt x="5641340" y="6422009"/>
                  </a:lnTo>
                  <a:lnTo>
                    <a:pt x="0" y="6422009"/>
                  </a:lnTo>
                  <a:close/>
                </a:path>
              </a:pathLst>
            </a:custGeom>
            <a:solidFill>
              <a:srgbClr val="503D3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12515479" y="1219362"/>
            <a:ext cx="3865883" cy="3206325"/>
            <a:chOff x="0" y="0"/>
            <a:chExt cx="3865893" cy="3206318"/>
          </a:xfrm>
        </p:grpSpPr>
        <p:sp>
          <p:nvSpPr>
            <p:cNvPr id="31" name="Freeform 31"/>
            <p:cNvSpPr/>
            <p:nvPr/>
          </p:nvSpPr>
          <p:spPr>
            <a:xfrm>
              <a:off x="48514" y="1232789"/>
              <a:ext cx="4001770" cy="1909953"/>
            </a:xfrm>
            <a:custGeom>
              <a:avLst/>
              <a:gdLst/>
              <a:ahLst/>
              <a:cxnLst/>
              <a:rect l="l" t="t" r="r" b="b"/>
              <a:pathLst>
                <a:path w="4001770" h="1909953">
                  <a:moveTo>
                    <a:pt x="1332738" y="127"/>
                  </a:moveTo>
                  <a:cubicBezTo>
                    <a:pt x="1041781" y="127"/>
                    <a:pt x="740918" y="127635"/>
                    <a:pt x="540385" y="234188"/>
                  </a:cubicBezTo>
                  <a:lnTo>
                    <a:pt x="448691" y="285242"/>
                  </a:lnTo>
                  <a:cubicBezTo>
                    <a:pt x="389890" y="319532"/>
                    <a:pt x="346329" y="347726"/>
                    <a:pt x="323088" y="363347"/>
                  </a:cubicBezTo>
                  <a:cubicBezTo>
                    <a:pt x="310134" y="372110"/>
                    <a:pt x="296672" y="379984"/>
                    <a:pt x="282956" y="387223"/>
                  </a:cubicBezTo>
                  <a:cubicBezTo>
                    <a:pt x="53721" y="508508"/>
                    <a:pt x="0" y="665734"/>
                    <a:pt x="18288" y="810641"/>
                  </a:cubicBezTo>
                  <a:cubicBezTo>
                    <a:pt x="45720" y="1029208"/>
                    <a:pt x="235077" y="1189990"/>
                    <a:pt x="453517" y="1189990"/>
                  </a:cubicBezTo>
                  <a:cubicBezTo>
                    <a:pt x="459486" y="1189990"/>
                    <a:pt x="465582" y="1189863"/>
                    <a:pt x="471551" y="1189609"/>
                  </a:cubicBezTo>
                  <a:cubicBezTo>
                    <a:pt x="489458" y="1188847"/>
                    <a:pt x="508000" y="1188466"/>
                    <a:pt x="527177" y="1188466"/>
                  </a:cubicBezTo>
                  <a:cubicBezTo>
                    <a:pt x="772414" y="1188466"/>
                    <a:pt x="1111377" y="1255141"/>
                    <a:pt x="1293495" y="1583436"/>
                  </a:cubicBezTo>
                  <a:cubicBezTo>
                    <a:pt x="1424813" y="1820291"/>
                    <a:pt x="1740789" y="1909953"/>
                    <a:pt x="2103882" y="1909953"/>
                  </a:cubicBezTo>
                  <a:cubicBezTo>
                    <a:pt x="2587625" y="1909953"/>
                    <a:pt x="3154680" y="1750695"/>
                    <a:pt x="3479546" y="1568196"/>
                  </a:cubicBezTo>
                  <a:cubicBezTo>
                    <a:pt x="4001770" y="1274572"/>
                    <a:pt x="3686810" y="524510"/>
                    <a:pt x="3296158" y="524510"/>
                  </a:cubicBezTo>
                  <a:cubicBezTo>
                    <a:pt x="3261487" y="524510"/>
                    <a:pt x="3226181" y="530352"/>
                    <a:pt x="3190875" y="543052"/>
                  </a:cubicBezTo>
                  <a:cubicBezTo>
                    <a:pt x="3060954" y="589534"/>
                    <a:pt x="2934843" y="614680"/>
                    <a:pt x="2806827" y="614680"/>
                  </a:cubicBezTo>
                  <a:cubicBezTo>
                    <a:pt x="2507742" y="614680"/>
                    <a:pt x="2198751" y="477901"/>
                    <a:pt x="1808607" y="158496"/>
                  </a:cubicBezTo>
                  <a:cubicBezTo>
                    <a:pt x="1667764" y="43180"/>
                    <a:pt x="1501902" y="0"/>
                    <a:pt x="1332865" y="0"/>
                  </a:cubicBezTo>
                  <a:close/>
                </a:path>
              </a:pathLst>
            </a:custGeom>
            <a:solidFill>
              <a:srgbClr val="6792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679958" y="1425321"/>
              <a:ext cx="2693416" cy="1543939"/>
            </a:xfrm>
            <a:custGeom>
              <a:avLst/>
              <a:gdLst/>
              <a:ahLst/>
              <a:cxnLst/>
              <a:rect l="l" t="t" r="r" b="b"/>
              <a:pathLst>
                <a:path w="2693416" h="1543939">
                  <a:moveTo>
                    <a:pt x="2299589" y="1235456"/>
                  </a:moveTo>
                  <a:cubicBezTo>
                    <a:pt x="1905889" y="1427988"/>
                    <a:pt x="1016508" y="1543939"/>
                    <a:pt x="832358" y="1161415"/>
                  </a:cubicBezTo>
                  <a:cubicBezTo>
                    <a:pt x="714375" y="916432"/>
                    <a:pt x="462153" y="868299"/>
                    <a:pt x="296164" y="865505"/>
                  </a:cubicBezTo>
                  <a:cubicBezTo>
                    <a:pt x="144145" y="862965"/>
                    <a:pt x="16891" y="745490"/>
                    <a:pt x="6604" y="593725"/>
                  </a:cubicBezTo>
                  <a:cubicBezTo>
                    <a:pt x="0" y="495808"/>
                    <a:pt x="42037" y="392430"/>
                    <a:pt x="200533" y="319786"/>
                  </a:cubicBezTo>
                  <a:cubicBezTo>
                    <a:pt x="210058" y="315468"/>
                    <a:pt x="219329" y="310642"/>
                    <a:pt x="228346" y="305308"/>
                  </a:cubicBezTo>
                  <a:cubicBezTo>
                    <a:pt x="244475" y="295783"/>
                    <a:pt x="274828" y="278511"/>
                    <a:pt x="315595" y="257683"/>
                  </a:cubicBezTo>
                  <a:lnTo>
                    <a:pt x="379095" y="227076"/>
                  </a:lnTo>
                  <a:cubicBezTo>
                    <a:pt x="598424" y="126238"/>
                    <a:pt x="987933" y="0"/>
                    <a:pt x="1232916" y="225298"/>
                  </a:cubicBezTo>
                  <a:cubicBezTo>
                    <a:pt x="1589151" y="552831"/>
                    <a:pt x="1848739" y="624078"/>
                    <a:pt x="2145538" y="536702"/>
                  </a:cubicBezTo>
                  <a:cubicBezTo>
                    <a:pt x="2442337" y="449326"/>
                    <a:pt x="2693416" y="1043178"/>
                    <a:pt x="2299716" y="1235583"/>
                  </a:cubicBezTo>
                </a:path>
              </a:pathLst>
            </a:custGeom>
            <a:solidFill>
              <a:srgbClr val="8FAD3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1330325" y="1913001"/>
              <a:ext cx="155956" cy="155956"/>
            </a:xfrm>
            <a:custGeom>
              <a:avLst/>
              <a:gdLst/>
              <a:ahLst/>
              <a:cxnLst/>
              <a:rect l="l" t="t" r="r" b="b"/>
              <a:pathLst>
                <a:path w="155956" h="155956">
                  <a:moveTo>
                    <a:pt x="155956" y="77978"/>
                  </a:moveTo>
                  <a:cubicBezTo>
                    <a:pt x="155956" y="121031"/>
                    <a:pt x="121031" y="155956"/>
                    <a:pt x="77978" y="155956"/>
                  </a:cubicBezTo>
                  <a:cubicBezTo>
                    <a:pt x="74422" y="155956"/>
                    <a:pt x="70866" y="155702"/>
                    <a:pt x="67437" y="155194"/>
                  </a:cubicBezTo>
                  <a:cubicBezTo>
                    <a:pt x="29337" y="150114"/>
                    <a:pt x="0" y="117475"/>
                    <a:pt x="0" y="77978"/>
                  </a:cubicBezTo>
                  <a:cubicBezTo>
                    <a:pt x="0" y="38481"/>
                    <a:pt x="29337" y="5842"/>
                    <a:pt x="67437" y="762"/>
                  </a:cubicBezTo>
                  <a:cubicBezTo>
                    <a:pt x="70866" y="254"/>
                    <a:pt x="74422" y="0"/>
                    <a:pt x="77978" y="0"/>
                  </a:cubicBezTo>
                  <a:cubicBezTo>
                    <a:pt x="120904" y="0"/>
                    <a:pt x="155956" y="34925"/>
                    <a:pt x="155956" y="77978"/>
                  </a:cubicBezTo>
                </a:path>
              </a:pathLst>
            </a:custGeom>
            <a:solidFill>
              <a:srgbClr val="A6A8A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1330452" y="1913763"/>
              <a:ext cx="134874" cy="154432"/>
            </a:xfrm>
            <a:custGeom>
              <a:avLst/>
              <a:gdLst/>
              <a:ahLst/>
              <a:cxnLst/>
              <a:rect l="l" t="t" r="r" b="b"/>
              <a:pathLst>
                <a:path w="134874" h="154432">
                  <a:moveTo>
                    <a:pt x="134874" y="77216"/>
                  </a:moveTo>
                  <a:cubicBezTo>
                    <a:pt x="134874" y="116713"/>
                    <a:pt x="105537" y="149352"/>
                    <a:pt x="67437" y="154432"/>
                  </a:cubicBezTo>
                  <a:cubicBezTo>
                    <a:pt x="65151" y="154051"/>
                    <a:pt x="62738" y="153670"/>
                    <a:pt x="60452" y="153162"/>
                  </a:cubicBezTo>
                  <a:cubicBezTo>
                    <a:pt x="60452" y="153162"/>
                    <a:pt x="60325" y="153162"/>
                    <a:pt x="60325" y="153162"/>
                  </a:cubicBezTo>
                  <a:cubicBezTo>
                    <a:pt x="25781" y="145288"/>
                    <a:pt x="0" y="114300"/>
                    <a:pt x="0" y="77216"/>
                  </a:cubicBezTo>
                  <a:cubicBezTo>
                    <a:pt x="0" y="40132"/>
                    <a:pt x="25781" y="9144"/>
                    <a:pt x="60325" y="1270"/>
                  </a:cubicBezTo>
                  <a:cubicBezTo>
                    <a:pt x="60325" y="1270"/>
                    <a:pt x="60325" y="1270"/>
                    <a:pt x="60452" y="1270"/>
                  </a:cubicBezTo>
                  <a:cubicBezTo>
                    <a:pt x="62738" y="762"/>
                    <a:pt x="65024" y="381"/>
                    <a:pt x="67437" y="0"/>
                  </a:cubicBezTo>
                  <a:cubicBezTo>
                    <a:pt x="105537" y="5080"/>
                    <a:pt x="134874" y="37719"/>
                    <a:pt x="134874" y="77216"/>
                  </a:cubicBezTo>
                </a:path>
              </a:pathLst>
            </a:custGeom>
            <a:solidFill>
              <a:srgbClr val="E6E7E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1330579" y="1915033"/>
              <a:ext cx="120777" cy="151892"/>
            </a:xfrm>
            <a:custGeom>
              <a:avLst/>
              <a:gdLst/>
              <a:ahLst/>
              <a:cxnLst/>
              <a:rect l="l" t="t" r="r" b="b"/>
              <a:pathLst>
                <a:path w="120777" h="151892">
                  <a:moveTo>
                    <a:pt x="120777" y="75946"/>
                  </a:moveTo>
                  <a:cubicBezTo>
                    <a:pt x="120777" y="113030"/>
                    <a:pt x="94996" y="143891"/>
                    <a:pt x="60452" y="151892"/>
                  </a:cubicBezTo>
                  <a:cubicBezTo>
                    <a:pt x="60452" y="151892"/>
                    <a:pt x="60325" y="151892"/>
                    <a:pt x="60325" y="151892"/>
                  </a:cubicBezTo>
                  <a:cubicBezTo>
                    <a:pt x="25781" y="144018"/>
                    <a:pt x="0" y="113030"/>
                    <a:pt x="0" y="75946"/>
                  </a:cubicBezTo>
                  <a:cubicBezTo>
                    <a:pt x="0" y="38862"/>
                    <a:pt x="25781" y="7874"/>
                    <a:pt x="60325" y="0"/>
                  </a:cubicBezTo>
                  <a:cubicBezTo>
                    <a:pt x="60325" y="0"/>
                    <a:pt x="60325" y="0"/>
                    <a:pt x="60452" y="0"/>
                  </a:cubicBezTo>
                  <a:cubicBezTo>
                    <a:pt x="94996" y="7874"/>
                    <a:pt x="120777" y="38989"/>
                    <a:pt x="120777" y="75946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729615" y="1878965"/>
              <a:ext cx="454660" cy="216916"/>
            </a:xfrm>
            <a:custGeom>
              <a:avLst/>
              <a:gdLst/>
              <a:ahLst/>
              <a:cxnLst/>
              <a:rect l="l" t="t" r="r" b="b"/>
              <a:pathLst>
                <a:path w="454660" h="216916">
                  <a:moveTo>
                    <a:pt x="454660" y="108458"/>
                  </a:moveTo>
                  <a:cubicBezTo>
                    <a:pt x="454660" y="168402"/>
                    <a:pt x="352933" y="216916"/>
                    <a:pt x="227330" y="216916"/>
                  </a:cubicBezTo>
                  <a:cubicBezTo>
                    <a:pt x="101727" y="216916"/>
                    <a:pt x="0" y="168402"/>
                    <a:pt x="0" y="108458"/>
                  </a:cubicBezTo>
                  <a:cubicBezTo>
                    <a:pt x="0" y="48514"/>
                    <a:pt x="101727" y="0"/>
                    <a:pt x="227330" y="0"/>
                  </a:cubicBezTo>
                  <a:cubicBezTo>
                    <a:pt x="352933" y="0"/>
                    <a:pt x="454660" y="48514"/>
                    <a:pt x="454660" y="108458"/>
                  </a:cubicBezTo>
                </a:path>
              </a:pathLst>
            </a:custGeom>
            <a:solidFill>
              <a:srgbClr val="7F5E3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796163" y="95250"/>
              <a:ext cx="801243" cy="660527"/>
            </a:xfrm>
            <a:custGeom>
              <a:avLst/>
              <a:gdLst/>
              <a:ahLst/>
              <a:cxnLst/>
              <a:rect l="l" t="t" r="r" b="b"/>
              <a:pathLst>
                <a:path w="801243" h="660527">
                  <a:moveTo>
                    <a:pt x="15367" y="3556"/>
                  </a:moveTo>
                  <a:lnTo>
                    <a:pt x="792861" y="407924"/>
                  </a:lnTo>
                  <a:cubicBezTo>
                    <a:pt x="801243" y="412242"/>
                    <a:pt x="800100" y="424688"/>
                    <a:pt x="790956" y="427355"/>
                  </a:cubicBezTo>
                  <a:lnTo>
                    <a:pt x="13589" y="658495"/>
                  </a:lnTo>
                  <a:cubicBezTo>
                    <a:pt x="6858" y="660527"/>
                    <a:pt x="0" y="655447"/>
                    <a:pt x="0" y="648462"/>
                  </a:cubicBezTo>
                  <a:lnTo>
                    <a:pt x="0" y="12954"/>
                  </a:lnTo>
                  <a:cubicBezTo>
                    <a:pt x="0" y="5080"/>
                    <a:pt x="8382" y="0"/>
                    <a:pt x="15367" y="3556"/>
                  </a:cubicBezTo>
                </a:path>
              </a:pathLst>
            </a:custGeom>
            <a:solidFill>
              <a:srgbClr val="EC1C2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773684" y="63500"/>
              <a:ext cx="44958" cy="1923796"/>
            </a:xfrm>
            <a:custGeom>
              <a:avLst/>
              <a:gdLst/>
              <a:ahLst/>
              <a:cxnLst/>
              <a:rect l="l" t="t" r="r" b="b"/>
              <a:pathLst>
                <a:path w="44958" h="1923796">
                  <a:moveTo>
                    <a:pt x="44958" y="22479"/>
                  </a:moveTo>
                  <a:lnTo>
                    <a:pt x="44958" y="1901317"/>
                  </a:lnTo>
                  <a:cubicBezTo>
                    <a:pt x="44958" y="1913763"/>
                    <a:pt x="34925" y="1923796"/>
                    <a:pt x="22479" y="1923796"/>
                  </a:cubicBezTo>
                  <a:cubicBezTo>
                    <a:pt x="10033" y="1923796"/>
                    <a:pt x="0" y="1913636"/>
                    <a:pt x="0" y="1901317"/>
                  </a:cubicBezTo>
                  <a:lnTo>
                    <a:pt x="0" y="22479"/>
                  </a:lnTo>
                  <a:cubicBezTo>
                    <a:pt x="0" y="10033"/>
                    <a:pt x="10160" y="0"/>
                    <a:pt x="22479" y="0"/>
                  </a:cubicBezTo>
                  <a:cubicBezTo>
                    <a:pt x="34798" y="0"/>
                    <a:pt x="44958" y="10160"/>
                    <a:pt x="44958" y="22479"/>
                  </a:cubicBezTo>
                </a:path>
              </a:pathLst>
            </a:custGeom>
            <a:solidFill>
              <a:srgbClr val="FAAF4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Freeform 39"/>
          <p:cNvSpPr/>
          <p:nvPr/>
        </p:nvSpPr>
        <p:spPr>
          <a:xfrm>
            <a:off x="12721961" y="7220379"/>
            <a:ext cx="3886200" cy="2590800"/>
          </a:xfrm>
          <a:custGeom>
            <a:avLst/>
            <a:gdLst/>
            <a:ahLst/>
            <a:cxnLst/>
            <a:rect l="l" t="t" r="r" b="b"/>
            <a:pathLst>
              <a:path w="3886200" h="2590800">
                <a:moveTo>
                  <a:pt x="0" y="0"/>
                </a:moveTo>
                <a:lnTo>
                  <a:pt x="3886200" y="0"/>
                </a:lnTo>
                <a:lnTo>
                  <a:pt x="3886200" y="2590800"/>
                </a:lnTo>
                <a:lnTo>
                  <a:pt x="0" y="25908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/>
          <p:nvPr/>
        </p:nvSpPr>
        <p:spPr>
          <a:xfrm>
            <a:off x="12096969" y="4806239"/>
            <a:ext cx="4977079" cy="1425226"/>
          </a:xfrm>
          <a:custGeom>
            <a:avLst/>
            <a:gdLst/>
            <a:ahLst/>
            <a:cxnLst/>
            <a:rect l="l" t="t" r="r" b="b"/>
            <a:pathLst>
              <a:path w="4977079" h="1425226">
                <a:moveTo>
                  <a:pt x="0" y="0"/>
                </a:moveTo>
                <a:lnTo>
                  <a:pt x="4977079" y="0"/>
                </a:lnTo>
                <a:lnTo>
                  <a:pt x="4977079" y="1425226"/>
                </a:lnTo>
                <a:lnTo>
                  <a:pt x="0" y="14252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Freeform 41"/>
          <p:cNvSpPr/>
          <p:nvPr/>
        </p:nvSpPr>
        <p:spPr>
          <a:xfrm>
            <a:off x="2414340" y="5486695"/>
            <a:ext cx="2371725" cy="2371725"/>
          </a:xfrm>
          <a:custGeom>
            <a:avLst/>
            <a:gdLst/>
            <a:ahLst/>
            <a:cxnLst/>
            <a:rect l="l" t="t" r="r" b="b"/>
            <a:pathLst>
              <a:path w="2371725" h="2371725">
                <a:moveTo>
                  <a:pt x="0" y="0"/>
                </a:moveTo>
                <a:lnTo>
                  <a:pt x="2371725" y="0"/>
                </a:lnTo>
                <a:lnTo>
                  <a:pt x="2371725" y="2371725"/>
                </a:lnTo>
                <a:lnTo>
                  <a:pt x="0" y="237172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TextBox 42"/>
          <p:cNvSpPr txBox="1"/>
          <p:nvPr/>
        </p:nvSpPr>
        <p:spPr>
          <a:xfrm>
            <a:off x="1555032" y="280473"/>
            <a:ext cx="550853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244452" y="1404861"/>
            <a:ext cx="4513402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3. Look and match: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7815872" y="2991974"/>
            <a:ext cx="2515610" cy="1864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763"/>
              </a:lnSpc>
            </a:pPr>
            <a:r>
              <a:rPr lang="en-US" sz="35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swimming football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7743244" y="5015751"/>
            <a:ext cx="2663857" cy="422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98"/>
              </a:lnSpc>
            </a:pPr>
            <a:r>
              <a:rPr lang="en-US" sz="35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volleyball badminton</a:t>
            </a:r>
          </a:p>
          <a:p>
            <a:pPr algn="ctr">
              <a:lnSpc>
                <a:spcPts val="7867"/>
              </a:lnSpc>
            </a:pPr>
            <a:r>
              <a:rPr lang="en-US" sz="35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skiing golf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B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65197" y="212855"/>
            <a:ext cx="17134189" cy="9949386"/>
          </a:xfrm>
          <a:custGeom>
            <a:avLst/>
            <a:gdLst/>
            <a:ahLst/>
            <a:cxnLst/>
            <a:rect l="l" t="t" r="r" b="b"/>
            <a:pathLst>
              <a:path w="17134189" h="9949386">
                <a:moveTo>
                  <a:pt x="0" y="0"/>
                </a:moveTo>
                <a:lnTo>
                  <a:pt x="17134189" y="0"/>
                </a:lnTo>
                <a:lnTo>
                  <a:pt x="17134189" y="9949387"/>
                </a:lnTo>
                <a:lnTo>
                  <a:pt x="0" y="99493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8211512" y="3257598"/>
            <a:ext cx="2773442" cy="3158938"/>
          </a:xfrm>
          <a:custGeom>
            <a:avLst/>
            <a:gdLst/>
            <a:ahLst/>
            <a:cxnLst/>
            <a:rect l="l" t="t" r="r" b="b"/>
            <a:pathLst>
              <a:path w="2773442" h="3158938">
                <a:moveTo>
                  <a:pt x="0" y="0"/>
                </a:moveTo>
                <a:lnTo>
                  <a:pt x="2773442" y="0"/>
                </a:lnTo>
                <a:lnTo>
                  <a:pt x="2773442" y="3158937"/>
                </a:lnTo>
                <a:lnTo>
                  <a:pt x="0" y="31589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939300" y="3308194"/>
            <a:ext cx="2990850" cy="2905125"/>
          </a:xfrm>
          <a:custGeom>
            <a:avLst/>
            <a:gdLst/>
            <a:ahLst/>
            <a:cxnLst/>
            <a:rect l="l" t="t" r="r" b="b"/>
            <a:pathLst>
              <a:path w="2990850" h="2905125">
                <a:moveTo>
                  <a:pt x="0" y="0"/>
                </a:moveTo>
                <a:lnTo>
                  <a:pt x="2990850" y="0"/>
                </a:lnTo>
                <a:lnTo>
                  <a:pt x="2990850" y="2905125"/>
                </a:lnTo>
                <a:lnTo>
                  <a:pt x="0" y="29051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r="-70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5367261" y="3160481"/>
            <a:ext cx="2481920" cy="3189780"/>
          </a:xfrm>
          <a:custGeom>
            <a:avLst/>
            <a:gdLst/>
            <a:ahLst/>
            <a:cxnLst/>
            <a:rect l="l" t="t" r="r" b="b"/>
            <a:pathLst>
              <a:path w="2481920" h="3189780">
                <a:moveTo>
                  <a:pt x="0" y="0"/>
                </a:moveTo>
                <a:lnTo>
                  <a:pt x="2481920" y="0"/>
                </a:lnTo>
                <a:lnTo>
                  <a:pt x="2481920" y="3189779"/>
                </a:lnTo>
                <a:lnTo>
                  <a:pt x="0" y="31897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1243634" y="3028979"/>
            <a:ext cx="2983830" cy="3405702"/>
          </a:xfrm>
          <a:custGeom>
            <a:avLst/>
            <a:gdLst/>
            <a:ahLst/>
            <a:cxnLst/>
            <a:rect l="l" t="t" r="r" b="b"/>
            <a:pathLst>
              <a:path w="2983830" h="3405702">
                <a:moveTo>
                  <a:pt x="0" y="0"/>
                </a:moveTo>
                <a:lnTo>
                  <a:pt x="2983830" y="0"/>
                </a:lnTo>
                <a:lnTo>
                  <a:pt x="2983830" y="3405701"/>
                </a:lnTo>
                <a:lnTo>
                  <a:pt x="0" y="340570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4611483" y="3028912"/>
            <a:ext cx="2453745" cy="3465205"/>
          </a:xfrm>
          <a:custGeom>
            <a:avLst/>
            <a:gdLst/>
            <a:ahLst/>
            <a:cxnLst/>
            <a:rect l="l" t="t" r="r" b="b"/>
            <a:pathLst>
              <a:path w="2453745" h="3465205">
                <a:moveTo>
                  <a:pt x="0" y="0"/>
                </a:moveTo>
                <a:lnTo>
                  <a:pt x="2453745" y="0"/>
                </a:lnTo>
                <a:lnTo>
                  <a:pt x="2453745" y="3465204"/>
                </a:lnTo>
                <a:lnTo>
                  <a:pt x="0" y="346520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991430" y="441103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79609" y="1869605"/>
            <a:ext cx="5808897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4. Fill the missing words: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968266" y="7722784"/>
            <a:ext cx="1108624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8"/>
              </a:lnSpc>
            </a:pPr>
            <a:r>
              <a:rPr lang="en-US" sz="35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Go_f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631723" y="7738796"/>
            <a:ext cx="2062915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8"/>
              </a:lnSpc>
            </a:pPr>
            <a:r>
              <a:rPr lang="en-US" sz="35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Ba_eball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249136" y="7738796"/>
            <a:ext cx="2754297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8"/>
              </a:lnSpc>
            </a:pPr>
            <a:r>
              <a:rPr lang="en-US" sz="35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Badm_nton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614023" y="7722784"/>
            <a:ext cx="2314194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8"/>
              </a:lnSpc>
            </a:pPr>
            <a:r>
              <a:rPr lang="en-US" sz="35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_olleyball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045614" y="7722784"/>
            <a:ext cx="1620984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8"/>
              </a:lnSpc>
            </a:pPr>
            <a:r>
              <a:rPr lang="en-US" sz="35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Ski_ng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B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142209" y="186938"/>
            <a:ext cx="17113806" cy="9913134"/>
          </a:xfrm>
          <a:custGeom>
            <a:avLst/>
            <a:gdLst/>
            <a:ahLst/>
            <a:cxnLst/>
            <a:rect l="l" t="t" r="r" b="b"/>
            <a:pathLst>
              <a:path w="17113806" h="9913134">
                <a:moveTo>
                  <a:pt x="0" y="0"/>
                </a:moveTo>
                <a:lnTo>
                  <a:pt x="17113806" y="0"/>
                </a:lnTo>
                <a:lnTo>
                  <a:pt x="17113806" y="9913134"/>
                </a:lnTo>
                <a:lnTo>
                  <a:pt x="0" y="99131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8037986" y="1114054"/>
            <a:ext cx="9401175" cy="8445818"/>
          </a:xfrm>
          <a:custGeom>
            <a:avLst/>
            <a:gdLst/>
            <a:ahLst/>
            <a:cxnLst/>
            <a:rect l="l" t="t" r="r" b="b"/>
            <a:pathLst>
              <a:path w="9401175" h="8445818">
                <a:moveTo>
                  <a:pt x="0" y="0"/>
                </a:moveTo>
                <a:lnTo>
                  <a:pt x="9401175" y="0"/>
                </a:lnTo>
                <a:lnTo>
                  <a:pt x="9401175" y="8445817"/>
                </a:lnTo>
                <a:lnTo>
                  <a:pt x="0" y="84458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69" t="-2063" r="-7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001364" y="379743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57739" y="1589942"/>
            <a:ext cx="4138994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5. Find the word: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41471" y="4415276"/>
            <a:ext cx="1534116" cy="749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39"/>
              </a:lnSpc>
            </a:pPr>
            <a:r>
              <a:rPr lang="en-US" sz="4099">
                <a:solidFill>
                  <a:srgbClr val="9E005D"/>
                </a:solidFill>
                <a:latin typeface="Baloo"/>
                <a:ea typeface="Baloo"/>
                <a:cs typeface="Baloo"/>
                <a:sym typeface="Baloo"/>
              </a:rPr>
              <a:t>tennis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08428" y="7587834"/>
            <a:ext cx="1601553" cy="749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39"/>
              </a:lnSpc>
            </a:pPr>
            <a:r>
              <a:rPr lang="en-US" sz="4099">
                <a:solidFill>
                  <a:srgbClr val="FDDE33"/>
                </a:solidFill>
                <a:latin typeface="Baloo"/>
                <a:ea typeface="Baloo"/>
                <a:cs typeface="Baloo"/>
                <a:sym typeface="Baloo"/>
              </a:rPr>
              <a:t>soccer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425942" y="2789444"/>
            <a:ext cx="2381602" cy="749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39"/>
              </a:lnSpc>
            </a:pPr>
            <a:r>
              <a:rPr lang="en-US" sz="4099">
                <a:solidFill>
                  <a:srgbClr val="44934F"/>
                </a:solidFill>
                <a:latin typeface="Baloo"/>
                <a:ea typeface="Baloo"/>
                <a:cs typeface="Baloo"/>
                <a:sym typeface="Baloo"/>
              </a:rPr>
              <a:t>volleyball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27977" y="6002369"/>
            <a:ext cx="2489940" cy="749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39"/>
              </a:lnSpc>
            </a:pPr>
            <a:r>
              <a:rPr lang="en-US" sz="4099">
                <a:solidFill>
                  <a:srgbClr val="D1A12A"/>
                </a:solidFill>
                <a:latin typeface="Baloo"/>
                <a:ea typeface="Baloo"/>
                <a:cs typeface="Baloo"/>
                <a:sym typeface="Baloo"/>
              </a:rPr>
              <a:t>swimming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277</Words>
  <Application>Microsoft Office PowerPoint</Application>
  <PresentationFormat>Custom</PresentationFormat>
  <Paragraphs>70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League Spartan</vt:lpstr>
      <vt:lpstr>Arial</vt:lpstr>
      <vt:lpstr>Calibri</vt:lpstr>
      <vt:lpstr>Alata</vt:lpstr>
      <vt:lpstr>Baloo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SPORTS.pdf</dc:title>
  <cp:lastModifiedBy>Dung Ngô</cp:lastModifiedBy>
  <cp:revision>3</cp:revision>
  <dcterms:created xsi:type="dcterms:W3CDTF">2006-08-16T00:00:00Z</dcterms:created>
  <dcterms:modified xsi:type="dcterms:W3CDTF">2024-12-08T09:22:48Z</dcterms:modified>
  <dc:identifier>DAGWp76x5co</dc:identifier>
</cp:coreProperties>
</file>