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71" r:id="rId6"/>
    <p:sldId id="259" r:id="rId7"/>
    <p:sldId id="266" r:id="rId8"/>
    <p:sldId id="261" r:id="rId9"/>
    <p:sldId id="260" r:id="rId10"/>
    <p:sldId id="263" r:id="rId11"/>
    <p:sldId id="27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3.svg"/><Relationship Id="rId3" Type="http://schemas.openxmlformats.org/officeDocument/2006/relationships/image" Target="../media/image89.svg"/><Relationship Id="rId7" Type="http://schemas.openxmlformats.org/officeDocument/2006/relationships/image" Target="../media/image4.sv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1.svg"/><Relationship Id="rId5" Type="http://schemas.openxmlformats.org/officeDocument/2006/relationships/image" Target="../media/image12.svg"/><Relationship Id="rId15" Type="http://schemas.openxmlformats.org/officeDocument/2006/relationships/image" Target="../media/image95.sv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3.svg"/><Relationship Id="rId10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7" Type="http://schemas.openxmlformats.org/officeDocument/2006/relationships/image" Target="../media/image79.svg"/><Relationship Id="rId2" Type="http://schemas.openxmlformats.org/officeDocument/2006/relationships/image" Target="../media/image1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15" Type="http://schemas.openxmlformats.org/officeDocument/2006/relationships/image" Target="../media/image35.svg"/><Relationship Id="rId5" Type="http://schemas.openxmlformats.org/officeDocument/2006/relationships/image" Target="../media/image77.svg"/><Relationship Id="rId14" Type="http://schemas.openxmlformats.org/officeDocument/2006/relationships/image" Target="../media/image17.png"/><Relationship Id="rId9" Type="http://schemas.openxmlformats.org/officeDocument/2006/relationships/image" Target="../media/image8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37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10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111" y="2443843"/>
            <a:ext cx="14251005" cy="56947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80856" y="3141615"/>
            <a:ext cx="1325631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416" y="2443843"/>
            <a:ext cx="1322309" cy="86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416" y="1028700"/>
            <a:ext cx="1322309" cy="867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416" y="3833036"/>
            <a:ext cx="1322309" cy="8679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09116" y="8608116"/>
            <a:ext cx="650184" cy="650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8638166"/>
            <a:ext cx="650184" cy="650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416130" y="4374072"/>
            <a:ext cx="7036156" cy="34541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7654" y="3086100"/>
            <a:ext cx="6721229" cy="6134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9117" y="3086100"/>
            <a:ext cx="6721229" cy="6134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5200" y="1181100"/>
            <a:ext cx="10502261" cy="12793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6800" y="1485900"/>
            <a:ext cx="8184056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62200" y="3924300"/>
            <a:ext cx="51816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28931" y="3924300"/>
            <a:ext cx="51816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IX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76301" y="1228581"/>
            <a:ext cx="10693330" cy="80297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57658" y="3931394"/>
            <a:ext cx="9530616" cy="3015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25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5397" y="2681807"/>
            <a:ext cx="1216790" cy="12167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397" y="1228581"/>
            <a:ext cx="1216790" cy="12167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397" y="4222325"/>
            <a:ext cx="1216790" cy="1216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16" y="2443843"/>
            <a:ext cx="1322309" cy="8679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16" y="1028700"/>
            <a:ext cx="1322309" cy="86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416" y="3833036"/>
            <a:ext cx="1322309" cy="86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09116" y="8608116"/>
            <a:ext cx="650184" cy="650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38166"/>
            <a:ext cx="650184" cy="6501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62813" y="990288"/>
            <a:ext cx="11496472" cy="17646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3362813" y="3080255"/>
            <a:ext cx="11496472" cy="62080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75166" y="1767785"/>
            <a:ext cx="9071766" cy="67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3416130" y="4374072"/>
            <a:ext cx="7036156" cy="345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7"/>
          <a:stretch/>
        </p:blipFill>
        <p:spPr>
          <a:xfrm>
            <a:off x="5847459" y="5071485"/>
            <a:ext cx="6967537" cy="4009473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4297760" y="4158128"/>
            <a:ext cx="9626578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XÚC XẮC</a:t>
            </a:r>
            <a:endParaRPr lang="en-US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0" y="3086100"/>
            <a:ext cx="15141749" cy="324613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86000" y="3185672"/>
            <a:ext cx="11251779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41222" y="4393163"/>
            <a:ext cx="7036156" cy="34541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4801" y="533400"/>
            <a:ext cx="15529405" cy="1513805"/>
            <a:chOff x="0" y="0"/>
            <a:chExt cx="3249882" cy="1602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9882" cy="1602181"/>
            </a:xfrm>
            <a:custGeom>
              <a:avLst/>
              <a:gdLst/>
              <a:ahLst/>
              <a:cxnLst/>
              <a:rect l="l" t="t" r="r" b="b"/>
              <a:pathLst>
                <a:path w="3249882" h="1602181">
                  <a:moveTo>
                    <a:pt x="3125422" y="1602181"/>
                  </a:moveTo>
                  <a:lnTo>
                    <a:pt x="124460" y="1602181"/>
                  </a:lnTo>
                  <a:cubicBezTo>
                    <a:pt x="55880" y="1602181"/>
                    <a:pt x="0" y="1546301"/>
                    <a:pt x="0" y="14777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77721"/>
                  </a:lnTo>
                  <a:cubicBezTo>
                    <a:pt x="3249882" y="1546301"/>
                    <a:pt x="3194002" y="1602181"/>
                    <a:pt x="3125422" y="16021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04802" y="2267635"/>
            <a:ext cx="15529405" cy="7181165"/>
            <a:chOff x="0" y="0"/>
            <a:chExt cx="3249882" cy="10257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49882" cy="1025726"/>
            </a:xfrm>
            <a:custGeom>
              <a:avLst/>
              <a:gdLst/>
              <a:ahLst/>
              <a:cxnLst/>
              <a:rect l="l" t="t" r="r" b="b"/>
              <a:pathLst>
                <a:path w="3249882" h="1025726">
                  <a:moveTo>
                    <a:pt x="3125422" y="1025726"/>
                  </a:moveTo>
                  <a:lnTo>
                    <a:pt x="124460" y="1025726"/>
                  </a:lnTo>
                  <a:cubicBezTo>
                    <a:pt x="55880" y="1025726"/>
                    <a:pt x="0" y="969846"/>
                    <a:pt x="0" y="9012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901266"/>
                  </a:lnTo>
                  <a:cubicBezTo>
                    <a:pt x="3249882" y="969846"/>
                    <a:pt x="3194002" y="1025726"/>
                    <a:pt x="3125422" y="10257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6750" y="896035"/>
            <a:ext cx="10001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750" y="2705100"/>
            <a:ext cx="14783731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oẳn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E (Even number),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 (Odd number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2" b="26000"/>
          <a:stretch/>
        </p:blipFill>
        <p:spPr>
          <a:xfrm>
            <a:off x="11201400" y="6438900"/>
            <a:ext cx="4419601" cy="227293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41222" y="4739016"/>
            <a:ext cx="7036156" cy="3454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grpSp>
        <p:nvGrpSpPr>
          <p:cNvPr id="12" name="Group 8"/>
          <p:cNvGrpSpPr/>
          <p:nvPr/>
        </p:nvGrpSpPr>
        <p:grpSpPr>
          <a:xfrm>
            <a:off x="1219200" y="1043940"/>
            <a:ext cx="15445740" cy="8214360"/>
            <a:chOff x="0" y="0"/>
            <a:chExt cx="3249882" cy="1605035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3249882" cy="1605035"/>
            </a:xfrm>
            <a:custGeom>
              <a:avLst/>
              <a:gdLst/>
              <a:ahLst/>
              <a:cxnLst/>
              <a:rect l="l" t="t" r="r" b="b"/>
              <a:pathLst>
                <a:path w="3249882" h="1605035">
                  <a:moveTo>
                    <a:pt x="3125422" y="1605035"/>
                  </a:moveTo>
                  <a:lnTo>
                    <a:pt x="124460" y="1605035"/>
                  </a:lnTo>
                  <a:cubicBezTo>
                    <a:pt x="55880" y="1605035"/>
                    <a:pt x="0" y="1549155"/>
                    <a:pt x="0" y="1480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80575"/>
                  </a:lnTo>
                  <a:cubicBezTo>
                    <a:pt x="3249882" y="1549155"/>
                    <a:pt x="3194002" y="1605035"/>
                    <a:pt x="3125422" y="1605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21744" y="1028700"/>
            <a:ext cx="1022906" cy="102290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0" y="1393643"/>
            <a:ext cx="1934895" cy="854872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01561" y="1028700"/>
            <a:ext cx="1022906" cy="1022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4170" y="2439409"/>
            <a:ext cx="1211580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9271" y="723900"/>
            <a:ext cx="15289458" cy="8534401"/>
            <a:chOff x="0" y="0"/>
            <a:chExt cx="5171989" cy="2564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1990" cy="2564752"/>
            </a:xfrm>
            <a:custGeom>
              <a:avLst/>
              <a:gdLst/>
              <a:ahLst/>
              <a:cxnLst/>
              <a:rect l="l" t="t" r="r" b="b"/>
              <a:pathLst>
                <a:path w="5171990" h="2564752">
                  <a:moveTo>
                    <a:pt x="5047530" y="2564752"/>
                  </a:moveTo>
                  <a:lnTo>
                    <a:pt x="124460" y="2564752"/>
                  </a:lnTo>
                  <a:cubicBezTo>
                    <a:pt x="55880" y="2564752"/>
                    <a:pt x="0" y="2508872"/>
                    <a:pt x="0" y="24402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47530" y="0"/>
                  </a:lnTo>
                  <a:cubicBezTo>
                    <a:pt x="5116109" y="0"/>
                    <a:pt x="5171990" y="55880"/>
                    <a:pt x="5171990" y="124460"/>
                  </a:cubicBezTo>
                  <a:lnTo>
                    <a:pt x="5171990" y="2440292"/>
                  </a:lnTo>
                  <a:cubicBezTo>
                    <a:pt x="5171990" y="2508872"/>
                    <a:pt x="5116109" y="2564752"/>
                    <a:pt x="5047530" y="25647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13741222" y="4393163"/>
            <a:ext cx="7036156" cy="3454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00301" y="1977262"/>
            <a:ext cx="134874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2. Chia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9.9.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39" y="3567375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24000" y="800100"/>
            <a:ext cx="15544799" cy="8587424"/>
            <a:chOff x="0" y="0"/>
            <a:chExt cx="10356528" cy="794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56528" cy="794682"/>
            </a:xfrm>
            <a:custGeom>
              <a:avLst/>
              <a:gdLst/>
              <a:ahLst/>
              <a:cxnLst/>
              <a:rect l="l" t="t" r="r" b="b"/>
              <a:pathLst>
                <a:path w="10356528" h="794682">
                  <a:moveTo>
                    <a:pt x="10232068" y="794681"/>
                  </a:moveTo>
                  <a:lnTo>
                    <a:pt x="124460" y="794681"/>
                  </a:lnTo>
                  <a:cubicBezTo>
                    <a:pt x="55880" y="794681"/>
                    <a:pt x="0" y="738801"/>
                    <a:pt x="0" y="6702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068" y="0"/>
                  </a:lnTo>
                  <a:cubicBezTo>
                    <a:pt x="10300648" y="0"/>
                    <a:pt x="10356528" y="55880"/>
                    <a:pt x="10356528" y="124460"/>
                  </a:cubicBezTo>
                  <a:lnTo>
                    <a:pt x="10356528" y="670222"/>
                  </a:lnTo>
                  <a:cubicBezTo>
                    <a:pt x="10356528" y="738802"/>
                    <a:pt x="10300648" y="794682"/>
                    <a:pt x="10232068" y="7946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00" y="1028700"/>
            <a:ext cx="1192453" cy="119245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59831"/>
              </p:ext>
            </p:extLst>
          </p:nvPr>
        </p:nvGraphicFramePr>
        <p:xfrm>
          <a:off x="4038600" y="1046480"/>
          <a:ext cx="11049001" cy="808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764"/>
                <a:gridCol w="3306737"/>
                <a:gridCol w="2762250"/>
                <a:gridCol w="2762250"/>
              </a:tblGrid>
              <a:tr h="10173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tung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1, 4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5, 3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4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922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4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4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4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          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7900"/>
            <a:ext cx="1667400" cy="376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06178" y="1257300"/>
            <a:ext cx="7637822" cy="7924800"/>
            <a:chOff x="0" y="0"/>
            <a:chExt cx="2826982" cy="19393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6982" cy="1939341"/>
            </a:xfrm>
            <a:custGeom>
              <a:avLst/>
              <a:gdLst/>
              <a:ahLst/>
              <a:cxnLst/>
              <a:rect l="l" t="t" r="r" b="b"/>
              <a:pathLst>
                <a:path w="2826982" h="1939341">
                  <a:moveTo>
                    <a:pt x="2702522" y="1939341"/>
                  </a:moveTo>
                  <a:lnTo>
                    <a:pt x="124460" y="1939341"/>
                  </a:lnTo>
                  <a:cubicBezTo>
                    <a:pt x="55880" y="1939341"/>
                    <a:pt x="0" y="1883461"/>
                    <a:pt x="0" y="1814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2522" y="0"/>
                  </a:lnTo>
                  <a:cubicBezTo>
                    <a:pt x="2771102" y="0"/>
                    <a:pt x="2826982" y="55880"/>
                    <a:pt x="2826982" y="124460"/>
                  </a:cubicBezTo>
                  <a:lnTo>
                    <a:pt x="2826982" y="1814881"/>
                  </a:lnTo>
                  <a:cubicBezTo>
                    <a:pt x="2826982" y="1883461"/>
                    <a:pt x="2771102" y="1939341"/>
                    <a:pt x="2702522" y="19393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41222" y="4393163"/>
            <a:ext cx="7036156" cy="345411"/>
          </a:xfrm>
          <a:prstGeom prst="rect">
            <a:avLst/>
          </a:prstGeom>
        </p:spPr>
      </p:pic>
      <p:grpSp>
        <p:nvGrpSpPr>
          <p:cNvPr id="13" name="Group 4"/>
          <p:cNvGrpSpPr/>
          <p:nvPr/>
        </p:nvGrpSpPr>
        <p:grpSpPr>
          <a:xfrm>
            <a:off x="9476635" y="1285240"/>
            <a:ext cx="7457573" cy="7924800"/>
            <a:chOff x="0" y="0"/>
            <a:chExt cx="2826982" cy="1939341"/>
          </a:xfrm>
        </p:grpSpPr>
        <p:sp>
          <p:nvSpPr>
            <p:cNvPr id="14" name="Freeform 5"/>
            <p:cNvSpPr/>
            <p:nvPr/>
          </p:nvSpPr>
          <p:spPr>
            <a:xfrm>
              <a:off x="0" y="0"/>
              <a:ext cx="2826982" cy="1939341"/>
            </a:xfrm>
            <a:custGeom>
              <a:avLst/>
              <a:gdLst/>
              <a:ahLst/>
              <a:cxnLst/>
              <a:rect l="l" t="t" r="r" b="b"/>
              <a:pathLst>
                <a:path w="2826982" h="1939341">
                  <a:moveTo>
                    <a:pt x="2702522" y="1939341"/>
                  </a:moveTo>
                  <a:lnTo>
                    <a:pt x="124460" y="1939341"/>
                  </a:lnTo>
                  <a:cubicBezTo>
                    <a:pt x="55880" y="1939341"/>
                    <a:pt x="0" y="1883461"/>
                    <a:pt x="0" y="1814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2522" y="0"/>
                  </a:lnTo>
                  <a:cubicBezTo>
                    <a:pt x="2771102" y="0"/>
                    <a:pt x="2826982" y="55880"/>
                    <a:pt x="2826982" y="124460"/>
                  </a:cubicBezTo>
                  <a:lnTo>
                    <a:pt x="2826982" y="1814881"/>
                  </a:lnTo>
                  <a:cubicBezTo>
                    <a:pt x="2826982" y="1883461"/>
                    <a:pt x="2771102" y="1939341"/>
                    <a:pt x="2702522" y="19393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2010389" y="2019300"/>
            <a:ext cx="66294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9.10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1658"/>
              </p:ext>
            </p:extLst>
          </p:nvPr>
        </p:nvGraphicFramePr>
        <p:xfrm>
          <a:off x="9982200" y="2315250"/>
          <a:ext cx="6553200" cy="6246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400"/>
                <a:gridCol w="2184400"/>
                <a:gridCol w="2184400"/>
              </a:tblGrid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Cặp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thắng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thắng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741222" y="4970794"/>
            <a:ext cx="7036156" cy="34541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1447800" y="1028700"/>
            <a:ext cx="15316199" cy="8305800"/>
            <a:chOff x="0" y="0"/>
            <a:chExt cx="6135290" cy="109137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35290" cy="1091377"/>
            </a:xfrm>
            <a:custGeom>
              <a:avLst/>
              <a:gdLst/>
              <a:ahLst/>
              <a:cxnLst/>
              <a:rect l="l" t="t" r="r" b="b"/>
              <a:pathLst>
                <a:path w="6135290" h="1091377">
                  <a:moveTo>
                    <a:pt x="6010830" y="1091377"/>
                  </a:moveTo>
                  <a:lnTo>
                    <a:pt x="124460" y="1091377"/>
                  </a:lnTo>
                  <a:cubicBezTo>
                    <a:pt x="55880" y="1091377"/>
                    <a:pt x="0" y="1035497"/>
                    <a:pt x="0" y="9669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10830" y="0"/>
                  </a:lnTo>
                  <a:cubicBezTo>
                    <a:pt x="6079410" y="0"/>
                    <a:pt x="6135290" y="55880"/>
                    <a:pt x="6135290" y="124460"/>
                  </a:cubicBezTo>
                  <a:lnTo>
                    <a:pt x="6135290" y="966917"/>
                  </a:lnTo>
                  <a:cubicBezTo>
                    <a:pt x="6135290" y="1035497"/>
                    <a:pt x="6079410" y="1091377"/>
                    <a:pt x="6010830" y="1091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7" name="TextBox 56"/>
          <p:cNvSpPr txBox="1"/>
          <p:nvPr/>
        </p:nvSpPr>
        <p:spPr>
          <a:xfrm>
            <a:off x="2666999" y="1625421"/>
            <a:ext cx="12877800" cy="38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9.10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E hay 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97576"/>
            <a:ext cx="7314247" cy="543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321</Words>
  <PresentationFormat>Custom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2021-11-18T14:26:59Z</dcterms:modified>
  <dc:identifier>DAEwEJIBPZI</dc:identifier>
</cp:coreProperties>
</file>