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425" r:id="rId13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40F0A-CA60-4B85-B9D5-F51CCD21B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9573B9-9648-426C-A1CA-EFCF7E5DD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4D7147-E393-4FF1-84F7-BE2C9C240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9E79D2-D47A-4B8C-AF14-50F5C0D4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21F92C-E151-4886-ADC3-D2F0B4CA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6434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E158FA-9462-4B11-9BBC-5A397833B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6B70C7-2991-4E5A-BEE5-153DF49FB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51DF9C-A3CF-4902-9D08-A9D00D05C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BA2FBF-0F1F-492F-991A-EBB74AAD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5101AF-0122-4521-83D9-72169DEF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8244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C1C82-651B-484B-999C-617A8C47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A25B5D-19FE-45FB-8AE1-A791E959B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F1E635-82F1-4C47-9DCA-FCC8FB7AD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F1A0F6-54BC-4A22-B53C-39B9A25E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637EB1-BEAC-4B25-8305-6449B142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5860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E5E42-9FB1-446D-B9E9-D27F657D7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51593C-7390-4DF3-A99A-355053796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1E6B09-6251-48A7-A878-45D2760D2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E566C6-62A6-46D9-ACBD-282FBB29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EAF35F-E819-4AB4-8FF5-1FF52B63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D57C17-6E8E-470D-9573-C6DE3195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7728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3FD79-9555-417F-86A6-978B1B9F1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45A696-4F53-47C3-BCA4-90CFC500F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7FEDD7-040E-4EDC-ABF1-BF9E8CC54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FD5EA6-A546-4B0F-8596-4BF9A2C4A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EE3323-65E0-4540-8D34-E0C0307DC2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92B4223-DDE0-4BE6-9B90-23CB70AC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2D05B7-BC5C-4FFF-9F40-F5DF29ED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EB32C7F-28CB-42A0-B20A-F40693F7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6024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3E2B99-741C-48A8-8E58-902ABCC2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9A63CA-6B7D-483E-9F49-8B14F66A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685A2C-C38E-4AB5-A7F7-7BE7B3AE7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B280966-6384-49A5-9AED-E88D1BE7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788131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91284AF-5B3B-44BF-BF76-1B4A1A38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00718F-2A17-41E8-A27B-B8234DA0C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24F0EC0-19A0-4307-A8A4-80AF108E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369483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1A4C3-782E-4CC0-A711-06A9D8F57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0D6914-DA57-4C20-B9AF-856222236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D126A2-9A18-4AB9-923C-73C486DDA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3C310B-0324-4F9C-AADA-9DA2C4E2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DEC1F9-6D7F-436E-9DFF-5DFF7029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DA25C2-8C1C-4D1C-A4F0-24D46B1C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7114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CA5EA-E338-498B-AF7A-B45CCD521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A77D26C-FB79-443F-BABE-7097A6D08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260DA0-4A07-4FF1-AE22-2A48A360B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93A49D-A289-4D95-BA26-A7824E05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F50531-B3F1-439A-BD0E-CC28C749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AE9095-B7D3-4AA7-9F13-FDECB481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5219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D9E16F-A854-4517-B3A0-E8E9AB44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3E9848-0A69-450F-A620-3DF902B1D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E4DF86-CE58-4FDA-A23D-ABCF4457B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AC1661-75CA-4953-A2A5-31C3B786E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E0D62-1379-4DA4-A6EB-97727ED8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70340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32CD6A4-D367-42C9-8114-77A00BCD0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6B18D1-37D0-4ABE-823A-2A7B87E5D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CF97D1-5572-4E0B-8D43-BC16B377C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D9AA64-A950-417A-80E9-D9BA02FE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72D132-F4CC-4F67-BCF2-C4ABBE31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3131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0A955-0098-4126-ABD4-480F0753FC04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C8D0-2351-4655-A6E6-A564F94700D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C0CBFB-787F-4339-B7CB-7924570F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CF4F62-C072-4F38-8D90-2154F1632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7988C6-28B8-4EC4-BC7B-4038E30AF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FFB9B2-31F8-44F6-8C95-30C9D5DF9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F1DB94-9BD4-4088-92F7-61F9AB64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1251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ebook.com/groups/299257004355186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0364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0430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0694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6000760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R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0496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5000628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00562" y="114298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00364" y="157161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0100" y="157161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00298" y="157161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32" y="157161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00166" y="157161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500430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U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000364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000496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00298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500694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000628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00562" y="200024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000628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00694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U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00892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000760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500826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500562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000496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U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500430" y="242886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C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500562" y="2857496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000496" y="2857496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00298" y="2857496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C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000364" y="2857496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L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500430" y="2857496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4500562" y="328612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000496" y="328612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000364" y="328612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500430" y="3286124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000760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Y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500694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R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000628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O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000364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</a:t>
            </a:r>
          </a:p>
        </p:txBody>
      </p:sp>
      <p:sp>
        <p:nvSpPr>
          <p:cNvPr id="81" name="Rectangle 80"/>
          <p:cNvSpPr/>
          <p:nvPr/>
        </p:nvSpPr>
        <p:spPr>
          <a:xfrm>
            <a:off x="3500430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I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000496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500562" y="371475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T</a:t>
            </a:r>
          </a:p>
        </p:txBody>
      </p:sp>
      <p:sp>
        <p:nvSpPr>
          <p:cNvPr id="84" name="Rectangle 83"/>
          <p:cNvSpPr/>
          <p:nvPr/>
        </p:nvSpPr>
        <p:spPr>
          <a:xfrm>
            <a:off x="4500562" y="414338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L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000496" y="414338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O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000232" y="414338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S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500298" y="414338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C</a:t>
            </a:r>
          </a:p>
        </p:txBody>
      </p:sp>
      <p:sp>
        <p:nvSpPr>
          <p:cNvPr id="88" name="Rectangle 87"/>
          <p:cNvSpPr/>
          <p:nvPr/>
        </p:nvSpPr>
        <p:spPr>
          <a:xfrm>
            <a:off x="3000364" y="414338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500430" y="4143380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O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000496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O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500562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W</a:t>
            </a:r>
          </a:p>
        </p:txBody>
      </p:sp>
      <p:sp>
        <p:nvSpPr>
          <p:cNvPr id="92" name="Rectangle 91"/>
          <p:cNvSpPr/>
          <p:nvPr/>
        </p:nvSpPr>
        <p:spPr>
          <a:xfrm>
            <a:off x="5500694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000892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000760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D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500826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G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000628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L</a:t>
            </a:r>
          </a:p>
        </p:txBody>
      </p:sp>
      <p:sp>
        <p:nvSpPr>
          <p:cNvPr id="97" name="Rectangle 96"/>
          <p:cNvSpPr/>
          <p:nvPr/>
        </p:nvSpPr>
        <p:spPr>
          <a:xfrm>
            <a:off x="3000364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K</a:t>
            </a:r>
          </a:p>
        </p:txBody>
      </p:sp>
      <p:sp>
        <p:nvSpPr>
          <p:cNvPr id="98" name="Rectangle 97"/>
          <p:cNvSpPr/>
          <p:nvPr/>
        </p:nvSpPr>
        <p:spPr>
          <a:xfrm>
            <a:off x="3500430" y="4572008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N</a:t>
            </a:r>
          </a:p>
        </p:txBody>
      </p:sp>
      <p:grpSp>
        <p:nvGrpSpPr>
          <p:cNvPr id="107" name="Group 106"/>
          <p:cNvGrpSpPr/>
          <p:nvPr/>
        </p:nvGrpSpPr>
        <p:grpSpPr>
          <a:xfrm>
            <a:off x="3000364" y="1142984"/>
            <a:ext cx="3500462" cy="428628"/>
            <a:chOff x="3000364" y="1142984"/>
            <a:chExt cx="3500462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9" name="Rectangle 98"/>
            <p:cNvSpPr/>
            <p:nvPr/>
          </p:nvSpPr>
          <p:spPr>
            <a:xfrm>
              <a:off x="3000364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500430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500694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000760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000496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000628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500562" y="114298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06" name="Rectangle 105"/>
          <p:cNvSpPr/>
          <p:nvPr/>
        </p:nvSpPr>
        <p:spPr>
          <a:xfrm>
            <a:off x="3500430" y="1571612"/>
            <a:ext cx="500066" cy="4286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D</a:t>
            </a:r>
          </a:p>
        </p:txBody>
      </p:sp>
      <p:grpSp>
        <p:nvGrpSpPr>
          <p:cNvPr id="114" name="Group 113"/>
          <p:cNvGrpSpPr/>
          <p:nvPr/>
        </p:nvGrpSpPr>
        <p:grpSpPr>
          <a:xfrm>
            <a:off x="1000100" y="1571612"/>
            <a:ext cx="3000396" cy="428628"/>
            <a:chOff x="1000100" y="1571612"/>
            <a:chExt cx="3000396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08" name="Rectangle 107"/>
            <p:cNvSpPr/>
            <p:nvPr/>
          </p:nvSpPr>
          <p:spPr>
            <a:xfrm>
              <a:off x="3000364" y="157161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1000100" y="157161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500298" y="157161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2000232" y="157161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500166" y="157161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500430" y="157161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2500298" y="2000240"/>
            <a:ext cx="3500462" cy="428628"/>
            <a:chOff x="2500298" y="2000240"/>
            <a:chExt cx="3500462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15" name="Rectangle 114"/>
            <p:cNvSpPr/>
            <p:nvPr/>
          </p:nvSpPr>
          <p:spPr>
            <a:xfrm>
              <a:off x="3500430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000364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000496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2500298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500694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5000628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500562" y="200024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2500298" y="2857496"/>
            <a:ext cx="2500330" cy="428628"/>
            <a:chOff x="2500298" y="2857496"/>
            <a:chExt cx="2500330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46" name="Rectangle 145"/>
            <p:cNvSpPr/>
            <p:nvPr/>
          </p:nvSpPr>
          <p:spPr>
            <a:xfrm>
              <a:off x="4500562" y="2857496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000496" y="2857496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2500298" y="2857496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3000364" y="2857496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3500430" y="2857496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3000364" y="3286124"/>
            <a:ext cx="2000264" cy="428628"/>
            <a:chOff x="3000364" y="3286124"/>
            <a:chExt cx="2000264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51" name="Rectangle 150"/>
            <p:cNvSpPr/>
            <p:nvPr/>
          </p:nvSpPr>
          <p:spPr>
            <a:xfrm>
              <a:off x="4500562" y="328612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4000496" y="328612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3000364" y="328612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3500430" y="3286124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3000364" y="3714752"/>
            <a:ext cx="3500462" cy="428628"/>
            <a:chOff x="3000364" y="3714752"/>
            <a:chExt cx="3500462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58" name="Rectangle 157"/>
            <p:cNvSpPr/>
            <p:nvPr/>
          </p:nvSpPr>
          <p:spPr>
            <a:xfrm>
              <a:off x="6000760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500694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000628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3000364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3500430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4000496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4500562" y="3714752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2000232" y="4143380"/>
            <a:ext cx="3000396" cy="428628"/>
            <a:chOff x="2000232" y="4143380"/>
            <a:chExt cx="3000396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65" name="Rectangle 164"/>
            <p:cNvSpPr/>
            <p:nvPr/>
          </p:nvSpPr>
          <p:spPr>
            <a:xfrm>
              <a:off x="4500562" y="414338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4000496" y="414338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2000232" y="414338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2500298" y="414338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3000364" y="414338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3500430" y="4143380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3000364" y="4572008"/>
            <a:ext cx="4500594" cy="428628"/>
            <a:chOff x="3000364" y="4572008"/>
            <a:chExt cx="4500594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95" name="Rectangle 194"/>
            <p:cNvSpPr/>
            <p:nvPr/>
          </p:nvSpPr>
          <p:spPr>
            <a:xfrm>
              <a:off x="4000496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4500562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5500694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7000892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6000760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6500826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5000628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3000364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3500430" y="457200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13" name="Oval 212"/>
          <p:cNvSpPr/>
          <p:nvPr/>
        </p:nvSpPr>
        <p:spPr>
          <a:xfrm>
            <a:off x="214282" y="1214422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1</a:t>
            </a:r>
          </a:p>
        </p:txBody>
      </p:sp>
      <p:sp>
        <p:nvSpPr>
          <p:cNvPr id="214" name="Oval 213"/>
          <p:cNvSpPr/>
          <p:nvPr/>
        </p:nvSpPr>
        <p:spPr>
          <a:xfrm>
            <a:off x="214282" y="1643050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2</a:t>
            </a:r>
          </a:p>
        </p:txBody>
      </p:sp>
      <p:sp>
        <p:nvSpPr>
          <p:cNvPr id="215" name="Oval 214"/>
          <p:cNvSpPr/>
          <p:nvPr/>
        </p:nvSpPr>
        <p:spPr>
          <a:xfrm>
            <a:off x="214282" y="2071678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3</a:t>
            </a:r>
          </a:p>
        </p:txBody>
      </p:sp>
      <p:sp>
        <p:nvSpPr>
          <p:cNvPr id="216" name="Oval 215"/>
          <p:cNvSpPr/>
          <p:nvPr/>
        </p:nvSpPr>
        <p:spPr>
          <a:xfrm>
            <a:off x="357158" y="3857628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7</a:t>
            </a:r>
          </a:p>
        </p:txBody>
      </p:sp>
      <p:sp>
        <p:nvSpPr>
          <p:cNvPr id="217" name="Oval 216"/>
          <p:cNvSpPr/>
          <p:nvPr/>
        </p:nvSpPr>
        <p:spPr>
          <a:xfrm>
            <a:off x="357158" y="3357562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6</a:t>
            </a:r>
          </a:p>
        </p:txBody>
      </p:sp>
      <p:sp>
        <p:nvSpPr>
          <p:cNvPr id="218" name="Oval 217"/>
          <p:cNvSpPr/>
          <p:nvPr/>
        </p:nvSpPr>
        <p:spPr>
          <a:xfrm>
            <a:off x="285720" y="2500306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4</a:t>
            </a:r>
          </a:p>
        </p:txBody>
      </p:sp>
      <p:sp>
        <p:nvSpPr>
          <p:cNvPr id="219" name="Oval 218"/>
          <p:cNvSpPr/>
          <p:nvPr/>
        </p:nvSpPr>
        <p:spPr>
          <a:xfrm>
            <a:off x="357158" y="4714884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9</a:t>
            </a:r>
          </a:p>
        </p:txBody>
      </p:sp>
      <p:sp>
        <p:nvSpPr>
          <p:cNvPr id="220" name="Oval 219"/>
          <p:cNvSpPr/>
          <p:nvPr/>
        </p:nvSpPr>
        <p:spPr>
          <a:xfrm>
            <a:off x="285720" y="2928934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5</a:t>
            </a:r>
          </a:p>
        </p:txBody>
      </p:sp>
      <p:sp>
        <p:nvSpPr>
          <p:cNvPr id="221" name="Oval 220"/>
          <p:cNvSpPr/>
          <p:nvPr/>
        </p:nvSpPr>
        <p:spPr>
          <a:xfrm>
            <a:off x="357158" y="4286256"/>
            <a:ext cx="500066" cy="2857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8</a:t>
            </a:r>
          </a:p>
        </p:txBody>
      </p:sp>
      <p:grpSp>
        <p:nvGrpSpPr>
          <p:cNvPr id="230" name="Group 229"/>
          <p:cNvGrpSpPr/>
          <p:nvPr/>
        </p:nvGrpSpPr>
        <p:grpSpPr>
          <a:xfrm>
            <a:off x="3500430" y="2428868"/>
            <a:ext cx="4000528" cy="428628"/>
            <a:chOff x="3500430" y="2428868"/>
            <a:chExt cx="4000528" cy="42862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22" name="Rectangle 221"/>
            <p:cNvSpPr/>
            <p:nvPr/>
          </p:nvSpPr>
          <p:spPr>
            <a:xfrm>
              <a:off x="3500430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7000892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4000496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6500826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6000760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4500562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5000628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5500694" y="2428868"/>
              <a:ext cx="500066" cy="428628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31" name="Oval 230"/>
          <p:cNvSpPr/>
          <p:nvPr/>
        </p:nvSpPr>
        <p:spPr>
          <a:xfrm>
            <a:off x="8143900" y="1142984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2" name="Oval 231"/>
          <p:cNvSpPr/>
          <p:nvPr/>
        </p:nvSpPr>
        <p:spPr>
          <a:xfrm>
            <a:off x="8143900" y="1571612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3" name="Oval 232"/>
          <p:cNvSpPr/>
          <p:nvPr/>
        </p:nvSpPr>
        <p:spPr>
          <a:xfrm>
            <a:off x="8215338" y="4714884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4" name="Oval 233"/>
          <p:cNvSpPr/>
          <p:nvPr/>
        </p:nvSpPr>
        <p:spPr>
          <a:xfrm>
            <a:off x="8215338" y="4286256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5" name="Oval 234"/>
          <p:cNvSpPr/>
          <p:nvPr/>
        </p:nvSpPr>
        <p:spPr>
          <a:xfrm>
            <a:off x="8215338" y="3857628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6" name="Oval 235"/>
          <p:cNvSpPr/>
          <p:nvPr/>
        </p:nvSpPr>
        <p:spPr>
          <a:xfrm>
            <a:off x="8215338" y="3357562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7" name="Oval 236"/>
          <p:cNvSpPr/>
          <p:nvPr/>
        </p:nvSpPr>
        <p:spPr>
          <a:xfrm>
            <a:off x="8215338" y="2928934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8" name="Oval 237"/>
          <p:cNvSpPr/>
          <p:nvPr/>
        </p:nvSpPr>
        <p:spPr>
          <a:xfrm>
            <a:off x="8215338" y="2500306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9" name="Oval 238"/>
          <p:cNvSpPr/>
          <p:nvPr/>
        </p:nvSpPr>
        <p:spPr>
          <a:xfrm>
            <a:off x="8215338" y="2000240"/>
            <a:ext cx="428628" cy="35719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-1.3876E-6 L -0.33854 0.71346 " pathEditMode="relative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23682E-6 L -0.26441 0.6588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00" y="3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73543E-7 L -0.18125 0.59805 " pathEditMode="relative" ptsTypes="AA">
                                      <p:cBhvr>
                                        <p:cTn id="4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2012 L -0.12274 0.5342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2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0.02059 L -0.06754 0.4817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2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9584E-6 L -0.00451 0.419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2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86309E-6 L 0.0474 0.32516 " pathEditMode="relative" ptsTypes="AA">
                                      <p:cBhvr>
                                        <p:cTn id="7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6725E-6 L 0.08663 0.26226 " pathEditMode="relative" ptsTypes="AA">
                                      <p:cBhvr>
                                        <p:cTn id="9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9806E-6 L 0.12604 0.1783 " pathEditMode="relative" ptsTypes="AA">
                                      <p:cBhvr>
                                        <p:cTn id="10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1"/>
                  </p:tgtEl>
                </p:cond>
              </p:nextCondLst>
            </p:seq>
          </p:childTnLst>
        </p:cTn>
      </p:par>
    </p:tnLst>
    <p:bldLst>
      <p:bldP spid="5" grpId="0" animBg="1"/>
      <p:bldP spid="30" grpId="0" animBg="1"/>
      <p:bldP spid="44" grpId="0" animBg="1"/>
      <p:bldP spid="49" grpId="0" animBg="1"/>
      <p:bldP spid="76" grpId="0" animBg="1"/>
      <p:bldP spid="81" grpId="0" animBg="1"/>
      <p:bldP spid="89" grpId="0" animBg="1"/>
      <p:bldP spid="98" grpId="0" animBg="1"/>
      <p:bldP spid="10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WHAT THE COMMON TEACHER PREPOSES FOR STUDENTS?</a:t>
            </a:r>
            <a:endParaRPr lang="vi-VN" dirty="0"/>
          </a:p>
        </p:txBody>
      </p:sp>
      <p:sp>
        <p:nvSpPr>
          <p:cNvPr id="4" name="Right Arrow 3"/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BACK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A6727A3-8CEA-96F8-BB16-341F681E5897}"/>
              </a:ext>
            </a:extLst>
          </p:cNvPr>
          <p:cNvSpPr txBox="1"/>
          <p:nvPr/>
        </p:nvSpPr>
        <p:spPr>
          <a:xfrm>
            <a:off x="457200" y="5105400"/>
            <a:ext cx="8543108" cy="1335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SƯU TẦM: ĐOÀN VĂN DOANH, NAM TRỰC, NAM ĐỊNH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LINK NHÓM DÀNH CHO GV BỘ MÔN VẬT LÝ TRAO ĐỔI TÀI LIỆU VÀ CHUYÊN MÔN CT 2018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  <a:hlinkClick r:id="rId2"/>
              </a:rPr>
              <a:t>https://www.facebook.com/groups/299257004355186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8E9646C3-A4D4-6F24-9294-95C76FDC8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996"/>
            <a:ext cx="9096974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72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vi-VN" dirty="0"/>
              <a:t>IS A KNOWLEDGE TRANSMITTER?</a:t>
            </a:r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ALWAYS THAT WE HAVE PEOPLE WITH THEM</a:t>
            </a:r>
            <a:endParaRPr lang="vi-VN" dirty="0"/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6572264" y="4500570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OBJECTS OF KNOWLEDGE OF KNOWLEDGE</a:t>
            </a:r>
            <a:endParaRPr lang="vi-VN" dirty="0"/>
          </a:p>
        </p:txBody>
      </p:sp>
      <p:sp>
        <p:nvSpPr>
          <p:cNvPr id="4" name="Right Arrow 3"/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WHAT ARE VIETNAMESE HUMAN PERSONS WHO HAD?</a:t>
            </a:r>
            <a:endParaRPr lang="vi-VN" dirty="0"/>
          </a:p>
        </p:txBody>
      </p:sp>
      <p:sp>
        <p:nvSpPr>
          <p:cNvPr id="5" name="Right Arrow 4"/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 COLLECTION IN A SCHOOL</a:t>
            </a:r>
            <a:endParaRPr lang="vi-VN" dirty="0"/>
          </a:p>
        </p:txBody>
      </p:sp>
      <p:sp>
        <p:nvSpPr>
          <p:cNvPr id="4" name="Right Arrow 3"/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vi-VN" dirty="0"/>
              <a:t>TERMINATION OF A CURRICULUM</a:t>
            </a:r>
            <a:r>
              <a:rPr lang="en-US" dirty="0"/>
              <a:t>…</a:t>
            </a:r>
            <a:endParaRPr lang="vi-VN" dirty="0"/>
          </a:p>
        </p:txBody>
      </p:sp>
      <p:sp>
        <p:nvSpPr>
          <p:cNvPr id="4" name="Right Arrow 3"/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COURSE RELATED TO VIETNAMESE ETHNIC TRADITIONAL CIRCUMSTANCES</a:t>
            </a:r>
            <a:endParaRPr lang="vi-VN" dirty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WHEN TO STUDY AGE TO LEARN?</a:t>
            </a:r>
            <a:endParaRPr lang="vi-VN" dirty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6500826" y="4429132"/>
            <a:ext cx="1357322" cy="10001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>
                <a:hlinkClick r:id="rId2" action="ppaction://hlinksldjump"/>
              </a:rPr>
              <a:t>BACK</a:t>
            </a:r>
            <a:endParaRPr lang="vi-V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175</Words>
  <PresentationFormat>Trình chiếu Trên màn hình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2017-09-20T13:42:13Z</dcterms:created>
  <dcterms:modified xsi:type="dcterms:W3CDTF">2023-09-16T11:56:14Z</dcterms:modified>
</cp:coreProperties>
</file>