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0" r:id="rId2"/>
    <p:sldId id="271" r:id="rId3"/>
    <p:sldId id="256" r:id="rId4"/>
    <p:sldId id="324" r:id="rId5"/>
    <p:sldId id="322" r:id="rId6"/>
    <p:sldId id="325" r:id="rId7"/>
    <p:sldId id="326" r:id="rId8"/>
    <p:sldId id="329" r:id="rId9"/>
    <p:sldId id="350" r:id="rId10"/>
    <p:sldId id="351" r:id="rId11"/>
    <p:sldId id="328" r:id="rId12"/>
    <p:sldId id="319" r:id="rId13"/>
    <p:sldId id="327" r:id="rId14"/>
    <p:sldId id="352" r:id="rId15"/>
    <p:sldId id="353" r:id="rId16"/>
    <p:sldId id="331" r:id="rId17"/>
    <p:sldId id="349" r:id="rId18"/>
    <p:sldId id="318" r:id="rId19"/>
    <p:sldId id="320" r:id="rId20"/>
    <p:sldId id="356" r:id="rId21"/>
    <p:sldId id="357" r:id="rId22"/>
    <p:sldId id="354" r:id="rId23"/>
    <p:sldId id="355" r:id="rId24"/>
    <p:sldId id="358" r:id="rId25"/>
    <p:sldId id="359" r:id="rId26"/>
    <p:sldId id="323" r:id="rId27"/>
    <p:sldId id="360" r:id="rId28"/>
    <p:sldId id="321" r:id="rId29"/>
    <p:sldId id="361" r:id="rId30"/>
    <p:sldId id="362" r:id="rId31"/>
    <p:sldId id="264" r:id="rId32"/>
    <p:sldId id="266" r:id="rId33"/>
    <p:sldId id="346" r:id="rId34"/>
    <p:sldId id="258" r:id="rId35"/>
    <p:sldId id="347" r:id="rId36"/>
    <p:sldId id="348" r:id="rId37"/>
    <p:sldId id="259" r:id="rId38"/>
    <p:sldId id="261" r:id="rId39"/>
    <p:sldId id="345" r:id="rId40"/>
    <p:sldId id="31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FC5C"/>
    <a:srgbClr val="A1FD0B"/>
    <a:srgbClr val="6AF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277A0-0AB8-47B2-9B86-1D960C492AE9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616D3-B114-4CF2-9396-C474E8FB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6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55437-0B4F-4807-BC1A-6FEED68F40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2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6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318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78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302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1CDF-FCAB-4714-B384-30E002C4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D8DCB-5F4F-4197-B47A-66702870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DF6F-9434-45D3-9D66-7EDCC18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D593-8F82-4A0F-A923-346DE6A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9E201-D2E5-4D67-A1FD-26FBB75D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65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0DA3-E254-4745-8DFC-052E0E3D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52FF5-A190-481D-A33F-2AD2CA818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30FB-A50E-4E83-87EA-89178B24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ECBB8-D7EC-4B6C-AA8F-E55452D3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C037B-03A8-4DBD-AC2A-69251980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483BF-97C0-411A-82E2-99138563C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66AB7-5EC3-4F0D-B894-BA1F5841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FF203-1201-4158-9819-09863891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468F7-69C8-49D1-B639-EA4F6A7A8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8E275-19BF-4B2B-8702-BD784B39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3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6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54FB0-7A36-42D6-8FE9-45313374A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84CF9-8747-4FF1-9842-B92268A09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78BD8-BDD3-44CC-AE75-C76C1D70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CA257-8C14-4A59-89F5-13DCDBB4F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A2337-8F25-4E90-B167-0A67AE6A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2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36A1-AB6E-4068-8FC4-9C7630F2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186E-A900-46F3-9252-19A38A186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D624B-2D39-4E9F-80DC-B52611D4B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850F5-0C6E-4B63-B5C7-09F78C54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53415-8BF9-4260-84E0-89B614AC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821F-B9F9-4992-9644-E3C9C0F4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0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E5BBB-605E-41F8-B59C-9F23DA549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6C155-5127-43A3-B303-5AAA8A72E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109D2-F361-4C91-A62A-A03C4403D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56560-D63D-43AB-964E-E1C859722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221B7-B99F-4016-841C-1A91E8D644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6EABAA-099F-41DA-B8A2-FDEE1712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2F847-8CE1-4023-ABCC-4F001A6F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9B516-9546-4B12-A956-A3EECE89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7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6A588-0DBB-48C4-8A8E-8260671CF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3D973-6827-4003-A439-C70B74E00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1DDAA-AAE6-429C-9AD0-1EAD1CC9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CFA4A-18EF-4C14-ADFB-37203E6A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1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8CD7E3-1BF5-4767-B0CF-3FCC6DEC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B8907-DF6E-41CB-9969-EFBB61D3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B61D0-921F-4379-93B8-E64E0E2E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7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C3F90-8DA4-4049-A2EA-4C150226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957A5-B52A-4125-85B9-793608B65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86349-387E-43B9-9C51-64329DB52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59475-E2AB-4C14-9FC1-84821900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6DE4C-8BDF-483D-A0EE-FC4136DF0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0FAE6-866F-4A56-8F23-4D41E346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5778-B374-4209-998D-A5C9C43C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2570C2-CB31-49F7-B407-1C36AC84E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AEDD0-F956-477C-8238-70322A9F6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6C1F3-299D-4CD9-B5C5-B4214EF02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CB37D-479E-4BD9-8AA6-210F53B6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2D811-7C91-4005-AA17-0998AE85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4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30000-BDD5-4433-8319-277B00CB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F6D0D-D16A-4135-ADD6-EF3656057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8CE4C-B763-46CC-8063-E23D89573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57DFE-CAEF-403F-A2DC-C5ED726A47B1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951A0-D4B8-45BA-9F39-89B0DA17E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12774-9D51-40EC-A79D-93CB276C9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7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6.png"/><Relationship Id="rId5" Type="http://schemas.microsoft.com/office/2007/relationships/media" Target="../media/media3.mp3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6.png"/><Relationship Id="rId5" Type="http://schemas.microsoft.com/office/2007/relationships/media" Target="../media/media3.mp3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6.png"/><Relationship Id="rId5" Type="http://schemas.microsoft.com/office/2007/relationships/media" Target="../media/media3.mp3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6.png"/><Relationship Id="rId5" Type="http://schemas.microsoft.com/office/2007/relationships/media" Target="../media/media3.mp3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6.png"/><Relationship Id="rId5" Type="http://schemas.microsoft.com/office/2007/relationships/media" Target="../media/media3.mp3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6.png"/><Relationship Id="rId5" Type="http://schemas.microsoft.com/office/2007/relationships/media" Target="../media/media3.mp3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6.png"/><Relationship Id="rId5" Type="http://schemas.microsoft.com/office/2007/relationships/media" Target="../media/media3.mp3"/><Relationship Id="rId10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3610256" y="253666"/>
            <a:ext cx="8546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VÀ HỒ</a:t>
            </a:r>
          </a:p>
          <a:p>
            <a:pPr algn="ctr"/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NGẦM VÀ BĂNG HÀ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E630DEA8-A82C-4999-8F18-4CC975E5156D}"/>
              </a:ext>
            </a:extLst>
          </p:cNvPr>
          <p:cNvSpPr/>
          <p:nvPr/>
        </p:nvSpPr>
        <p:spPr>
          <a:xfrm>
            <a:off x="168993" y="124904"/>
            <a:ext cx="4142948" cy="142599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6C170-07C4-489B-BB56-D4E29A286BFB}"/>
              </a:ext>
            </a:extLst>
          </p:cNvPr>
          <p:cNvSpPr txBox="1"/>
          <p:nvPr/>
        </p:nvSpPr>
        <p:spPr>
          <a:xfrm>
            <a:off x="175300" y="545511"/>
            <a:ext cx="4136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31- 32, BÀI 20</a:t>
            </a:r>
            <a:endParaRPr lang="en-US" sz="3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D82D4E-125F-4FCD-BEE2-76DF30B4A629}"/>
              </a:ext>
            </a:extLst>
          </p:cNvPr>
          <p:cNvSpPr/>
          <p:nvPr/>
        </p:nvSpPr>
        <p:spPr>
          <a:xfrm>
            <a:off x="599441" y="5864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3591EE-A638-4826-B62C-E44A1C90E7B8}"/>
              </a:ext>
            </a:extLst>
          </p:cNvPr>
          <p:cNvSpPr/>
          <p:nvPr/>
        </p:nvSpPr>
        <p:spPr>
          <a:xfrm>
            <a:off x="40640" y="1856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EA858-2EAE-402E-8A4D-D3D467CAFB7B}"/>
              </a:ext>
            </a:extLst>
          </p:cNvPr>
          <p:cNvSpPr txBox="1"/>
          <p:nvPr/>
        </p:nvSpPr>
        <p:spPr>
          <a:xfrm>
            <a:off x="1048379" y="185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A1340B-F939-4CB6-9C8F-1E31A2BAB276}"/>
              </a:ext>
            </a:extLst>
          </p:cNvPr>
          <p:cNvSpPr txBox="1"/>
          <p:nvPr/>
        </p:nvSpPr>
        <p:spPr>
          <a:xfrm>
            <a:off x="147514" y="1198943"/>
            <a:ext cx="11831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Bai-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kan.</a:t>
            </a:r>
            <a:endParaRPr lang="en-US" sz="2400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6EF4EA-12D7-48FE-A07B-ABADC8A5C0B8}"/>
              </a:ext>
            </a:extLst>
          </p:cNvPr>
          <p:cNvSpPr txBox="1"/>
          <p:nvPr/>
        </p:nvSpPr>
        <p:spPr>
          <a:xfrm>
            <a:off x="40640" y="2772120"/>
            <a:ext cx="119388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400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ở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Plây-ku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 đ</a:t>
            </a:r>
            <a:r>
              <a:rPr lang="vi-VN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321668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D82D4E-125F-4FCD-BEE2-76DF30B4A629}"/>
              </a:ext>
            </a:extLst>
          </p:cNvPr>
          <p:cNvSpPr/>
          <p:nvPr/>
        </p:nvSpPr>
        <p:spPr>
          <a:xfrm>
            <a:off x="599441" y="5864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3591EE-A638-4826-B62C-E44A1C90E7B8}"/>
              </a:ext>
            </a:extLst>
          </p:cNvPr>
          <p:cNvSpPr/>
          <p:nvPr/>
        </p:nvSpPr>
        <p:spPr>
          <a:xfrm>
            <a:off x="40640" y="1856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EA858-2EAE-402E-8A4D-D3D467CAFB7B}"/>
              </a:ext>
            </a:extLst>
          </p:cNvPr>
          <p:cNvSpPr txBox="1"/>
          <p:nvPr/>
        </p:nvSpPr>
        <p:spPr>
          <a:xfrm>
            <a:off x="1048379" y="185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C5D5E5-B44B-4F20-9FAC-A74D55E61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41" t="47475" r="54734" b="32865"/>
          <a:stretch/>
        </p:blipFill>
        <p:spPr>
          <a:xfrm>
            <a:off x="108212" y="1234431"/>
            <a:ext cx="6262577" cy="3997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A1340B-F939-4CB6-9C8F-1E31A2BAB276}"/>
              </a:ext>
            </a:extLst>
          </p:cNvPr>
          <p:cNvSpPr txBox="1"/>
          <p:nvPr/>
        </p:nvSpPr>
        <p:spPr>
          <a:xfrm>
            <a:off x="466296" y="5284381"/>
            <a:ext cx="5307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Xuân H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ở TP Đà Lạt, Lâm Đồng đ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hình thành bởi việc </a:t>
            </a:r>
          </a:p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 đập trên suối Cam 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6EF4EA-12D7-48FE-A07B-ABADC8A5C0B8}"/>
              </a:ext>
            </a:extLst>
          </p:cNvPr>
          <p:cNvSpPr txBox="1"/>
          <p:nvPr/>
        </p:nvSpPr>
        <p:spPr>
          <a:xfrm>
            <a:off x="6627803" y="5213316"/>
            <a:ext cx="5307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T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ở thành phố Plây-ku, Gia Lai đ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hình thành từ miệng </a:t>
            </a:r>
          </a:p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đã tắt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976D5C-928C-4AA9-A46D-8839C898C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73" t="47597" r="31043" b="32743"/>
          <a:stretch/>
        </p:blipFill>
        <p:spPr>
          <a:xfrm>
            <a:off x="6028903" y="1265467"/>
            <a:ext cx="6163097" cy="39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B38628-1867-432B-BF5D-9FDD766B128E}"/>
              </a:ext>
            </a:extLst>
          </p:cNvPr>
          <p:cNvSpPr/>
          <p:nvPr/>
        </p:nvSpPr>
        <p:spPr>
          <a:xfrm>
            <a:off x="640081" y="8912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373453-526D-4BE5-973A-3D28B0270518}"/>
              </a:ext>
            </a:extLst>
          </p:cNvPr>
          <p:cNvSpPr/>
          <p:nvPr/>
        </p:nvSpPr>
        <p:spPr>
          <a:xfrm>
            <a:off x="81280" y="4904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26404-80D3-41F0-BAB9-D500EA82F054}"/>
              </a:ext>
            </a:extLst>
          </p:cNvPr>
          <p:cNvSpPr txBox="1"/>
          <p:nvPr/>
        </p:nvSpPr>
        <p:spPr>
          <a:xfrm>
            <a:off x="1089019" y="4904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B1BBBA-DC85-4650-B987-FE42DDFEA3DB}"/>
              </a:ext>
            </a:extLst>
          </p:cNvPr>
          <p:cNvSpPr/>
          <p:nvPr/>
        </p:nvSpPr>
        <p:spPr>
          <a:xfrm>
            <a:off x="335280" y="995681"/>
            <a:ext cx="8489743" cy="646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CFFAE-47CA-4ED2-8521-CE234B032B46}"/>
              </a:ext>
            </a:extLst>
          </p:cNvPr>
          <p:cNvSpPr txBox="1"/>
          <p:nvPr/>
        </p:nvSpPr>
        <p:spPr>
          <a:xfrm>
            <a:off x="493231" y="964645"/>
            <a:ext cx="857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Sử dụng tổng hợp n</a:t>
            </a:r>
            <a:r>
              <a:rPr lang="vi-VN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sông, hồ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268DF1AC-C36B-46C6-ABA8-00A6767AA440}"/>
              </a:ext>
            </a:extLst>
          </p:cNvPr>
          <p:cNvSpPr/>
          <p:nvPr/>
        </p:nvSpPr>
        <p:spPr>
          <a:xfrm>
            <a:off x="2481993" y="1850402"/>
            <a:ext cx="7661462" cy="475897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FA628-7BC6-46C4-A43A-0F94BED8305E}"/>
              </a:ext>
            </a:extLst>
          </p:cNvPr>
          <p:cNvSpPr txBox="1"/>
          <p:nvPr/>
        </p:nvSpPr>
        <p:spPr>
          <a:xfrm>
            <a:off x="3181810" y="2559351"/>
            <a:ext cx="6459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 có vai trò như thế nào đối với đời sống và</a:t>
            </a:r>
            <a:endParaRPr lang="vi-VN" sz="4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sản xuất?</a:t>
            </a: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9B6F1C53-DC15-4AEB-A24D-8C530605A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3" y="1726620"/>
            <a:ext cx="4365827" cy="2678041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63F219E-7598-48F5-BFB5-D40CF549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6" y="4245815"/>
            <a:ext cx="4431923" cy="2541856"/>
          </a:xfrm>
          <a:prstGeom prst="rect">
            <a:avLst/>
          </a:prstGeom>
          <a:noFill/>
          <a:ln w="31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18FEE1-9CEA-40F6-B348-F9007F8C8FE6}"/>
              </a:ext>
            </a:extLst>
          </p:cNvPr>
          <p:cNvSpPr txBox="1"/>
          <p:nvPr/>
        </p:nvSpPr>
        <p:spPr>
          <a:xfrm>
            <a:off x="-136367" y="4245815"/>
            <a:ext cx="459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1">
                <a:solidFill>
                  <a:srgbClr val="002060"/>
                </a:solidFill>
              </a:rPr>
              <a:t>Giao thông</a:t>
            </a:r>
            <a:endParaRPr lang="en-US" sz="2400" b="1" i="1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F5BFEF-B4B8-4688-ADC8-768076B6DC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7912" r="26897" b="37509"/>
          <a:stretch/>
        </p:blipFill>
        <p:spPr>
          <a:xfrm>
            <a:off x="5533635" y="1889642"/>
            <a:ext cx="6186988" cy="37025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9629B3-0FA5-4835-93FC-B5370F10BF8A}"/>
              </a:ext>
            </a:extLst>
          </p:cNvPr>
          <p:cNvSpPr txBox="1"/>
          <p:nvPr/>
        </p:nvSpPr>
        <p:spPr>
          <a:xfrm>
            <a:off x="7111384" y="5608950"/>
            <a:ext cx="4698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0070C0"/>
                </a:solidFill>
              </a:rPr>
              <a:t>Bến tàu du lịch trên sông Son</a:t>
            </a:r>
          </a:p>
          <a:p>
            <a:pPr algn="ctr"/>
            <a:r>
              <a:rPr lang="vi-VN" sz="2400" b="1" i="1">
                <a:solidFill>
                  <a:srgbClr val="0070C0"/>
                </a:solidFill>
              </a:rPr>
              <a:t>Quảng Bình</a:t>
            </a:r>
            <a:endParaRPr lang="en-US" sz="2400" b="1" i="1">
              <a:solidFill>
                <a:srgbClr val="0070C0"/>
              </a:solidFill>
            </a:endParaRPr>
          </a:p>
        </p:txBody>
      </p:sp>
      <p:pic>
        <p:nvPicPr>
          <p:cNvPr id="14" name="Picture 17" descr="ANd9GcR0xk2uZOxvL-tAgeP1ZIedKfqMQzURIExlSIS4ipKwofijI_As">
            <a:extLst>
              <a:ext uri="{FF2B5EF4-FFF2-40B4-BE49-F238E27FC236}">
                <a16:creationId xmlns:a16="http://schemas.microsoft.com/office/drawing/2014/main" id="{E103AC25-18F6-4E8C-B740-C4F819B4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4762" r="3279" b="4762"/>
          <a:stretch>
            <a:fillRect/>
          </a:stretch>
        </p:blipFill>
        <p:spPr bwMode="auto">
          <a:xfrm>
            <a:off x="55826" y="1819862"/>
            <a:ext cx="4483100" cy="2895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07-Thuy-san-19509-300">
            <a:extLst>
              <a:ext uri="{FF2B5EF4-FFF2-40B4-BE49-F238E27FC236}">
                <a16:creationId xmlns:a16="http://schemas.microsoft.com/office/drawing/2014/main" id="{739FBD11-93B8-4685-A483-B94178C4F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" y="4351962"/>
            <a:ext cx="4483100" cy="25060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3A7BAD-4805-4792-921B-5784EC95D9AC}"/>
              </a:ext>
            </a:extLst>
          </p:cNvPr>
          <p:cNvSpPr txBox="1"/>
          <p:nvPr/>
        </p:nvSpPr>
        <p:spPr>
          <a:xfrm>
            <a:off x="55826" y="6311450"/>
            <a:ext cx="459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002060"/>
                </a:solidFill>
              </a:rPr>
              <a:t>Đánh bắt, nuôi trồng thủy sản</a:t>
            </a:r>
            <a:endParaRPr lang="en-US" sz="2400" b="1" i="1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E9B589-BFA4-43A5-B012-B7D66EBC64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18" t="37912" r="50000" b="37509"/>
          <a:stretch/>
        </p:blipFill>
        <p:spPr>
          <a:xfrm>
            <a:off x="5559222" y="1968494"/>
            <a:ext cx="6250859" cy="41348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475BBE-26E6-42C3-99D6-866678A67C1D}"/>
              </a:ext>
            </a:extLst>
          </p:cNvPr>
          <p:cNvSpPr txBox="1"/>
          <p:nvPr/>
        </p:nvSpPr>
        <p:spPr>
          <a:xfrm>
            <a:off x="7165168" y="6057133"/>
            <a:ext cx="424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1">
                <a:solidFill>
                  <a:srgbClr val="002060"/>
                </a:solidFill>
              </a:rPr>
              <a:t>Thủy điện</a:t>
            </a:r>
            <a:endParaRPr lang="en-US" sz="2400" b="1" i="1">
              <a:solidFill>
                <a:srgbClr val="002060"/>
              </a:solidFill>
            </a:endParaRPr>
          </a:p>
        </p:txBody>
      </p:sp>
      <p:pic>
        <p:nvPicPr>
          <p:cNvPr id="19" name="Picture 14" descr="images[8]">
            <a:extLst>
              <a:ext uri="{FF2B5EF4-FFF2-40B4-BE49-F238E27FC236}">
                <a16:creationId xmlns:a16="http://schemas.microsoft.com/office/drawing/2014/main" id="{7D8C4567-70E2-4476-BCBB-8210D3EDA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39" y="1968494"/>
            <a:ext cx="6189792" cy="407184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5">
            <a:extLst>
              <a:ext uri="{FF2B5EF4-FFF2-40B4-BE49-F238E27FC236}">
                <a16:creationId xmlns:a16="http://schemas.microsoft.com/office/drawing/2014/main" id="{EC47E203-1605-429D-9261-FBF74D416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208" y="1980861"/>
            <a:ext cx="181748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i="1">
                <a:solidFill>
                  <a:srgbClr val="0000FF"/>
                </a:solidFill>
              </a:rPr>
              <a:t>Thuỷ lợi</a:t>
            </a:r>
          </a:p>
        </p:txBody>
      </p:sp>
      <p:pic>
        <p:nvPicPr>
          <p:cNvPr id="2050" name="Picture 2" descr="Nước sinh hoạt là gì? – Nước sinh hoạt gia đình">
            <a:extLst>
              <a:ext uri="{FF2B5EF4-FFF2-40B4-BE49-F238E27FC236}">
                <a16:creationId xmlns:a16="http://schemas.microsoft.com/office/drawing/2014/main" id="{13AFDCE5-C223-45B4-AD78-B2804A87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3" y="1974849"/>
            <a:ext cx="5511220" cy="411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5">
            <a:extLst>
              <a:ext uri="{FF2B5EF4-FFF2-40B4-BE49-F238E27FC236}">
                <a16:creationId xmlns:a16="http://schemas.microsoft.com/office/drawing/2014/main" id="{A77D89F0-1A45-4B42-BD5D-53FD19D23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691" y="5646257"/>
            <a:ext cx="181748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400" i="1">
                <a:solidFill>
                  <a:srgbClr val="0000FF"/>
                </a:solidFill>
              </a:rPr>
              <a:t>Sinh hoạt</a:t>
            </a:r>
            <a:endParaRPr lang="en-US" altLang="en-US" sz="2400" i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7" grpId="1" animBg="1"/>
      <p:bldP spid="8" grpId="0"/>
      <p:bldP spid="8" grpId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8" grpId="1"/>
      <p:bldP spid="18" grpId="2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D387AB-A471-407C-8C02-54B69DE2294D}"/>
              </a:ext>
            </a:extLst>
          </p:cNvPr>
          <p:cNvSpPr/>
          <p:nvPr/>
        </p:nvSpPr>
        <p:spPr>
          <a:xfrm>
            <a:off x="782558" y="3076667"/>
            <a:ext cx="10782596" cy="26794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D82D4E-125F-4FCD-BEE2-76DF30B4A629}"/>
              </a:ext>
            </a:extLst>
          </p:cNvPr>
          <p:cNvSpPr/>
          <p:nvPr/>
        </p:nvSpPr>
        <p:spPr>
          <a:xfrm>
            <a:off x="599441" y="5864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3591EE-A638-4826-B62C-E44A1C90E7B8}"/>
              </a:ext>
            </a:extLst>
          </p:cNvPr>
          <p:cNvSpPr/>
          <p:nvPr/>
        </p:nvSpPr>
        <p:spPr>
          <a:xfrm>
            <a:off x="40640" y="1856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EA858-2EAE-402E-8A4D-D3D467CAFB7B}"/>
              </a:ext>
            </a:extLst>
          </p:cNvPr>
          <p:cNvSpPr txBox="1"/>
          <p:nvPr/>
        </p:nvSpPr>
        <p:spPr>
          <a:xfrm>
            <a:off x="1048379" y="185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A5B6E0-CC70-488F-A9F2-20AB935E16AB}"/>
              </a:ext>
            </a:extLst>
          </p:cNvPr>
          <p:cNvSpPr txBox="1"/>
          <p:nvPr/>
        </p:nvSpPr>
        <p:spPr>
          <a:xfrm>
            <a:off x="1306032" y="3446873"/>
            <a:ext cx="9579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sử dụng tổng hợp n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sông, hồ có thể mang lại những lợi ích gì?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ví dụ?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428E1A-BDD2-442B-B4CB-69CFFBF28DA4}"/>
              </a:ext>
            </a:extLst>
          </p:cNvPr>
          <p:cNvSpPr/>
          <p:nvPr/>
        </p:nvSpPr>
        <p:spPr>
          <a:xfrm>
            <a:off x="3751521" y="2012219"/>
            <a:ext cx="5073502" cy="8309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6BA4BA-209C-4AFB-8DF7-E280F2D59E5D}"/>
              </a:ext>
            </a:extLst>
          </p:cNvPr>
          <p:cNvSpPr/>
          <p:nvPr/>
        </p:nvSpPr>
        <p:spPr>
          <a:xfrm>
            <a:off x="335280" y="995681"/>
            <a:ext cx="8489743" cy="646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66FA02-15E4-4236-8DAF-7FE7219AB8F0}"/>
              </a:ext>
            </a:extLst>
          </p:cNvPr>
          <p:cNvSpPr txBox="1"/>
          <p:nvPr/>
        </p:nvSpPr>
        <p:spPr>
          <a:xfrm>
            <a:off x="493231" y="964645"/>
            <a:ext cx="857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Sử dụng tổng hợp n</a:t>
            </a:r>
            <a:r>
              <a:rPr lang="vi-VN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sông, hồ</a:t>
            </a:r>
          </a:p>
        </p:txBody>
      </p:sp>
    </p:spTree>
    <p:extLst>
      <p:ext uri="{BB962C8B-B14F-4D97-AF65-F5344CB8AC3E}">
        <p14:creationId xmlns:p14="http://schemas.microsoft.com/office/powerpoint/2010/main" val="2145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组合 177"/>
          <p:cNvGrpSpPr/>
          <p:nvPr/>
        </p:nvGrpSpPr>
        <p:grpSpPr>
          <a:xfrm>
            <a:off x="994820" y="610692"/>
            <a:ext cx="5886671" cy="625183"/>
            <a:chOff x="994820" y="496392"/>
            <a:chExt cx="5886671" cy="625183"/>
          </a:xfrm>
        </p:grpSpPr>
        <p:grpSp>
          <p:nvGrpSpPr>
            <p:cNvPr id="179" name="组合 178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81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任意多边形 181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0" name="文本框 179"/>
            <p:cNvSpPr txBox="1"/>
            <p:nvPr/>
          </p:nvSpPr>
          <p:spPr>
            <a:xfrm>
              <a:off x="1595870" y="496392"/>
              <a:ext cx="3393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</a:t>
              </a:r>
              <a:r>
                <a:rPr lang="en-US" altLang="zh-CN" sz="3200" dirty="0" err="1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Sông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và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hồ</a:t>
              </a:r>
              <a:endParaRPr lang="zh-CN" altLang="en-US" sz="32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1538201" y="1980663"/>
            <a:ext cx="3933268" cy="1421928"/>
            <a:chOff x="1538201" y="1980663"/>
            <a:chExt cx="3933268" cy="1421928"/>
          </a:xfrm>
        </p:grpSpPr>
        <p:sp>
          <p:nvSpPr>
            <p:cNvPr id="2" name="椭圆 31"/>
            <p:cNvSpPr/>
            <p:nvPr/>
          </p:nvSpPr>
          <p:spPr>
            <a:xfrm>
              <a:off x="1538201" y="2045970"/>
              <a:ext cx="994660" cy="1202966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8575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2780774" y="2517031"/>
              <a:ext cx="2690695" cy="15953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accent1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1764852" y="2341435"/>
              <a:ext cx="552473" cy="540617"/>
              <a:chOff x="2159000" y="1141413"/>
              <a:chExt cx="739775" cy="723900"/>
            </a:xfrm>
            <a:solidFill>
              <a:schemeClr val="accent1"/>
            </a:solidFill>
          </p:grpSpPr>
          <p:sp>
            <p:nvSpPr>
              <p:cNvPr id="106" name="Freeform 832"/>
              <p:cNvSpPr/>
              <p:nvPr/>
            </p:nvSpPr>
            <p:spPr bwMode="auto">
              <a:xfrm>
                <a:off x="2216150" y="1428750"/>
                <a:ext cx="14288" cy="63500"/>
              </a:xfrm>
              <a:custGeom>
                <a:avLst/>
                <a:gdLst/>
                <a:ahLst/>
                <a:cxnLst>
                  <a:cxn ang="0">
                    <a:pos x="27" y="4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6" y="1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20" y="1"/>
                  </a:cxn>
                  <a:cxn ang="0">
                    <a:pos x="19" y="2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7" y="22"/>
                  </a:cxn>
                  <a:cxn ang="0">
                    <a:pos x="14" y="39"/>
                  </a:cxn>
                  <a:cxn ang="0">
                    <a:pos x="9" y="56"/>
                  </a:cxn>
                  <a:cxn ang="0">
                    <a:pos x="4" y="73"/>
                  </a:cxn>
                  <a:cxn ang="0">
                    <a:pos x="4" y="73"/>
                  </a:cxn>
                  <a:cxn ang="0">
                    <a:pos x="2" y="84"/>
                  </a:cxn>
                  <a:cxn ang="0">
                    <a:pos x="1" y="95"/>
                  </a:cxn>
                  <a:cxn ang="0">
                    <a:pos x="0" y="100"/>
                  </a:cxn>
                  <a:cxn ang="0">
                    <a:pos x="1" y="106"/>
                  </a:cxn>
                  <a:cxn ang="0">
                    <a:pos x="2" y="111"/>
                  </a:cxn>
                  <a:cxn ang="0">
                    <a:pos x="4" y="116"/>
                  </a:cxn>
                  <a:cxn ang="0">
                    <a:pos x="4" y="116"/>
                  </a:cxn>
                  <a:cxn ang="0">
                    <a:pos x="5" y="117"/>
                  </a:cxn>
                  <a:cxn ang="0">
                    <a:pos x="7" y="118"/>
                  </a:cxn>
                  <a:cxn ang="0">
                    <a:pos x="8" y="118"/>
                  </a:cxn>
                  <a:cxn ang="0">
                    <a:pos x="10" y="118"/>
                  </a:cxn>
                  <a:cxn ang="0">
                    <a:pos x="12" y="116"/>
                  </a:cxn>
                  <a:cxn ang="0">
                    <a:pos x="13" y="115"/>
                  </a:cxn>
                  <a:cxn ang="0">
                    <a:pos x="14" y="113"/>
                  </a:cxn>
                  <a:cxn ang="0">
                    <a:pos x="13" y="111"/>
                  </a:cxn>
                  <a:cxn ang="0">
                    <a:pos x="13" y="111"/>
                  </a:cxn>
                  <a:cxn ang="0">
                    <a:pos x="10" y="104"/>
                  </a:cxn>
                  <a:cxn ang="0">
                    <a:pos x="9" y="97"/>
                  </a:cxn>
                  <a:cxn ang="0">
                    <a:pos x="10" y="91"/>
                  </a:cxn>
                  <a:cxn ang="0">
                    <a:pos x="12" y="83"/>
                  </a:cxn>
                  <a:cxn ang="0">
                    <a:pos x="16" y="68"/>
                  </a:cxn>
                  <a:cxn ang="0">
                    <a:pos x="20" y="56"/>
                  </a:cxn>
                  <a:cxn ang="0">
                    <a:pos x="20" y="56"/>
                  </a:cxn>
                  <a:cxn ang="0">
                    <a:pos x="23" y="44"/>
                  </a:cxn>
                  <a:cxn ang="0">
                    <a:pos x="26" y="30"/>
                  </a:cxn>
                  <a:cxn ang="0">
                    <a:pos x="27" y="4"/>
                  </a:cxn>
                  <a:cxn ang="0">
                    <a:pos x="27" y="4"/>
                  </a:cxn>
                </a:cxnLst>
                <a:rect l="0" t="0" r="r" b="b"/>
                <a:pathLst>
                  <a:path w="27" h="118">
                    <a:moveTo>
                      <a:pt x="27" y="4"/>
                    </a:moveTo>
                    <a:lnTo>
                      <a:pt x="27" y="4"/>
                    </a:lnTo>
                    <a:lnTo>
                      <a:pt x="27" y="2"/>
                    </a:lnTo>
                    <a:lnTo>
                      <a:pt x="26" y="1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0" y="1"/>
                    </a:lnTo>
                    <a:lnTo>
                      <a:pt x="19" y="2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22"/>
                    </a:lnTo>
                    <a:lnTo>
                      <a:pt x="14" y="39"/>
                    </a:lnTo>
                    <a:lnTo>
                      <a:pt x="9" y="56"/>
                    </a:lnTo>
                    <a:lnTo>
                      <a:pt x="4" y="73"/>
                    </a:lnTo>
                    <a:lnTo>
                      <a:pt x="4" y="73"/>
                    </a:lnTo>
                    <a:lnTo>
                      <a:pt x="2" y="84"/>
                    </a:lnTo>
                    <a:lnTo>
                      <a:pt x="1" y="95"/>
                    </a:lnTo>
                    <a:lnTo>
                      <a:pt x="0" y="100"/>
                    </a:lnTo>
                    <a:lnTo>
                      <a:pt x="1" y="106"/>
                    </a:lnTo>
                    <a:lnTo>
                      <a:pt x="2" y="111"/>
                    </a:lnTo>
                    <a:lnTo>
                      <a:pt x="4" y="116"/>
                    </a:lnTo>
                    <a:lnTo>
                      <a:pt x="4" y="116"/>
                    </a:lnTo>
                    <a:lnTo>
                      <a:pt x="5" y="117"/>
                    </a:lnTo>
                    <a:lnTo>
                      <a:pt x="7" y="118"/>
                    </a:lnTo>
                    <a:lnTo>
                      <a:pt x="8" y="118"/>
                    </a:lnTo>
                    <a:lnTo>
                      <a:pt x="10" y="118"/>
                    </a:lnTo>
                    <a:lnTo>
                      <a:pt x="12" y="116"/>
                    </a:lnTo>
                    <a:lnTo>
                      <a:pt x="13" y="115"/>
                    </a:lnTo>
                    <a:lnTo>
                      <a:pt x="14" y="113"/>
                    </a:lnTo>
                    <a:lnTo>
                      <a:pt x="13" y="111"/>
                    </a:lnTo>
                    <a:lnTo>
                      <a:pt x="13" y="111"/>
                    </a:lnTo>
                    <a:lnTo>
                      <a:pt x="10" y="104"/>
                    </a:lnTo>
                    <a:lnTo>
                      <a:pt x="9" y="97"/>
                    </a:lnTo>
                    <a:lnTo>
                      <a:pt x="10" y="91"/>
                    </a:lnTo>
                    <a:lnTo>
                      <a:pt x="12" y="83"/>
                    </a:lnTo>
                    <a:lnTo>
                      <a:pt x="16" y="68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3" y="44"/>
                    </a:lnTo>
                    <a:lnTo>
                      <a:pt x="26" y="30"/>
                    </a:lnTo>
                    <a:lnTo>
                      <a:pt x="27" y="4"/>
                    </a:lnTo>
                    <a:lnTo>
                      <a:pt x="2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07" name="Freeform 833"/>
              <p:cNvSpPr/>
              <p:nvPr/>
            </p:nvSpPr>
            <p:spPr bwMode="auto">
              <a:xfrm>
                <a:off x="2251075" y="1462088"/>
                <a:ext cx="9525" cy="53975"/>
              </a:xfrm>
              <a:custGeom>
                <a:avLst/>
                <a:gdLst/>
                <a:ahLst/>
                <a:cxnLst>
                  <a:cxn ang="0">
                    <a:pos x="20" y="5"/>
                  </a:cxn>
                  <a:cxn ang="0">
                    <a:pos x="20" y="5"/>
                  </a:cxn>
                  <a:cxn ang="0">
                    <a:pos x="19" y="3"/>
                  </a:cxn>
                  <a:cxn ang="0">
                    <a:pos x="18" y="1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12" y="1"/>
                  </a:cxn>
                  <a:cxn ang="0">
                    <a:pos x="11" y="3"/>
                  </a:cxn>
                  <a:cxn ang="0">
                    <a:pos x="10" y="5"/>
                  </a:cxn>
                  <a:cxn ang="0">
                    <a:pos x="10" y="55"/>
                  </a:cxn>
                  <a:cxn ang="0">
                    <a:pos x="10" y="55"/>
                  </a:cxn>
                  <a:cxn ang="0">
                    <a:pos x="10" y="61"/>
                  </a:cxn>
                  <a:cxn ang="0">
                    <a:pos x="8" y="66"/>
                  </a:cxn>
                  <a:cxn ang="0">
                    <a:pos x="5" y="78"/>
                  </a:cxn>
                  <a:cxn ang="0">
                    <a:pos x="2" y="8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0" y="101"/>
                  </a:cxn>
                  <a:cxn ang="0">
                    <a:pos x="1" y="103"/>
                  </a:cxn>
                  <a:cxn ang="0">
                    <a:pos x="3" y="104"/>
                  </a:cxn>
                  <a:cxn ang="0">
                    <a:pos x="4" y="104"/>
                  </a:cxn>
                  <a:cxn ang="0">
                    <a:pos x="8" y="103"/>
                  </a:cxn>
                  <a:cxn ang="0">
                    <a:pos x="10" y="101"/>
                  </a:cxn>
                  <a:cxn ang="0">
                    <a:pos x="10" y="100"/>
                  </a:cxn>
                  <a:cxn ang="0">
                    <a:pos x="10" y="100"/>
                  </a:cxn>
                  <a:cxn ang="0">
                    <a:pos x="12" y="90"/>
                  </a:cxn>
                  <a:cxn ang="0">
                    <a:pos x="15" y="81"/>
                  </a:cxn>
                  <a:cxn ang="0">
                    <a:pos x="18" y="71"/>
                  </a:cxn>
                  <a:cxn ang="0">
                    <a:pos x="20" y="62"/>
                  </a:cxn>
                  <a:cxn ang="0">
                    <a:pos x="20" y="62"/>
                  </a:cxn>
                  <a:cxn ang="0">
                    <a:pos x="20" y="48"/>
                  </a:cxn>
                  <a:cxn ang="0">
                    <a:pos x="20" y="33"/>
                  </a:cxn>
                  <a:cxn ang="0">
                    <a:pos x="20" y="5"/>
                  </a:cxn>
                  <a:cxn ang="0">
                    <a:pos x="20" y="5"/>
                  </a:cxn>
                </a:cxnLst>
                <a:rect l="0" t="0" r="r" b="b"/>
                <a:pathLst>
                  <a:path w="20" h="104">
                    <a:moveTo>
                      <a:pt x="20" y="5"/>
                    </a:moveTo>
                    <a:lnTo>
                      <a:pt x="20" y="5"/>
                    </a:lnTo>
                    <a:lnTo>
                      <a:pt x="19" y="3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10" y="55"/>
                    </a:lnTo>
                    <a:lnTo>
                      <a:pt x="10" y="55"/>
                    </a:lnTo>
                    <a:lnTo>
                      <a:pt x="10" y="61"/>
                    </a:lnTo>
                    <a:lnTo>
                      <a:pt x="8" y="66"/>
                    </a:lnTo>
                    <a:lnTo>
                      <a:pt x="5" y="78"/>
                    </a:lnTo>
                    <a:lnTo>
                      <a:pt x="2" y="8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0" y="101"/>
                    </a:lnTo>
                    <a:lnTo>
                      <a:pt x="1" y="103"/>
                    </a:lnTo>
                    <a:lnTo>
                      <a:pt x="3" y="104"/>
                    </a:lnTo>
                    <a:lnTo>
                      <a:pt x="4" y="104"/>
                    </a:lnTo>
                    <a:lnTo>
                      <a:pt x="8" y="103"/>
                    </a:lnTo>
                    <a:lnTo>
                      <a:pt x="10" y="101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12" y="90"/>
                    </a:lnTo>
                    <a:lnTo>
                      <a:pt x="15" y="81"/>
                    </a:lnTo>
                    <a:lnTo>
                      <a:pt x="18" y="71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20" y="48"/>
                    </a:lnTo>
                    <a:lnTo>
                      <a:pt x="20" y="33"/>
                    </a:lnTo>
                    <a:lnTo>
                      <a:pt x="20" y="5"/>
                    </a:lnTo>
                    <a:lnTo>
                      <a:pt x="2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08" name="Freeform 834"/>
              <p:cNvSpPr/>
              <p:nvPr/>
            </p:nvSpPr>
            <p:spPr bwMode="auto">
              <a:xfrm>
                <a:off x="2278063" y="1493838"/>
                <a:ext cx="9525" cy="5873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7" y="30"/>
                  </a:cxn>
                  <a:cxn ang="0">
                    <a:pos x="4" y="55"/>
                  </a:cxn>
                  <a:cxn ang="0">
                    <a:pos x="1" y="80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6"/>
                  </a:cxn>
                  <a:cxn ang="0">
                    <a:pos x="1" y="107"/>
                  </a:cxn>
                  <a:cxn ang="0">
                    <a:pos x="3" y="109"/>
                  </a:cxn>
                  <a:cxn ang="0">
                    <a:pos x="4" y="109"/>
                  </a:cxn>
                  <a:cxn ang="0">
                    <a:pos x="6" y="109"/>
                  </a:cxn>
                  <a:cxn ang="0">
                    <a:pos x="7" y="107"/>
                  </a:cxn>
                  <a:cxn ang="0">
                    <a:pos x="8" y="106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10" y="80"/>
                  </a:cxn>
                  <a:cxn ang="0">
                    <a:pos x="13" y="55"/>
                  </a:cxn>
                  <a:cxn ang="0">
                    <a:pos x="16" y="30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2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18" h="109">
                    <a:moveTo>
                      <a:pt x="9" y="4"/>
                    </a:moveTo>
                    <a:lnTo>
                      <a:pt x="9" y="4"/>
                    </a:lnTo>
                    <a:lnTo>
                      <a:pt x="7" y="30"/>
                    </a:lnTo>
                    <a:lnTo>
                      <a:pt x="4" y="55"/>
                    </a:lnTo>
                    <a:lnTo>
                      <a:pt x="1" y="80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1" y="107"/>
                    </a:lnTo>
                    <a:lnTo>
                      <a:pt x="3" y="109"/>
                    </a:lnTo>
                    <a:lnTo>
                      <a:pt x="4" y="109"/>
                    </a:lnTo>
                    <a:lnTo>
                      <a:pt x="6" y="109"/>
                    </a:lnTo>
                    <a:lnTo>
                      <a:pt x="7" y="107"/>
                    </a:lnTo>
                    <a:lnTo>
                      <a:pt x="8" y="106"/>
                    </a:lnTo>
                    <a:lnTo>
                      <a:pt x="9" y="104"/>
                    </a:lnTo>
                    <a:lnTo>
                      <a:pt x="9" y="104"/>
                    </a:lnTo>
                    <a:lnTo>
                      <a:pt x="10" y="80"/>
                    </a:lnTo>
                    <a:lnTo>
                      <a:pt x="13" y="55"/>
                    </a:lnTo>
                    <a:lnTo>
                      <a:pt x="16" y="30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09" name="Freeform 835"/>
              <p:cNvSpPr/>
              <p:nvPr/>
            </p:nvSpPr>
            <p:spPr bwMode="auto">
              <a:xfrm>
                <a:off x="2308225" y="1528763"/>
                <a:ext cx="12700" cy="55563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3" y="17"/>
                  </a:cxn>
                  <a:cxn ang="0">
                    <a:pos x="12" y="29"/>
                  </a:cxn>
                  <a:cxn ang="0">
                    <a:pos x="8" y="52"/>
                  </a:cxn>
                  <a:cxn ang="0">
                    <a:pos x="4" y="76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4" y="105"/>
                  </a:cxn>
                  <a:cxn ang="0">
                    <a:pos x="5" y="105"/>
                  </a:cxn>
                  <a:cxn ang="0">
                    <a:pos x="7" y="105"/>
                  </a:cxn>
                  <a:cxn ang="0">
                    <a:pos x="8" y="102"/>
                  </a:cxn>
                  <a:cxn ang="0">
                    <a:pos x="9" y="101"/>
                  </a:cxn>
                  <a:cxn ang="0">
                    <a:pos x="9" y="101"/>
                  </a:cxn>
                  <a:cxn ang="0">
                    <a:pos x="13" y="77"/>
                  </a:cxn>
                  <a:cxn ang="0">
                    <a:pos x="17" y="53"/>
                  </a:cxn>
                  <a:cxn ang="0">
                    <a:pos x="21" y="29"/>
                  </a:cxn>
                  <a:cxn ang="0">
                    <a:pos x="22" y="17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2" y="3"/>
                  </a:cxn>
                  <a:cxn ang="0">
                    <a:pos x="21" y="1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4" y="3"/>
                  </a:cxn>
                  <a:cxn ang="0">
                    <a:pos x="14" y="5"/>
                  </a:cxn>
                  <a:cxn ang="0">
                    <a:pos x="14" y="5"/>
                  </a:cxn>
                </a:cxnLst>
                <a:rect l="0" t="0" r="r" b="b"/>
                <a:pathLst>
                  <a:path w="23" h="105">
                    <a:moveTo>
                      <a:pt x="14" y="5"/>
                    </a:moveTo>
                    <a:lnTo>
                      <a:pt x="14" y="5"/>
                    </a:lnTo>
                    <a:lnTo>
                      <a:pt x="13" y="17"/>
                    </a:lnTo>
                    <a:lnTo>
                      <a:pt x="12" y="29"/>
                    </a:lnTo>
                    <a:lnTo>
                      <a:pt x="8" y="52"/>
                    </a:lnTo>
                    <a:lnTo>
                      <a:pt x="4" y="76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4" y="105"/>
                    </a:lnTo>
                    <a:lnTo>
                      <a:pt x="5" y="105"/>
                    </a:lnTo>
                    <a:lnTo>
                      <a:pt x="7" y="105"/>
                    </a:lnTo>
                    <a:lnTo>
                      <a:pt x="8" y="102"/>
                    </a:lnTo>
                    <a:lnTo>
                      <a:pt x="9" y="101"/>
                    </a:lnTo>
                    <a:lnTo>
                      <a:pt x="9" y="101"/>
                    </a:lnTo>
                    <a:lnTo>
                      <a:pt x="13" y="77"/>
                    </a:lnTo>
                    <a:lnTo>
                      <a:pt x="17" y="53"/>
                    </a:lnTo>
                    <a:lnTo>
                      <a:pt x="21" y="29"/>
                    </a:lnTo>
                    <a:lnTo>
                      <a:pt x="22" y="17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2" y="3"/>
                    </a:lnTo>
                    <a:lnTo>
                      <a:pt x="21" y="1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4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0" name="Freeform 836"/>
              <p:cNvSpPr/>
              <p:nvPr/>
            </p:nvSpPr>
            <p:spPr bwMode="auto">
              <a:xfrm>
                <a:off x="2328863" y="1558925"/>
                <a:ext cx="14288" cy="52388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9" y="5"/>
                  </a:cxn>
                  <a:cxn ang="0">
                    <a:pos x="17" y="17"/>
                  </a:cxn>
                  <a:cxn ang="0">
                    <a:pos x="15" y="28"/>
                  </a:cxn>
                  <a:cxn ang="0">
                    <a:pos x="10" y="50"/>
                  </a:cxn>
                  <a:cxn ang="0">
                    <a:pos x="5" y="71"/>
                  </a:cxn>
                  <a:cxn ang="0">
                    <a:pos x="0" y="94"/>
                  </a:cxn>
                  <a:cxn ang="0">
                    <a:pos x="0" y="94"/>
                  </a:cxn>
                  <a:cxn ang="0">
                    <a:pos x="0" y="96"/>
                  </a:cxn>
                  <a:cxn ang="0">
                    <a:pos x="0" y="97"/>
                  </a:cxn>
                  <a:cxn ang="0">
                    <a:pos x="3" y="99"/>
                  </a:cxn>
                  <a:cxn ang="0">
                    <a:pos x="5" y="99"/>
                  </a:cxn>
                  <a:cxn ang="0">
                    <a:pos x="7" y="99"/>
                  </a:cxn>
                  <a:cxn ang="0">
                    <a:pos x="8" y="98"/>
                  </a:cxn>
                  <a:cxn ang="0">
                    <a:pos x="8" y="96"/>
                  </a:cxn>
                  <a:cxn ang="0">
                    <a:pos x="8" y="96"/>
                  </a:cxn>
                  <a:cxn ang="0">
                    <a:pos x="14" y="73"/>
                  </a:cxn>
                  <a:cxn ang="0">
                    <a:pos x="20" y="51"/>
                  </a:cxn>
                  <a:cxn ang="0">
                    <a:pos x="26" y="28"/>
                  </a:cxn>
                  <a:cxn ang="0">
                    <a:pos x="27" y="17"/>
                  </a:cxn>
                  <a:cxn ang="0">
                    <a:pos x="28" y="5"/>
                  </a:cxn>
                  <a:cxn ang="0">
                    <a:pos x="28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5" y="1"/>
                  </a:cxn>
                  <a:cxn ang="0">
                    <a:pos x="24" y="0"/>
                  </a:cxn>
                  <a:cxn ang="0">
                    <a:pos x="22" y="1"/>
                  </a:cxn>
                  <a:cxn ang="0">
                    <a:pos x="20" y="1"/>
                  </a:cxn>
                  <a:cxn ang="0">
                    <a:pos x="19" y="3"/>
                  </a:cxn>
                  <a:cxn ang="0">
                    <a:pos x="19" y="5"/>
                  </a:cxn>
                  <a:cxn ang="0">
                    <a:pos x="19" y="5"/>
                  </a:cxn>
                </a:cxnLst>
                <a:rect l="0" t="0" r="r" b="b"/>
                <a:pathLst>
                  <a:path w="28" h="99">
                    <a:moveTo>
                      <a:pt x="19" y="5"/>
                    </a:moveTo>
                    <a:lnTo>
                      <a:pt x="19" y="5"/>
                    </a:lnTo>
                    <a:lnTo>
                      <a:pt x="17" y="17"/>
                    </a:lnTo>
                    <a:lnTo>
                      <a:pt x="15" y="28"/>
                    </a:lnTo>
                    <a:lnTo>
                      <a:pt x="10" y="50"/>
                    </a:lnTo>
                    <a:lnTo>
                      <a:pt x="5" y="71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96"/>
                    </a:lnTo>
                    <a:lnTo>
                      <a:pt x="0" y="97"/>
                    </a:lnTo>
                    <a:lnTo>
                      <a:pt x="3" y="99"/>
                    </a:lnTo>
                    <a:lnTo>
                      <a:pt x="5" y="99"/>
                    </a:lnTo>
                    <a:lnTo>
                      <a:pt x="7" y="99"/>
                    </a:lnTo>
                    <a:lnTo>
                      <a:pt x="8" y="98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14" y="73"/>
                    </a:lnTo>
                    <a:lnTo>
                      <a:pt x="20" y="51"/>
                    </a:lnTo>
                    <a:lnTo>
                      <a:pt x="26" y="28"/>
                    </a:lnTo>
                    <a:lnTo>
                      <a:pt x="27" y="17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5" y="1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1" name="Freeform 837"/>
              <p:cNvSpPr/>
              <p:nvPr/>
            </p:nvSpPr>
            <p:spPr bwMode="auto">
              <a:xfrm>
                <a:off x="2359025" y="1576388"/>
                <a:ext cx="22225" cy="63500"/>
              </a:xfrm>
              <a:custGeom>
                <a:avLst/>
                <a:gdLst/>
                <a:ahLst/>
                <a:cxnLst>
                  <a:cxn ang="0">
                    <a:pos x="34" y="3"/>
                  </a:cxn>
                  <a:cxn ang="0">
                    <a:pos x="34" y="3"/>
                  </a:cxn>
                  <a:cxn ang="0">
                    <a:pos x="31" y="10"/>
                  </a:cxn>
                  <a:cxn ang="0">
                    <a:pos x="28" y="18"/>
                  </a:cxn>
                  <a:cxn ang="0">
                    <a:pos x="23" y="33"/>
                  </a:cxn>
                  <a:cxn ang="0">
                    <a:pos x="20" y="49"/>
                  </a:cxn>
                  <a:cxn ang="0">
                    <a:pos x="16" y="65"/>
                  </a:cxn>
                  <a:cxn ang="0">
                    <a:pos x="16" y="65"/>
                  </a:cxn>
                  <a:cxn ang="0">
                    <a:pos x="9" y="89"/>
                  </a:cxn>
                  <a:cxn ang="0">
                    <a:pos x="1" y="113"/>
                  </a:cxn>
                  <a:cxn ang="0">
                    <a:pos x="1" y="113"/>
                  </a:cxn>
                  <a:cxn ang="0">
                    <a:pos x="0" y="115"/>
                  </a:cxn>
                  <a:cxn ang="0">
                    <a:pos x="1" y="117"/>
                  </a:cxn>
                  <a:cxn ang="0">
                    <a:pos x="2" y="118"/>
                  </a:cxn>
                  <a:cxn ang="0">
                    <a:pos x="4" y="119"/>
                  </a:cxn>
                  <a:cxn ang="0">
                    <a:pos x="7" y="118"/>
                  </a:cxn>
                  <a:cxn ang="0">
                    <a:pos x="9" y="117"/>
                  </a:cxn>
                  <a:cxn ang="0">
                    <a:pos x="10" y="116"/>
                  </a:cxn>
                  <a:cxn ang="0">
                    <a:pos x="10" y="116"/>
                  </a:cxn>
                  <a:cxn ang="0">
                    <a:pos x="23" y="75"/>
                  </a:cxn>
                  <a:cxn ang="0">
                    <a:pos x="23" y="75"/>
                  </a:cxn>
                  <a:cxn ang="0">
                    <a:pos x="28" y="58"/>
                  </a:cxn>
                  <a:cxn ang="0">
                    <a:pos x="31" y="40"/>
                  </a:cxn>
                  <a:cxn ang="0">
                    <a:pos x="36" y="24"/>
                  </a:cxn>
                  <a:cxn ang="0">
                    <a:pos x="39" y="16"/>
                  </a:cxn>
                  <a:cxn ang="0">
                    <a:pos x="42" y="7"/>
                  </a:cxn>
                  <a:cxn ang="0">
                    <a:pos x="42" y="7"/>
                  </a:cxn>
                  <a:cxn ang="0">
                    <a:pos x="43" y="5"/>
                  </a:cxn>
                  <a:cxn ang="0">
                    <a:pos x="43" y="4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9" y="0"/>
                  </a:cxn>
                  <a:cxn ang="0">
                    <a:pos x="37" y="0"/>
                  </a:cxn>
                  <a:cxn ang="0">
                    <a:pos x="36" y="1"/>
                  </a:cxn>
                  <a:cxn ang="0">
                    <a:pos x="34" y="3"/>
                  </a:cxn>
                  <a:cxn ang="0">
                    <a:pos x="34" y="3"/>
                  </a:cxn>
                </a:cxnLst>
                <a:rect l="0" t="0" r="r" b="b"/>
                <a:pathLst>
                  <a:path w="43" h="119">
                    <a:moveTo>
                      <a:pt x="34" y="3"/>
                    </a:moveTo>
                    <a:lnTo>
                      <a:pt x="34" y="3"/>
                    </a:lnTo>
                    <a:lnTo>
                      <a:pt x="31" y="10"/>
                    </a:lnTo>
                    <a:lnTo>
                      <a:pt x="28" y="18"/>
                    </a:lnTo>
                    <a:lnTo>
                      <a:pt x="23" y="33"/>
                    </a:lnTo>
                    <a:lnTo>
                      <a:pt x="20" y="49"/>
                    </a:lnTo>
                    <a:lnTo>
                      <a:pt x="16" y="65"/>
                    </a:lnTo>
                    <a:lnTo>
                      <a:pt x="16" y="65"/>
                    </a:lnTo>
                    <a:lnTo>
                      <a:pt x="9" y="89"/>
                    </a:lnTo>
                    <a:lnTo>
                      <a:pt x="1" y="113"/>
                    </a:lnTo>
                    <a:lnTo>
                      <a:pt x="1" y="113"/>
                    </a:lnTo>
                    <a:lnTo>
                      <a:pt x="0" y="115"/>
                    </a:lnTo>
                    <a:lnTo>
                      <a:pt x="1" y="117"/>
                    </a:lnTo>
                    <a:lnTo>
                      <a:pt x="2" y="118"/>
                    </a:lnTo>
                    <a:lnTo>
                      <a:pt x="4" y="119"/>
                    </a:lnTo>
                    <a:lnTo>
                      <a:pt x="7" y="118"/>
                    </a:lnTo>
                    <a:lnTo>
                      <a:pt x="9" y="117"/>
                    </a:lnTo>
                    <a:lnTo>
                      <a:pt x="10" y="116"/>
                    </a:lnTo>
                    <a:lnTo>
                      <a:pt x="10" y="116"/>
                    </a:lnTo>
                    <a:lnTo>
                      <a:pt x="23" y="75"/>
                    </a:lnTo>
                    <a:lnTo>
                      <a:pt x="23" y="75"/>
                    </a:lnTo>
                    <a:lnTo>
                      <a:pt x="28" y="58"/>
                    </a:lnTo>
                    <a:lnTo>
                      <a:pt x="31" y="40"/>
                    </a:lnTo>
                    <a:lnTo>
                      <a:pt x="36" y="24"/>
                    </a:lnTo>
                    <a:lnTo>
                      <a:pt x="39" y="16"/>
                    </a:lnTo>
                    <a:lnTo>
                      <a:pt x="42" y="7"/>
                    </a:lnTo>
                    <a:lnTo>
                      <a:pt x="42" y="7"/>
                    </a:lnTo>
                    <a:lnTo>
                      <a:pt x="43" y="5"/>
                    </a:lnTo>
                    <a:lnTo>
                      <a:pt x="43" y="4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1"/>
                    </a:lnTo>
                    <a:lnTo>
                      <a:pt x="34" y="3"/>
                    </a:lnTo>
                    <a:lnTo>
                      <a:pt x="34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2" name="Freeform 838"/>
              <p:cNvSpPr/>
              <p:nvPr/>
            </p:nvSpPr>
            <p:spPr bwMode="auto">
              <a:xfrm>
                <a:off x="2393950" y="1608138"/>
                <a:ext cx="22225" cy="61913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33" y="3"/>
                  </a:cxn>
                  <a:cxn ang="0">
                    <a:pos x="23" y="30"/>
                  </a:cxn>
                  <a:cxn ang="0">
                    <a:pos x="11" y="57"/>
                  </a:cxn>
                  <a:cxn ang="0">
                    <a:pos x="7" y="70"/>
                  </a:cxn>
                  <a:cxn ang="0">
                    <a:pos x="4" y="84"/>
                  </a:cxn>
                  <a:cxn ang="0">
                    <a:pos x="1" y="98"/>
                  </a:cxn>
                  <a:cxn ang="0">
                    <a:pos x="0" y="114"/>
                  </a:cxn>
                  <a:cxn ang="0">
                    <a:pos x="0" y="114"/>
                  </a:cxn>
                  <a:cxn ang="0">
                    <a:pos x="0" y="115"/>
                  </a:cxn>
                  <a:cxn ang="0">
                    <a:pos x="1" y="117"/>
                  </a:cxn>
                  <a:cxn ang="0">
                    <a:pos x="3" y="118"/>
                  </a:cxn>
                  <a:cxn ang="0">
                    <a:pos x="4" y="118"/>
                  </a:cxn>
                  <a:cxn ang="0">
                    <a:pos x="6" y="118"/>
                  </a:cxn>
                  <a:cxn ang="0">
                    <a:pos x="7" y="117"/>
                  </a:cxn>
                  <a:cxn ang="0">
                    <a:pos x="9" y="115"/>
                  </a:cxn>
                  <a:cxn ang="0">
                    <a:pos x="9" y="114"/>
                  </a:cxn>
                  <a:cxn ang="0">
                    <a:pos x="9" y="114"/>
                  </a:cxn>
                  <a:cxn ang="0">
                    <a:pos x="10" y="99"/>
                  </a:cxn>
                  <a:cxn ang="0">
                    <a:pos x="13" y="85"/>
                  </a:cxn>
                  <a:cxn ang="0">
                    <a:pos x="16" y="71"/>
                  </a:cxn>
                  <a:cxn ang="0">
                    <a:pos x="22" y="58"/>
                  </a:cxn>
                  <a:cxn ang="0">
                    <a:pos x="32" y="32"/>
                  </a:cxn>
                  <a:cxn ang="0">
                    <a:pos x="42" y="5"/>
                  </a:cxn>
                  <a:cxn ang="0">
                    <a:pos x="42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4" y="1"/>
                  </a:cxn>
                  <a:cxn ang="0">
                    <a:pos x="33" y="3"/>
                  </a:cxn>
                  <a:cxn ang="0">
                    <a:pos x="33" y="3"/>
                  </a:cxn>
                </a:cxnLst>
                <a:rect l="0" t="0" r="r" b="b"/>
                <a:pathLst>
                  <a:path w="42" h="118">
                    <a:moveTo>
                      <a:pt x="33" y="3"/>
                    </a:moveTo>
                    <a:lnTo>
                      <a:pt x="33" y="3"/>
                    </a:lnTo>
                    <a:lnTo>
                      <a:pt x="23" y="30"/>
                    </a:lnTo>
                    <a:lnTo>
                      <a:pt x="11" y="57"/>
                    </a:lnTo>
                    <a:lnTo>
                      <a:pt x="7" y="70"/>
                    </a:lnTo>
                    <a:lnTo>
                      <a:pt x="4" y="84"/>
                    </a:lnTo>
                    <a:lnTo>
                      <a:pt x="1" y="98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15"/>
                    </a:lnTo>
                    <a:lnTo>
                      <a:pt x="1" y="117"/>
                    </a:lnTo>
                    <a:lnTo>
                      <a:pt x="3" y="118"/>
                    </a:lnTo>
                    <a:lnTo>
                      <a:pt x="4" y="118"/>
                    </a:lnTo>
                    <a:lnTo>
                      <a:pt x="6" y="118"/>
                    </a:lnTo>
                    <a:lnTo>
                      <a:pt x="7" y="117"/>
                    </a:lnTo>
                    <a:lnTo>
                      <a:pt x="9" y="115"/>
                    </a:lnTo>
                    <a:lnTo>
                      <a:pt x="9" y="114"/>
                    </a:lnTo>
                    <a:lnTo>
                      <a:pt x="9" y="114"/>
                    </a:lnTo>
                    <a:lnTo>
                      <a:pt x="10" y="99"/>
                    </a:lnTo>
                    <a:lnTo>
                      <a:pt x="13" y="85"/>
                    </a:lnTo>
                    <a:lnTo>
                      <a:pt x="16" y="71"/>
                    </a:lnTo>
                    <a:lnTo>
                      <a:pt x="22" y="58"/>
                    </a:lnTo>
                    <a:lnTo>
                      <a:pt x="32" y="32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3" y="3"/>
                    </a:lnTo>
                    <a:lnTo>
                      <a:pt x="3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3" name="Freeform 839"/>
              <p:cNvSpPr/>
              <p:nvPr/>
            </p:nvSpPr>
            <p:spPr bwMode="auto">
              <a:xfrm>
                <a:off x="2420938" y="1644650"/>
                <a:ext cx="20638" cy="58738"/>
              </a:xfrm>
              <a:custGeom>
                <a:avLst/>
                <a:gdLst/>
                <a:ahLst/>
                <a:cxnLst>
                  <a:cxn ang="0">
                    <a:pos x="29" y="2"/>
                  </a:cxn>
                  <a:cxn ang="0">
                    <a:pos x="29" y="2"/>
                  </a:cxn>
                  <a:cxn ang="0">
                    <a:pos x="23" y="14"/>
                  </a:cxn>
                  <a:cxn ang="0">
                    <a:pos x="18" y="25"/>
                  </a:cxn>
                  <a:cxn ang="0">
                    <a:pos x="15" y="37"/>
                  </a:cxn>
                  <a:cxn ang="0">
                    <a:pos x="12" y="50"/>
                  </a:cxn>
                  <a:cxn ang="0">
                    <a:pos x="12" y="50"/>
                  </a:cxn>
                  <a:cxn ang="0">
                    <a:pos x="6" y="77"/>
                  </a:cxn>
                  <a:cxn ang="0">
                    <a:pos x="3" y="91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7"/>
                  </a:cxn>
                  <a:cxn ang="0">
                    <a:pos x="3" y="108"/>
                  </a:cxn>
                  <a:cxn ang="0">
                    <a:pos x="4" y="109"/>
                  </a:cxn>
                  <a:cxn ang="0">
                    <a:pos x="6" y="110"/>
                  </a:cxn>
                  <a:cxn ang="0">
                    <a:pos x="7" y="109"/>
                  </a:cxn>
                  <a:cxn ang="0">
                    <a:pos x="9" y="108"/>
                  </a:cxn>
                  <a:cxn ang="0">
                    <a:pos x="10" y="107"/>
                  </a:cxn>
                  <a:cxn ang="0">
                    <a:pos x="10" y="104"/>
                  </a:cxn>
                  <a:cxn ang="0">
                    <a:pos x="10" y="104"/>
                  </a:cxn>
                  <a:cxn ang="0">
                    <a:pos x="12" y="94"/>
                  </a:cxn>
                  <a:cxn ang="0">
                    <a:pos x="15" y="84"/>
                  </a:cxn>
                  <a:cxn ang="0">
                    <a:pos x="18" y="73"/>
                  </a:cxn>
                  <a:cxn ang="0">
                    <a:pos x="19" y="62"/>
                  </a:cxn>
                  <a:cxn ang="0">
                    <a:pos x="19" y="62"/>
                  </a:cxn>
                  <a:cxn ang="0">
                    <a:pos x="21" y="48"/>
                  </a:cxn>
                  <a:cxn ang="0">
                    <a:pos x="25" y="34"/>
                  </a:cxn>
                  <a:cxn ang="0">
                    <a:pos x="30" y="20"/>
                  </a:cxn>
                  <a:cxn ang="0">
                    <a:pos x="38" y="7"/>
                  </a:cxn>
                  <a:cxn ang="0">
                    <a:pos x="38" y="7"/>
                  </a:cxn>
                  <a:cxn ang="0">
                    <a:pos x="39" y="5"/>
                  </a:cxn>
                  <a:cxn ang="0">
                    <a:pos x="39" y="4"/>
                  </a:cxn>
                  <a:cxn ang="0">
                    <a:pos x="38" y="2"/>
                  </a:cxn>
                  <a:cxn ang="0">
                    <a:pos x="37" y="1"/>
                  </a:cxn>
                  <a:cxn ang="0">
                    <a:pos x="34" y="0"/>
                  </a:cxn>
                  <a:cxn ang="0">
                    <a:pos x="31" y="1"/>
                  </a:cxn>
                  <a:cxn ang="0">
                    <a:pos x="29" y="2"/>
                  </a:cxn>
                  <a:cxn ang="0">
                    <a:pos x="29" y="2"/>
                  </a:cxn>
                </a:cxnLst>
                <a:rect l="0" t="0" r="r" b="b"/>
                <a:pathLst>
                  <a:path w="39" h="110">
                    <a:moveTo>
                      <a:pt x="29" y="2"/>
                    </a:moveTo>
                    <a:lnTo>
                      <a:pt x="29" y="2"/>
                    </a:lnTo>
                    <a:lnTo>
                      <a:pt x="23" y="14"/>
                    </a:lnTo>
                    <a:lnTo>
                      <a:pt x="18" y="25"/>
                    </a:lnTo>
                    <a:lnTo>
                      <a:pt x="15" y="37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6" y="77"/>
                    </a:lnTo>
                    <a:lnTo>
                      <a:pt x="3" y="91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7"/>
                    </a:lnTo>
                    <a:lnTo>
                      <a:pt x="3" y="108"/>
                    </a:lnTo>
                    <a:lnTo>
                      <a:pt x="4" y="109"/>
                    </a:lnTo>
                    <a:lnTo>
                      <a:pt x="6" y="110"/>
                    </a:lnTo>
                    <a:lnTo>
                      <a:pt x="7" y="109"/>
                    </a:lnTo>
                    <a:lnTo>
                      <a:pt x="9" y="108"/>
                    </a:lnTo>
                    <a:lnTo>
                      <a:pt x="10" y="107"/>
                    </a:lnTo>
                    <a:lnTo>
                      <a:pt x="10" y="104"/>
                    </a:lnTo>
                    <a:lnTo>
                      <a:pt x="10" y="104"/>
                    </a:lnTo>
                    <a:lnTo>
                      <a:pt x="12" y="94"/>
                    </a:lnTo>
                    <a:lnTo>
                      <a:pt x="15" y="84"/>
                    </a:lnTo>
                    <a:lnTo>
                      <a:pt x="18" y="73"/>
                    </a:lnTo>
                    <a:lnTo>
                      <a:pt x="19" y="62"/>
                    </a:lnTo>
                    <a:lnTo>
                      <a:pt x="19" y="62"/>
                    </a:lnTo>
                    <a:lnTo>
                      <a:pt x="21" y="48"/>
                    </a:lnTo>
                    <a:lnTo>
                      <a:pt x="25" y="34"/>
                    </a:lnTo>
                    <a:lnTo>
                      <a:pt x="30" y="2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9" y="5"/>
                    </a:lnTo>
                    <a:lnTo>
                      <a:pt x="39" y="4"/>
                    </a:lnTo>
                    <a:lnTo>
                      <a:pt x="38" y="2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31" y="1"/>
                    </a:lnTo>
                    <a:lnTo>
                      <a:pt x="29" y="2"/>
                    </a:lnTo>
                    <a:lnTo>
                      <a:pt x="29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4" name="Freeform 840"/>
              <p:cNvSpPr/>
              <p:nvPr/>
            </p:nvSpPr>
            <p:spPr bwMode="auto">
              <a:xfrm>
                <a:off x="2451100" y="1674813"/>
                <a:ext cx="12700" cy="55563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15" y="5"/>
                  </a:cxn>
                  <a:cxn ang="0">
                    <a:pos x="13" y="29"/>
                  </a:cxn>
                  <a:cxn ang="0">
                    <a:pos x="11" y="53"/>
                  </a:cxn>
                  <a:cxn ang="0">
                    <a:pos x="7" y="75"/>
                  </a:cxn>
                  <a:cxn ang="0">
                    <a:pos x="1" y="98"/>
                  </a:cxn>
                  <a:cxn ang="0">
                    <a:pos x="1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2" y="103"/>
                  </a:cxn>
                  <a:cxn ang="0">
                    <a:pos x="4" y="104"/>
                  </a:cxn>
                  <a:cxn ang="0">
                    <a:pos x="7" y="104"/>
                  </a:cxn>
                  <a:cxn ang="0">
                    <a:pos x="8" y="104"/>
                  </a:cxn>
                  <a:cxn ang="0">
                    <a:pos x="10" y="103"/>
                  </a:cxn>
                  <a:cxn ang="0">
                    <a:pos x="10" y="101"/>
                  </a:cxn>
                  <a:cxn ang="0">
                    <a:pos x="10" y="101"/>
                  </a:cxn>
                  <a:cxn ang="0">
                    <a:pos x="16" y="77"/>
                  </a:cxn>
                  <a:cxn ang="0">
                    <a:pos x="20" y="54"/>
                  </a:cxn>
                  <a:cxn ang="0">
                    <a:pos x="23" y="29"/>
                  </a:cxn>
                  <a:cxn ang="0">
                    <a:pos x="24" y="5"/>
                  </a:cxn>
                  <a:cxn ang="0">
                    <a:pos x="24" y="5"/>
                  </a:cxn>
                  <a:cxn ang="0">
                    <a:pos x="24" y="3"/>
                  </a:cxn>
                  <a:cxn ang="0">
                    <a:pos x="23" y="2"/>
                  </a:cxn>
                  <a:cxn ang="0">
                    <a:pos x="22" y="1"/>
                  </a:cxn>
                  <a:cxn ang="0">
                    <a:pos x="20" y="0"/>
                  </a:cxn>
                  <a:cxn ang="0">
                    <a:pos x="18" y="1"/>
                  </a:cxn>
                  <a:cxn ang="0">
                    <a:pos x="17" y="2"/>
                  </a:cxn>
                  <a:cxn ang="0">
                    <a:pos x="16" y="3"/>
                  </a:cxn>
                  <a:cxn ang="0">
                    <a:pos x="15" y="5"/>
                  </a:cxn>
                  <a:cxn ang="0">
                    <a:pos x="15" y="5"/>
                  </a:cxn>
                </a:cxnLst>
                <a:rect l="0" t="0" r="r" b="b"/>
                <a:pathLst>
                  <a:path w="24" h="104">
                    <a:moveTo>
                      <a:pt x="15" y="5"/>
                    </a:moveTo>
                    <a:lnTo>
                      <a:pt x="15" y="5"/>
                    </a:lnTo>
                    <a:lnTo>
                      <a:pt x="13" y="29"/>
                    </a:lnTo>
                    <a:lnTo>
                      <a:pt x="11" y="53"/>
                    </a:lnTo>
                    <a:lnTo>
                      <a:pt x="7" y="75"/>
                    </a:lnTo>
                    <a:lnTo>
                      <a:pt x="1" y="98"/>
                    </a:lnTo>
                    <a:lnTo>
                      <a:pt x="1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4" y="104"/>
                    </a:lnTo>
                    <a:lnTo>
                      <a:pt x="7" y="104"/>
                    </a:lnTo>
                    <a:lnTo>
                      <a:pt x="8" y="104"/>
                    </a:lnTo>
                    <a:lnTo>
                      <a:pt x="10" y="103"/>
                    </a:lnTo>
                    <a:lnTo>
                      <a:pt x="10" y="101"/>
                    </a:lnTo>
                    <a:lnTo>
                      <a:pt x="10" y="101"/>
                    </a:lnTo>
                    <a:lnTo>
                      <a:pt x="16" y="77"/>
                    </a:lnTo>
                    <a:lnTo>
                      <a:pt x="20" y="54"/>
                    </a:lnTo>
                    <a:lnTo>
                      <a:pt x="23" y="29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4" y="3"/>
                    </a:lnTo>
                    <a:lnTo>
                      <a:pt x="23" y="2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18" y="1"/>
                    </a:lnTo>
                    <a:lnTo>
                      <a:pt x="17" y="2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5" name="Freeform 841"/>
              <p:cNvSpPr/>
              <p:nvPr/>
            </p:nvSpPr>
            <p:spPr bwMode="auto">
              <a:xfrm>
                <a:off x="2479675" y="1695450"/>
                <a:ext cx="22225" cy="60325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33" y="3"/>
                  </a:cxn>
                  <a:cxn ang="0">
                    <a:pos x="19" y="56"/>
                  </a:cxn>
                  <a:cxn ang="0">
                    <a:pos x="9" y="83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110"/>
                  </a:cxn>
                  <a:cxn ang="0">
                    <a:pos x="0" y="112"/>
                  </a:cxn>
                  <a:cxn ang="0">
                    <a:pos x="1" y="113"/>
                  </a:cxn>
                  <a:cxn ang="0">
                    <a:pos x="3" y="114"/>
                  </a:cxn>
                  <a:cxn ang="0">
                    <a:pos x="6" y="113"/>
                  </a:cxn>
                  <a:cxn ang="0">
                    <a:pos x="8" y="112"/>
                  </a:cxn>
                  <a:cxn ang="0">
                    <a:pos x="9" y="111"/>
                  </a:cxn>
                  <a:cxn ang="0">
                    <a:pos x="9" y="111"/>
                  </a:cxn>
                  <a:cxn ang="0">
                    <a:pos x="19" y="85"/>
                  </a:cxn>
                  <a:cxn ang="0">
                    <a:pos x="27" y="59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9" y="0"/>
                  </a:cxn>
                  <a:cxn ang="0">
                    <a:pos x="37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3"/>
                  </a:cxn>
                  <a:cxn ang="0">
                    <a:pos x="33" y="3"/>
                  </a:cxn>
                </a:cxnLst>
                <a:rect l="0" t="0" r="r" b="b"/>
                <a:pathLst>
                  <a:path w="42" h="114">
                    <a:moveTo>
                      <a:pt x="33" y="3"/>
                    </a:moveTo>
                    <a:lnTo>
                      <a:pt x="33" y="3"/>
                    </a:lnTo>
                    <a:lnTo>
                      <a:pt x="19" y="56"/>
                    </a:lnTo>
                    <a:lnTo>
                      <a:pt x="9" y="83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1" y="113"/>
                    </a:lnTo>
                    <a:lnTo>
                      <a:pt x="3" y="114"/>
                    </a:lnTo>
                    <a:lnTo>
                      <a:pt x="6" y="113"/>
                    </a:lnTo>
                    <a:lnTo>
                      <a:pt x="8" y="112"/>
                    </a:lnTo>
                    <a:lnTo>
                      <a:pt x="9" y="111"/>
                    </a:lnTo>
                    <a:lnTo>
                      <a:pt x="9" y="111"/>
                    </a:lnTo>
                    <a:lnTo>
                      <a:pt x="19" y="85"/>
                    </a:lnTo>
                    <a:lnTo>
                      <a:pt x="27" y="59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3"/>
                    </a:lnTo>
                    <a:lnTo>
                      <a:pt x="3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6" name="Freeform 842"/>
              <p:cNvSpPr/>
              <p:nvPr/>
            </p:nvSpPr>
            <p:spPr bwMode="auto">
              <a:xfrm>
                <a:off x="2509838" y="1725613"/>
                <a:ext cx="14288" cy="53975"/>
              </a:xfrm>
              <a:custGeom>
                <a:avLst/>
                <a:gdLst/>
                <a:ahLst/>
                <a:cxnLst>
                  <a:cxn ang="0">
                    <a:pos x="18" y="5"/>
                  </a:cxn>
                  <a:cxn ang="0">
                    <a:pos x="18" y="5"/>
                  </a:cxn>
                  <a:cxn ang="0">
                    <a:pos x="17" y="16"/>
                  </a:cxn>
                  <a:cxn ang="0">
                    <a:pos x="14" y="27"/>
                  </a:cxn>
                  <a:cxn ang="0">
                    <a:pos x="11" y="37"/>
                  </a:cxn>
                  <a:cxn ang="0">
                    <a:pos x="8" y="49"/>
                  </a:cxn>
                  <a:cxn ang="0">
                    <a:pos x="8" y="49"/>
                  </a:cxn>
                  <a:cxn ang="0">
                    <a:pos x="6" y="61"/>
                  </a:cxn>
                  <a:cxn ang="0">
                    <a:pos x="4" y="73"/>
                  </a:cxn>
                  <a:cxn ang="0">
                    <a:pos x="2" y="86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2" y="103"/>
                  </a:cxn>
                  <a:cxn ang="0">
                    <a:pos x="4" y="104"/>
                  </a:cxn>
                  <a:cxn ang="0">
                    <a:pos x="5" y="104"/>
                  </a:cxn>
                  <a:cxn ang="0">
                    <a:pos x="7" y="104"/>
                  </a:cxn>
                  <a:cxn ang="0">
                    <a:pos x="8" y="102"/>
                  </a:cxn>
                  <a:cxn ang="0">
                    <a:pos x="9" y="101"/>
                  </a:cxn>
                  <a:cxn ang="0">
                    <a:pos x="9" y="101"/>
                  </a:cxn>
                  <a:cxn ang="0">
                    <a:pos x="13" y="76"/>
                  </a:cxn>
                  <a:cxn ang="0">
                    <a:pos x="17" y="51"/>
                  </a:cxn>
                  <a:cxn ang="0">
                    <a:pos x="17" y="51"/>
                  </a:cxn>
                  <a:cxn ang="0">
                    <a:pos x="19" y="39"/>
                  </a:cxn>
                  <a:cxn ang="0">
                    <a:pos x="24" y="28"/>
                  </a:cxn>
                  <a:cxn ang="0">
                    <a:pos x="27" y="16"/>
                  </a:cxn>
                  <a:cxn ang="0">
                    <a:pos x="29" y="5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4" y="0"/>
                  </a:cxn>
                  <a:cxn ang="0">
                    <a:pos x="21" y="1"/>
                  </a:cxn>
                  <a:cxn ang="0">
                    <a:pos x="20" y="1"/>
                  </a:cxn>
                  <a:cxn ang="0">
                    <a:pos x="19" y="3"/>
                  </a:cxn>
                  <a:cxn ang="0">
                    <a:pos x="18" y="5"/>
                  </a:cxn>
                  <a:cxn ang="0">
                    <a:pos x="18" y="5"/>
                  </a:cxn>
                </a:cxnLst>
                <a:rect l="0" t="0" r="r" b="b"/>
                <a:pathLst>
                  <a:path w="29" h="104">
                    <a:moveTo>
                      <a:pt x="18" y="5"/>
                    </a:moveTo>
                    <a:lnTo>
                      <a:pt x="18" y="5"/>
                    </a:lnTo>
                    <a:lnTo>
                      <a:pt x="17" y="16"/>
                    </a:lnTo>
                    <a:lnTo>
                      <a:pt x="14" y="27"/>
                    </a:lnTo>
                    <a:lnTo>
                      <a:pt x="11" y="37"/>
                    </a:lnTo>
                    <a:lnTo>
                      <a:pt x="8" y="49"/>
                    </a:lnTo>
                    <a:lnTo>
                      <a:pt x="8" y="49"/>
                    </a:lnTo>
                    <a:lnTo>
                      <a:pt x="6" y="61"/>
                    </a:lnTo>
                    <a:lnTo>
                      <a:pt x="4" y="73"/>
                    </a:lnTo>
                    <a:lnTo>
                      <a:pt x="2" y="86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4" y="104"/>
                    </a:lnTo>
                    <a:lnTo>
                      <a:pt x="5" y="104"/>
                    </a:lnTo>
                    <a:lnTo>
                      <a:pt x="7" y="104"/>
                    </a:lnTo>
                    <a:lnTo>
                      <a:pt x="8" y="102"/>
                    </a:lnTo>
                    <a:lnTo>
                      <a:pt x="9" y="101"/>
                    </a:lnTo>
                    <a:lnTo>
                      <a:pt x="9" y="101"/>
                    </a:lnTo>
                    <a:lnTo>
                      <a:pt x="13" y="76"/>
                    </a:lnTo>
                    <a:lnTo>
                      <a:pt x="17" y="51"/>
                    </a:lnTo>
                    <a:lnTo>
                      <a:pt x="17" y="51"/>
                    </a:lnTo>
                    <a:lnTo>
                      <a:pt x="19" y="39"/>
                    </a:lnTo>
                    <a:lnTo>
                      <a:pt x="24" y="28"/>
                    </a:lnTo>
                    <a:lnTo>
                      <a:pt x="27" y="16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19" y="3"/>
                    </a:lnTo>
                    <a:lnTo>
                      <a:pt x="18" y="5"/>
                    </a:lnTo>
                    <a:lnTo>
                      <a:pt x="18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7" name="Freeform 843"/>
              <p:cNvSpPr/>
              <p:nvPr/>
            </p:nvSpPr>
            <p:spPr bwMode="auto">
              <a:xfrm>
                <a:off x="2528888" y="1752600"/>
                <a:ext cx="17463" cy="57150"/>
              </a:xfrm>
              <a:custGeom>
                <a:avLst/>
                <a:gdLst/>
                <a:ahLst/>
                <a:cxnLst>
                  <a:cxn ang="0">
                    <a:pos x="24" y="2"/>
                  </a:cxn>
                  <a:cxn ang="0">
                    <a:pos x="24" y="2"/>
                  </a:cxn>
                  <a:cxn ang="0">
                    <a:pos x="20" y="14"/>
                  </a:cxn>
                  <a:cxn ang="0">
                    <a:pos x="16" y="28"/>
                  </a:cxn>
                  <a:cxn ang="0">
                    <a:pos x="9" y="54"/>
                  </a:cxn>
                  <a:cxn ang="0">
                    <a:pos x="9" y="54"/>
                  </a:cxn>
                  <a:cxn ang="0">
                    <a:pos x="3" y="79"/>
                  </a:cxn>
                  <a:cxn ang="0">
                    <a:pos x="1" y="91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5"/>
                  </a:cxn>
                  <a:cxn ang="0">
                    <a:pos x="1" y="107"/>
                  </a:cxn>
                  <a:cxn ang="0">
                    <a:pos x="2" y="108"/>
                  </a:cxn>
                  <a:cxn ang="0">
                    <a:pos x="4" y="108"/>
                  </a:cxn>
                  <a:cxn ang="0">
                    <a:pos x="6" y="108"/>
                  </a:cxn>
                  <a:cxn ang="0">
                    <a:pos x="7" y="107"/>
                  </a:cxn>
                  <a:cxn ang="0">
                    <a:pos x="8" y="105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10" y="92"/>
                  </a:cxn>
                  <a:cxn ang="0">
                    <a:pos x="12" y="80"/>
                  </a:cxn>
                  <a:cxn ang="0">
                    <a:pos x="19" y="57"/>
                  </a:cxn>
                  <a:cxn ang="0">
                    <a:pos x="19" y="57"/>
                  </a:cxn>
                  <a:cxn ang="0">
                    <a:pos x="22" y="44"/>
                  </a:cxn>
                  <a:cxn ang="0">
                    <a:pos x="25" y="32"/>
                  </a:cxn>
                  <a:cxn ang="0">
                    <a:pos x="28" y="19"/>
                  </a:cxn>
                  <a:cxn ang="0">
                    <a:pos x="32" y="6"/>
                  </a:cxn>
                  <a:cxn ang="0">
                    <a:pos x="32" y="6"/>
                  </a:cxn>
                  <a:cxn ang="0">
                    <a:pos x="33" y="5"/>
                  </a:cxn>
                  <a:cxn ang="0">
                    <a:pos x="32" y="3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4" y="2"/>
                  </a:cxn>
                  <a:cxn ang="0">
                    <a:pos x="24" y="2"/>
                  </a:cxn>
                </a:cxnLst>
                <a:rect l="0" t="0" r="r" b="b"/>
                <a:pathLst>
                  <a:path w="33" h="108">
                    <a:moveTo>
                      <a:pt x="24" y="2"/>
                    </a:moveTo>
                    <a:lnTo>
                      <a:pt x="24" y="2"/>
                    </a:lnTo>
                    <a:lnTo>
                      <a:pt x="20" y="14"/>
                    </a:lnTo>
                    <a:lnTo>
                      <a:pt x="16" y="28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3" y="79"/>
                    </a:lnTo>
                    <a:lnTo>
                      <a:pt x="1" y="91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5"/>
                    </a:lnTo>
                    <a:lnTo>
                      <a:pt x="1" y="107"/>
                    </a:lnTo>
                    <a:lnTo>
                      <a:pt x="2" y="108"/>
                    </a:lnTo>
                    <a:lnTo>
                      <a:pt x="4" y="108"/>
                    </a:lnTo>
                    <a:lnTo>
                      <a:pt x="6" y="108"/>
                    </a:lnTo>
                    <a:lnTo>
                      <a:pt x="7" y="107"/>
                    </a:lnTo>
                    <a:lnTo>
                      <a:pt x="8" y="105"/>
                    </a:lnTo>
                    <a:lnTo>
                      <a:pt x="9" y="104"/>
                    </a:lnTo>
                    <a:lnTo>
                      <a:pt x="9" y="104"/>
                    </a:lnTo>
                    <a:lnTo>
                      <a:pt x="10" y="92"/>
                    </a:lnTo>
                    <a:lnTo>
                      <a:pt x="12" y="80"/>
                    </a:lnTo>
                    <a:lnTo>
                      <a:pt x="19" y="57"/>
                    </a:lnTo>
                    <a:lnTo>
                      <a:pt x="19" y="57"/>
                    </a:lnTo>
                    <a:lnTo>
                      <a:pt x="22" y="44"/>
                    </a:lnTo>
                    <a:lnTo>
                      <a:pt x="25" y="32"/>
                    </a:lnTo>
                    <a:lnTo>
                      <a:pt x="28" y="19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3" y="5"/>
                    </a:lnTo>
                    <a:lnTo>
                      <a:pt x="32" y="3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4" y="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8" name="Freeform 844"/>
              <p:cNvSpPr/>
              <p:nvPr/>
            </p:nvSpPr>
            <p:spPr bwMode="auto">
              <a:xfrm>
                <a:off x="2557463" y="1774825"/>
                <a:ext cx="11113" cy="52388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4" y="4"/>
                  </a:cxn>
                  <a:cxn ang="0">
                    <a:pos x="13" y="15"/>
                  </a:cxn>
                  <a:cxn ang="0">
                    <a:pos x="12" y="27"/>
                  </a:cxn>
                  <a:cxn ang="0">
                    <a:pos x="9" y="50"/>
                  </a:cxn>
                  <a:cxn ang="0">
                    <a:pos x="0" y="93"/>
                  </a:cxn>
                  <a:cxn ang="0">
                    <a:pos x="0" y="93"/>
                  </a:cxn>
                  <a:cxn ang="0">
                    <a:pos x="0" y="95"/>
                  </a:cxn>
                  <a:cxn ang="0">
                    <a:pos x="1" y="97"/>
                  </a:cxn>
                  <a:cxn ang="0">
                    <a:pos x="4" y="99"/>
                  </a:cxn>
                  <a:cxn ang="0">
                    <a:pos x="6" y="99"/>
                  </a:cxn>
                  <a:cxn ang="0">
                    <a:pos x="7" y="99"/>
                  </a:cxn>
                  <a:cxn ang="0">
                    <a:pos x="8" y="98"/>
                  </a:cxn>
                  <a:cxn ang="0">
                    <a:pos x="9" y="96"/>
                  </a:cxn>
                  <a:cxn ang="0">
                    <a:pos x="9" y="96"/>
                  </a:cxn>
                  <a:cxn ang="0">
                    <a:pos x="18" y="51"/>
                  </a:cxn>
                  <a:cxn ang="0">
                    <a:pos x="21" y="28"/>
                  </a:cxn>
                  <a:cxn ang="0">
                    <a:pos x="23" y="17"/>
                  </a:cxn>
                  <a:cxn ang="0">
                    <a:pos x="23" y="4"/>
                  </a:cxn>
                  <a:cxn ang="0">
                    <a:pos x="23" y="4"/>
                  </a:cxn>
                  <a:cxn ang="0">
                    <a:pos x="23" y="3"/>
                  </a:cxn>
                  <a:cxn ang="0">
                    <a:pos x="22" y="1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4" y="3"/>
                  </a:cxn>
                  <a:cxn ang="0">
                    <a:pos x="14" y="4"/>
                  </a:cxn>
                  <a:cxn ang="0">
                    <a:pos x="14" y="4"/>
                  </a:cxn>
                </a:cxnLst>
                <a:rect l="0" t="0" r="r" b="b"/>
                <a:pathLst>
                  <a:path w="23" h="99">
                    <a:moveTo>
                      <a:pt x="14" y="4"/>
                    </a:moveTo>
                    <a:lnTo>
                      <a:pt x="14" y="4"/>
                    </a:lnTo>
                    <a:lnTo>
                      <a:pt x="13" y="15"/>
                    </a:lnTo>
                    <a:lnTo>
                      <a:pt x="12" y="27"/>
                    </a:lnTo>
                    <a:lnTo>
                      <a:pt x="9" y="50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1" y="97"/>
                    </a:lnTo>
                    <a:lnTo>
                      <a:pt x="4" y="99"/>
                    </a:lnTo>
                    <a:lnTo>
                      <a:pt x="6" y="99"/>
                    </a:lnTo>
                    <a:lnTo>
                      <a:pt x="7" y="99"/>
                    </a:lnTo>
                    <a:lnTo>
                      <a:pt x="8" y="98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18" y="51"/>
                    </a:lnTo>
                    <a:lnTo>
                      <a:pt x="21" y="28"/>
                    </a:lnTo>
                    <a:lnTo>
                      <a:pt x="23" y="17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3" y="3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19" name="Freeform 847"/>
              <p:cNvSpPr/>
              <p:nvPr/>
            </p:nvSpPr>
            <p:spPr bwMode="auto">
              <a:xfrm>
                <a:off x="2640013" y="1768475"/>
                <a:ext cx="7938" cy="57150"/>
              </a:xfrm>
              <a:custGeom>
                <a:avLst/>
                <a:gdLst/>
                <a:ahLst/>
                <a:cxnLst>
                  <a:cxn ang="0">
                    <a:pos x="13" y="73"/>
                  </a:cxn>
                  <a:cxn ang="0">
                    <a:pos x="13" y="73"/>
                  </a:cxn>
                  <a:cxn ang="0">
                    <a:pos x="14" y="39"/>
                  </a:cxn>
                  <a:cxn ang="0">
                    <a:pos x="13" y="5"/>
                  </a:cxn>
                  <a:cxn ang="0">
                    <a:pos x="13" y="5"/>
                  </a:cxn>
                  <a:cxn ang="0">
                    <a:pos x="13" y="3"/>
                  </a:cxn>
                  <a:cxn ang="0">
                    <a:pos x="12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5" y="3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58"/>
                  </a:cxn>
                  <a:cxn ang="0">
                    <a:pos x="4" y="58"/>
                  </a:cxn>
                  <a:cxn ang="0">
                    <a:pos x="5" y="80"/>
                  </a:cxn>
                  <a:cxn ang="0">
                    <a:pos x="4" y="94"/>
                  </a:cxn>
                  <a:cxn ang="0">
                    <a:pos x="3" y="98"/>
                  </a:cxn>
                  <a:cxn ang="0">
                    <a:pos x="2" y="100"/>
                  </a:cxn>
                  <a:cxn ang="0">
                    <a:pos x="2" y="100"/>
                  </a:cxn>
                  <a:cxn ang="0">
                    <a:pos x="0" y="101"/>
                  </a:cxn>
                  <a:cxn ang="0">
                    <a:pos x="0" y="103"/>
                  </a:cxn>
                  <a:cxn ang="0">
                    <a:pos x="0" y="105"/>
                  </a:cxn>
                  <a:cxn ang="0">
                    <a:pos x="0" y="106"/>
                  </a:cxn>
                  <a:cxn ang="0">
                    <a:pos x="1" y="108"/>
                  </a:cxn>
                  <a:cxn ang="0">
                    <a:pos x="3" y="108"/>
                  </a:cxn>
                  <a:cxn ang="0">
                    <a:pos x="5" y="109"/>
                  </a:cxn>
                  <a:cxn ang="0">
                    <a:pos x="7" y="108"/>
                  </a:cxn>
                  <a:cxn ang="0">
                    <a:pos x="7" y="108"/>
                  </a:cxn>
                  <a:cxn ang="0">
                    <a:pos x="9" y="106"/>
                  </a:cxn>
                  <a:cxn ang="0">
                    <a:pos x="11" y="102"/>
                  </a:cxn>
                  <a:cxn ang="0">
                    <a:pos x="12" y="97"/>
                  </a:cxn>
                  <a:cxn ang="0">
                    <a:pos x="13" y="91"/>
                  </a:cxn>
                  <a:cxn ang="0">
                    <a:pos x="13" y="81"/>
                  </a:cxn>
                  <a:cxn ang="0">
                    <a:pos x="13" y="73"/>
                  </a:cxn>
                  <a:cxn ang="0">
                    <a:pos x="13" y="73"/>
                  </a:cxn>
                </a:cxnLst>
                <a:rect l="0" t="0" r="r" b="b"/>
                <a:pathLst>
                  <a:path w="14" h="109">
                    <a:moveTo>
                      <a:pt x="13" y="73"/>
                    </a:moveTo>
                    <a:lnTo>
                      <a:pt x="13" y="73"/>
                    </a:lnTo>
                    <a:lnTo>
                      <a:pt x="14" y="39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5" y="80"/>
                    </a:lnTo>
                    <a:lnTo>
                      <a:pt x="4" y="94"/>
                    </a:lnTo>
                    <a:lnTo>
                      <a:pt x="3" y="98"/>
                    </a:lnTo>
                    <a:lnTo>
                      <a:pt x="2" y="100"/>
                    </a:lnTo>
                    <a:lnTo>
                      <a:pt x="2" y="100"/>
                    </a:lnTo>
                    <a:lnTo>
                      <a:pt x="0" y="101"/>
                    </a:lnTo>
                    <a:lnTo>
                      <a:pt x="0" y="103"/>
                    </a:lnTo>
                    <a:lnTo>
                      <a:pt x="0" y="105"/>
                    </a:lnTo>
                    <a:lnTo>
                      <a:pt x="0" y="106"/>
                    </a:lnTo>
                    <a:lnTo>
                      <a:pt x="1" y="108"/>
                    </a:lnTo>
                    <a:lnTo>
                      <a:pt x="3" y="108"/>
                    </a:lnTo>
                    <a:lnTo>
                      <a:pt x="5" y="109"/>
                    </a:lnTo>
                    <a:lnTo>
                      <a:pt x="7" y="108"/>
                    </a:lnTo>
                    <a:lnTo>
                      <a:pt x="7" y="108"/>
                    </a:lnTo>
                    <a:lnTo>
                      <a:pt x="9" y="106"/>
                    </a:lnTo>
                    <a:lnTo>
                      <a:pt x="11" y="102"/>
                    </a:lnTo>
                    <a:lnTo>
                      <a:pt x="12" y="97"/>
                    </a:lnTo>
                    <a:lnTo>
                      <a:pt x="13" y="91"/>
                    </a:lnTo>
                    <a:lnTo>
                      <a:pt x="13" y="81"/>
                    </a:lnTo>
                    <a:lnTo>
                      <a:pt x="13" y="73"/>
                    </a:lnTo>
                    <a:lnTo>
                      <a:pt x="13" y="7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20" name="Freeform 848"/>
              <p:cNvSpPr/>
              <p:nvPr/>
            </p:nvSpPr>
            <p:spPr bwMode="auto">
              <a:xfrm>
                <a:off x="2665413" y="1757363"/>
                <a:ext cx="19050" cy="52388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28" y="4"/>
                  </a:cxn>
                  <a:cxn ang="0">
                    <a:pos x="27" y="14"/>
                  </a:cxn>
                  <a:cxn ang="0">
                    <a:pos x="24" y="24"/>
                  </a:cxn>
                  <a:cxn ang="0">
                    <a:pos x="20" y="33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13" y="56"/>
                  </a:cxn>
                  <a:cxn ang="0">
                    <a:pos x="8" y="68"/>
                  </a:cxn>
                  <a:cxn ang="0">
                    <a:pos x="4" y="81"/>
                  </a:cxn>
                  <a:cxn ang="0">
                    <a:pos x="0" y="93"/>
                  </a:cxn>
                  <a:cxn ang="0">
                    <a:pos x="0" y="93"/>
                  </a:cxn>
                  <a:cxn ang="0">
                    <a:pos x="0" y="95"/>
                  </a:cxn>
                  <a:cxn ang="0">
                    <a:pos x="0" y="97"/>
                  </a:cxn>
                  <a:cxn ang="0">
                    <a:pos x="1" y="98"/>
                  </a:cxn>
                  <a:cxn ang="0">
                    <a:pos x="3" y="99"/>
                  </a:cxn>
                  <a:cxn ang="0">
                    <a:pos x="5" y="99"/>
                  </a:cxn>
                  <a:cxn ang="0">
                    <a:pos x="6" y="99"/>
                  </a:cxn>
                  <a:cxn ang="0">
                    <a:pos x="8" y="98"/>
                  </a:cxn>
                  <a:cxn ang="0">
                    <a:pos x="9" y="96"/>
                  </a:cxn>
                  <a:cxn ang="0">
                    <a:pos x="9" y="96"/>
                  </a:cxn>
                  <a:cxn ang="0">
                    <a:pos x="13" y="85"/>
                  </a:cxn>
                  <a:cxn ang="0">
                    <a:pos x="17" y="73"/>
                  </a:cxn>
                  <a:cxn ang="0">
                    <a:pos x="26" y="51"/>
                  </a:cxn>
                  <a:cxn ang="0">
                    <a:pos x="30" y="39"/>
                  </a:cxn>
                  <a:cxn ang="0">
                    <a:pos x="33" y="28"/>
                  </a:cxn>
                  <a:cxn ang="0">
                    <a:pos x="36" y="16"/>
                  </a:cxn>
                  <a:cxn ang="0">
                    <a:pos x="37" y="4"/>
                  </a:cxn>
                  <a:cxn ang="0">
                    <a:pos x="37" y="4"/>
                  </a:cxn>
                  <a:cxn ang="0">
                    <a:pos x="37" y="2"/>
                  </a:cxn>
                  <a:cxn ang="0">
                    <a:pos x="36" y="1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0" y="1"/>
                  </a:cxn>
                  <a:cxn ang="0">
                    <a:pos x="29" y="2"/>
                  </a:cxn>
                  <a:cxn ang="0">
                    <a:pos x="28" y="4"/>
                  </a:cxn>
                  <a:cxn ang="0">
                    <a:pos x="28" y="4"/>
                  </a:cxn>
                </a:cxnLst>
                <a:rect l="0" t="0" r="r" b="b"/>
                <a:pathLst>
                  <a:path w="37" h="99">
                    <a:moveTo>
                      <a:pt x="28" y="4"/>
                    </a:moveTo>
                    <a:lnTo>
                      <a:pt x="28" y="4"/>
                    </a:lnTo>
                    <a:lnTo>
                      <a:pt x="27" y="14"/>
                    </a:lnTo>
                    <a:lnTo>
                      <a:pt x="24" y="24"/>
                    </a:lnTo>
                    <a:lnTo>
                      <a:pt x="20" y="33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3" y="56"/>
                    </a:lnTo>
                    <a:lnTo>
                      <a:pt x="8" y="68"/>
                    </a:lnTo>
                    <a:lnTo>
                      <a:pt x="4" y="81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0" y="97"/>
                    </a:lnTo>
                    <a:lnTo>
                      <a:pt x="1" y="98"/>
                    </a:lnTo>
                    <a:lnTo>
                      <a:pt x="3" y="99"/>
                    </a:lnTo>
                    <a:lnTo>
                      <a:pt x="5" y="99"/>
                    </a:lnTo>
                    <a:lnTo>
                      <a:pt x="6" y="99"/>
                    </a:lnTo>
                    <a:lnTo>
                      <a:pt x="8" y="98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13" y="85"/>
                    </a:lnTo>
                    <a:lnTo>
                      <a:pt x="17" y="73"/>
                    </a:lnTo>
                    <a:lnTo>
                      <a:pt x="26" y="51"/>
                    </a:lnTo>
                    <a:lnTo>
                      <a:pt x="30" y="39"/>
                    </a:lnTo>
                    <a:lnTo>
                      <a:pt x="33" y="28"/>
                    </a:lnTo>
                    <a:lnTo>
                      <a:pt x="36" y="16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6" y="1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9" y="2"/>
                    </a:lnTo>
                    <a:lnTo>
                      <a:pt x="28" y="4"/>
                    </a:lnTo>
                    <a:lnTo>
                      <a:pt x="2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21" name="Freeform 849"/>
              <p:cNvSpPr/>
              <p:nvPr/>
            </p:nvSpPr>
            <p:spPr bwMode="auto">
              <a:xfrm>
                <a:off x="2697163" y="1725613"/>
                <a:ext cx="15875" cy="52388"/>
              </a:xfrm>
              <a:custGeom>
                <a:avLst/>
                <a:gdLst/>
                <a:ahLst/>
                <a:cxnLst>
                  <a:cxn ang="0">
                    <a:pos x="15" y="91"/>
                  </a:cxn>
                  <a:cxn ang="0">
                    <a:pos x="15" y="91"/>
                  </a:cxn>
                  <a:cxn ang="0">
                    <a:pos x="20" y="82"/>
                  </a:cxn>
                  <a:cxn ang="0">
                    <a:pos x="24" y="71"/>
                  </a:cxn>
                  <a:cxn ang="0">
                    <a:pos x="27" y="61"/>
                  </a:cxn>
                  <a:cxn ang="0">
                    <a:pos x="28" y="50"/>
                  </a:cxn>
                  <a:cxn ang="0">
                    <a:pos x="29" y="38"/>
                  </a:cxn>
                  <a:cxn ang="0">
                    <a:pos x="29" y="27"/>
                  </a:cxn>
                  <a:cxn ang="0">
                    <a:pos x="29" y="5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4" y="0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0" y="3"/>
                  </a:cxn>
                  <a:cxn ang="0">
                    <a:pos x="20" y="5"/>
                  </a:cxn>
                  <a:cxn ang="0">
                    <a:pos x="20" y="5"/>
                  </a:cxn>
                  <a:cxn ang="0">
                    <a:pos x="20" y="26"/>
                  </a:cxn>
                  <a:cxn ang="0">
                    <a:pos x="19" y="47"/>
                  </a:cxn>
                  <a:cxn ang="0">
                    <a:pos x="18" y="58"/>
                  </a:cxn>
                  <a:cxn ang="0">
                    <a:pos x="16" y="67"/>
                  </a:cxn>
                  <a:cxn ang="0">
                    <a:pos x="11" y="76"/>
                  </a:cxn>
                  <a:cxn ang="0">
                    <a:pos x="6" y="86"/>
                  </a:cxn>
                  <a:cxn ang="0">
                    <a:pos x="6" y="86"/>
                  </a:cxn>
                  <a:cxn ang="0">
                    <a:pos x="3" y="87"/>
                  </a:cxn>
                  <a:cxn ang="0">
                    <a:pos x="2" y="89"/>
                  </a:cxn>
                  <a:cxn ang="0">
                    <a:pos x="1" y="91"/>
                  </a:cxn>
                  <a:cxn ang="0">
                    <a:pos x="0" y="95"/>
                  </a:cxn>
                  <a:cxn ang="0">
                    <a:pos x="0" y="95"/>
                  </a:cxn>
                  <a:cxn ang="0">
                    <a:pos x="1" y="97"/>
                  </a:cxn>
                  <a:cxn ang="0">
                    <a:pos x="3" y="99"/>
                  </a:cxn>
                  <a:cxn ang="0">
                    <a:pos x="6" y="99"/>
                  </a:cxn>
                  <a:cxn ang="0">
                    <a:pos x="8" y="98"/>
                  </a:cxn>
                  <a:cxn ang="0">
                    <a:pos x="8" y="98"/>
                  </a:cxn>
                  <a:cxn ang="0">
                    <a:pos x="11" y="94"/>
                  </a:cxn>
                  <a:cxn ang="0">
                    <a:pos x="11" y="94"/>
                  </a:cxn>
                  <a:cxn ang="0">
                    <a:pos x="14" y="93"/>
                  </a:cxn>
                  <a:cxn ang="0">
                    <a:pos x="15" y="91"/>
                  </a:cxn>
                  <a:cxn ang="0">
                    <a:pos x="15" y="91"/>
                  </a:cxn>
                </a:cxnLst>
                <a:rect l="0" t="0" r="r" b="b"/>
                <a:pathLst>
                  <a:path w="29" h="99">
                    <a:moveTo>
                      <a:pt x="15" y="91"/>
                    </a:moveTo>
                    <a:lnTo>
                      <a:pt x="15" y="91"/>
                    </a:lnTo>
                    <a:lnTo>
                      <a:pt x="20" y="82"/>
                    </a:lnTo>
                    <a:lnTo>
                      <a:pt x="24" y="71"/>
                    </a:lnTo>
                    <a:lnTo>
                      <a:pt x="27" y="61"/>
                    </a:lnTo>
                    <a:lnTo>
                      <a:pt x="28" y="50"/>
                    </a:lnTo>
                    <a:lnTo>
                      <a:pt x="29" y="38"/>
                    </a:lnTo>
                    <a:lnTo>
                      <a:pt x="29" y="2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21" y="1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20" y="26"/>
                    </a:lnTo>
                    <a:lnTo>
                      <a:pt x="19" y="47"/>
                    </a:lnTo>
                    <a:lnTo>
                      <a:pt x="18" y="58"/>
                    </a:lnTo>
                    <a:lnTo>
                      <a:pt x="16" y="67"/>
                    </a:lnTo>
                    <a:lnTo>
                      <a:pt x="11" y="76"/>
                    </a:lnTo>
                    <a:lnTo>
                      <a:pt x="6" y="86"/>
                    </a:lnTo>
                    <a:lnTo>
                      <a:pt x="6" y="86"/>
                    </a:lnTo>
                    <a:lnTo>
                      <a:pt x="3" y="87"/>
                    </a:lnTo>
                    <a:lnTo>
                      <a:pt x="2" y="89"/>
                    </a:lnTo>
                    <a:lnTo>
                      <a:pt x="1" y="91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1" y="97"/>
                    </a:lnTo>
                    <a:lnTo>
                      <a:pt x="3" y="99"/>
                    </a:lnTo>
                    <a:lnTo>
                      <a:pt x="6" y="99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11" y="94"/>
                    </a:lnTo>
                    <a:lnTo>
                      <a:pt x="11" y="94"/>
                    </a:lnTo>
                    <a:lnTo>
                      <a:pt x="14" y="93"/>
                    </a:lnTo>
                    <a:lnTo>
                      <a:pt x="15" y="91"/>
                    </a:lnTo>
                    <a:lnTo>
                      <a:pt x="15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22" name="Freeform 850"/>
              <p:cNvSpPr/>
              <p:nvPr/>
            </p:nvSpPr>
            <p:spPr bwMode="auto">
              <a:xfrm>
                <a:off x="2732088" y="1708150"/>
                <a:ext cx="11113" cy="53975"/>
              </a:xfrm>
              <a:custGeom>
                <a:avLst/>
                <a:gdLst/>
                <a:ahLst/>
                <a:cxnLst>
                  <a:cxn ang="0">
                    <a:pos x="20" y="5"/>
                  </a:cxn>
                  <a:cxn ang="0">
                    <a:pos x="20" y="5"/>
                  </a:cxn>
                  <a:cxn ang="0">
                    <a:pos x="19" y="3"/>
                  </a:cxn>
                  <a:cxn ang="0">
                    <a:pos x="18" y="1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2" y="28"/>
                  </a:cxn>
                  <a:cxn ang="0">
                    <a:pos x="13" y="53"/>
                  </a:cxn>
                  <a:cxn ang="0">
                    <a:pos x="13" y="64"/>
                  </a:cxn>
                  <a:cxn ang="0">
                    <a:pos x="11" y="75"/>
                  </a:cxn>
                  <a:cxn ang="0">
                    <a:pos x="7" y="87"/>
                  </a:cxn>
                  <a:cxn ang="0">
                    <a:pos x="4" y="92"/>
                  </a:cxn>
                  <a:cxn ang="0">
                    <a:pos x="1" y="97"/>
                  </a:cxn>
                  <a:cxn ang="0">
                    <a:pos x="1" y="97"/>
                  </a:cxn>
                  <a:cxn ang="0">
                    <a:pos x="0" y="99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3" y="103"/>
                  </a:cxn>
                  <a:cxn ang="0">
                    <a:pos x="6" y="104"/>
                  </a:cxn>
                  <a:cxn ang="0">
                    <a:pos x="8" y="103"/>
                  </a:cxn>
                  <a:cxn ang="0">
                    <a:pos x="10" y="102"/>
                  </a:cxn>
                  <a:cxn ang="0">
                    <a:pos x="10" y="102"/>
                  </a:cxn>
                  <a:cxn ang="0">
                    <a:pos x="13" y="96"/>
                  </a:cxn>
                  <a:cxn ang="0">
                    <a:pos x="16" y="91"/>
                  </a:cxn>
                  <a:cxn ang="0">
                    <a:pos x="20" y="79"/>
                  </a:cxn>
                  <a:cxn ang="0">
                    <a:pos x="22" y="67"/>
                  </a:cxn>
                  <a:cxn ang="0">
                    <a:pos x="22" y="55"/>
                  </a:cxn>
                  <a:cxn ang="0">
                    <a:pos x="22" y="42"/>
                  </a:cxn>
                  <a:cxn ang="0">
                    <a:pos x="21" y="29"/>
                  </a:cxn>
                  <a:cxn ang="0">
                    <a:pos x="20" y="5"/>
                  </a:cxn>
                  <a:cxn ang="0">
                    <a:pos x="20" y="5"/>
                  </a:cxn>
                </a:cxnLst>
                <a:rect l="0" t="0" r="r" b="b"/>
                <a:pathLst>
                  <a:path w="22" h="104">
                    <a:moveTo>
                      <a:pt x="20" y="5"/>
                    </a:moveTo>
                    <a:lnTo>
                      <a:pt x="20" y="5"/>
                    </a:lnTo>
                    <a:lnTo>
                      <a:pt x="19" y="3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28"/>
                    </a:lnTo>
                    <a:lnTo>
                      <a:pt x="13" y="53"/>
                    </a:lnTo>
                    <a:lnTo>
                      <a:pt x="13" y="64"/>
                    </a:lnTo>
                    <a:lnTo>
                      <a:pt x="11" y="75"/>
                    </a:lnTo>
                    <a:lnTo>
                      <a:pt x="7" y="87"/>
                    </a:lnTo>
                    <a:lnTo>
                      <a:pt x="4" y="92"/>
                    </a:lnTo>
                    <a:lnTo>
                      <a:pt x="1" y="97"/>
                    </a:lnTo>
                    <a:lnTo>
                      <a:pt x="1" y="97"/>
                    </a:lnTo>
                    <a:lnTo>
                      <a:pt x="0" y="99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3" y="103"/>
                    </a:lnTo>
                    <a:lnTo>
                      <a:pt x="6" y="104"/>
                    </a:lnTo>
                    <a:lnTo>
                      <a:pt x="8" y="103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13" y="96"/>
                    </a:lnTo>
                    <a:lnTo>
                      <a:pt x="16" y="91"/>
                    </a:lnTo>
                    <a:lnTo>
                      <a:pt x="20" y="79"/>
                    </a:lnTo>
                    <a:lnTo>
                      <a:pt x="22" y="67"/>
                    </a:lnTo>
                    <a:lnTo>
                      <a:pt x="22" y="55"/>
                    </a:lnTo>
                    <a:lnTo>
                      <a:pt x="22" y="42"/>
                    </a:lnTo>
                    <a:lnTo>
                      <a:pt x="21" y="29"/>
                    </a:lnTo>
                    <a:lnTo>
                      <a:pt x="20" y="5"/>
                    </a:lnTo>
                    <a:lnTo>
                      <a:pt x="2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23" name="Freeform 851"/>
              <p:cNvSpPr/>
              <p:nvPr/>
            </p:nvSpPr>
            <p:spPr bwMode="auto">
              <a:xfrm>
                <a:off x="2765425" y="1674813"/>
                <a:ext cx="7938" cy="55563"/>
              </a:xfrm>
              <a:custGeom>
                <a:avLst/>
                <a:gdLst/>
                <a:ahLst/>
                <a:cxnLst>
                  <a:cxn ang="0">
                    <a:pos x="15" y="94"/>
                  </a:cxn>
                  <a:cxn ang="0">
                    <a:pos x="15" y="94"/>
                  </a:cxn>
                  <a:cxn ang="0">
                    <a:pos x="14" y="72"/>
                  </a:cxn>
                  <a:cxn ang="0">
                    <a:pos x="12" y="50"/>
                  </a:cxn>
                  <a:cxn ang="0">
                    <a:pos x="11" y="2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29"/>
                  </a:cxn>
                  <a:cxn ang="0">
                    <a:pos x="2" y="53"/>
                  </a:cxn>
                  <a:cxn ang="0">
                    <a:pos x="4" y="76"/>
                  </a:cxn>
                  <a:cxn ang="0">
                    <a:pos x="5" y="100"/>
                  </a:cxn>
                  <a:cxn ang="0">
                    <a:pos x="5" y="100"/>
                  </a:cxn>
                  <a:cxn ang="0">
                    <a:pos x="5" y="102"/>
                  </a:cxn>
                  <a:cxn ang="0">
                    <a:pos x="6" y="103"/>
                  </a:cxn>
                  <a:cxn ang="0">
                    <a:pos x="8" y="104"/>
                  </a:cxn>
                  <a:cxn ang="0">
                    <a:pos x="9" y="104"/>
                  </a:cxn>
                  <a:cxn ang="0">
                    <a:pos x="12" y="104"/>
                  </a:cxn>
                  <a:cxn ang="0">
                    <a:pos x="13" y="103"/>
                  </a:cxn>
                  <a:cxn ang="0">
                    <a:pos x="15" y="102"/>
                  </a:cxn>
                  <a:cxn ang="0">
                    <a:pos x="15" y="100"/>
                  </a:cxn>
                  <a:cxn ang="0">
                    <a:pos x="15" y="95"/>
                  </a:cxn>
                  <a:cxn ang="0">
                    <a:pos x="15" y="95"/>
                  </a:cxn>
                  <a:cxn ang="0">
                    <a:pos x="15" y="94"/>
                  </a:cxn>
                  <a:cxn ang="0">
                    <a:pos x="15" y="94"/>
                  </a:cxn>
                </a:cxnLst>
                <a:rect l="0" t="0" r="r" b="b"/>
                <a:pathLst>
                  <a:path w="15" h="104">
                    <a:moveTo>
                      <a:pt x="15" y="94"/>
                    </a:moveTo>
                    <a:lnTo>
                      <a:pt x="15" y="94"/>
                    </a:lnTo>
                    <a:lnTo>
                      <a:pt x="14" y="72"/>
                    </a:lnTo>
                    <a:lnTo>
                      <a:pt x="12" y="50"/>
                    </a:lnTo>
                    <a:lnTo>
                      <a:pt x="11" y="2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29"/>
                    </a:lnTo>
                    <a:lnTo>
                      <a:pt x="2" y="53"/>
                    </a:lnTo>
                    <a:lnTo>
                      <a:pt x="4" y="76"/>
                    </a:lnTo>
                    <a:lnTo>
                      <a:pt x="5" y="100"/>
                    </a:lnTo>
                    <a:lnTo>
                      <a:pt x="5" y="100"/>
                    </a:lnTo>
                    <a:lnTo>
                      <a:pt x="5" y="102"/>
                    </a:lnTo>
                    <a:lnTo>
                      <a:pt x="6" y="103"/>
                    </a:lnTo>
                    <a:lnTo>
                      <a:pt x="8" y="104"/>
                    </a:lnTo>
                    <a:lnTo>
                      <a:pt x="9" y="104"/>
                    </a:lnTo>
                    <a:lnTo>
                      <a:pt x="12" y="104"/>
                    </a:lnTo>
                    <a:lnTo>
                      <a:pt x="13" y="103"/>
                    </a:lnTo>
                    <a:lnTo>
                      <a:pt x="15" y="102"/>
                    </a:lnTo>
                    <a:lnTo>
                      <a:pt x="15" y="100"/>
                    </a:lnTo>
                    <a:lnTo>
                      <a:pt x="15" y="95"/>
                    </a:lnTo>
                    <a:lnTo>
                      <a:pt x="15" y="95"/>
                    </a:lnTo>
                    <a:lnTo>
                      <a:pt x="15" y="94"/>
                    </a:lnTo>
                    <a:lnTo>
                      <a:pt x="15" y="9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24" name="Freeform 852"/>
              <p:cNvSpPr/>
              <p:nvPr/>
            </p:nvSpPr>
            <p:spPr bwMode="auto">
              <a:xfrm>
                <a:off x="2792413" y="1638300"/>
                <a:ext cx="7938" cy="53975"/>
              </a:xfrm>
              <a:custGeom>
                <a:avLst/>
                <a:gdLst/>
                <a:ahLst/>
                <a:cxnLst>
                  <a:cxn ang="0">
                    <a:pos x="13" y="4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12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5" y="28"/>
                  </a:cxn>
                  <a:cxn ang="0">
                    <a:pos x="5" y="51"/>
                  </a:cxn>
                  <a:cxn ang="0">
                    <a:pos x="5" y="63"/>
                  </a:cxn>
                  <a:cxn ang="0">
                    <a:pos x="4" y="74"/>
                  </a:cxn>
                  <a:cxn ang="0">
                    <a:pos x="3" y="85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1"/>
                  </a:cxn>
                  <a:cxn ang="0">
                    <a:pos x="1" y="102"/>
                  </a:cxn>
                  <a:cxn ang="0">
                    <a:pos x="3" y="103"/>
                  </a:cxn>
                  <a:cxn ang="0">
                    <a:pos x="5" y="103"/>
                  </a:cxn>
                  <a:cxn ang="0">
                    <a:pos x="6" y="103"/>
                  </a:cxn>
                  <a:cxn ang="0">
                    <a:pos x="8" y="102"/>
                  </a:cxn>
                  <a:cxn ang="0">
                    <a:pos x="9" y="100"/>
                  </a:cxn>
                  <a:cxn ang="0">
                    <a:pos x="9" y="100"/>
                  </a:cxn>
                  <a:cxn ang="0">
                    <a:pos x="11" y="89"/>
                  </a:cxn>
                  <a:cxn ang="0">
                    <a:pos x="13" y="76"/>
                  </a:cxn>
                  <a:cxn ang="0">
                    <a:pos x="14" y="64"/>
                  </a:cxn>
                  <a:cxn ang="0">
                    <a:pos x="15" y="52"/>
                  </a:cxn>
                  <a:cxn ang="0">
                    <a:pos x="14" y="28"/>
                  </a:cxn>
                  <a:cxn ang="0">
                    <a:pos x="13" y="4"/>
                  </a:cxn>
                  <a:cxn ang="0">
                    <a:pos x="13" y="4"/>
                  </a:cxn>
                </a:cxnLst>
                <a:rect l="0" t="0" r="r" b="b"/>
                <a:pathLst>
                  <a:path w="15" h="103">
                    <a:moveTo>
                      <a:pt x="13" y="4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28"/>
                    </a:lnTo>
                    <a:lnTo>
                      <a:pt x="5" y="51"/>
                    </a:lnTo>
                    <a:lnTo>
                      <a:pt x="5" y="63"/>
                    </a:lnTo>
                    <a:lnTo>
                      <a:pt x="4" y="74"/>
                    </a:lnTo>
                    <a:lnTo>
                      <a:pt x="3" y="85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1"/>
                    </a:lnTo>
                    <a:lnTo>
                      <a:pt x="1" y="102"/>
                    </a:lnTo>
                    <a:lnTo>
                      <a:pt x="3" y="103"/>
                    </a:lnTo>
                    <a:lnTo>
                      <a:pt x="5" y="103"/>
                    </a:lnTo>
                    <a:lnTo>
                      <a:pt x="6" y="103"/>
                    </a:lnTo>
                    <a:lnTo>
                      <a:pt x="8" y="102"/>
                    </a:lnTo>
                    <a:lnTo>
                      <a:pt x="9" y="100"/>
                    </a:lnTo>
                    <a:lnTo>
                      <a:pt x="9" y="100"/>
                    </a:lnTo>
                    <a:lnTo>
                      <a:pt x="11" y="89"/>
                    </a:lnTo>
                    <a:lnTo>
                      <a:pt x="13" y="76"/>
                    </a:lnTo>
                    <a:lnTo>
                      <a:pt x="14" y="64"/>
                    </a:lnTo>
                    <a:lnTo>
                      <a:pt x="15" y="52"/>
                    </a:lnTo>
                    <a:lnTo>
                      <a:pt x="14" y="28"/>
                    </a:lnTo>
                    <a:lnTo>
                      <a:pt x="13" y="4"/>
                    </a:lnTo>
                    <a:lnTo>
                      <a:pt x="1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25" name="Freeform 853"/>
              <p:cNvSpPr/>
              <p:nvPr/>
            </p:nvSpPr>
            <p:spPr bwMode="auto">
              <a:xfrm>
                <a:off x="2817813" y="1609725"/>
                <a:ext cx="7938" cy="42863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2" y="24"/>
                  </a:cxn>
                  <a:cxn ang="0">
                    <a:pos x="3" y="33"/>
                  </a:cxn>
                  <a:cxn ang="0">
                    <a:pos x="5" y="42"/>
                  </a:cxn>
                  <a:cxn ang="0">
                    <a:pos x="5" y="42"/>
                  </a:cxn>
                  <a:cxn ang="0">
                    <a:pos x="5" y="59"/>
                  </a:cxn>
                  <a:cxn ang="0">
                    <a:pos x="5" y="75"/>
                  </a:cxn>
                  <a:cxn ang="0">
                    <a:pos x="5" y="75"/>
                  </a:cxn>
                  <a:cxn ang="0">
                    <a:pos x="6" y="77"/>
                  </a:cxn>
                  <a:cxn ang="0">
                    <a:pos x="7" y="80"/>
                  </a:cxn>
                  <a:cxn ang="0">
                    <a:pos x="8" y="81"/>
                  </a:cxn>
                  <a:cxn ang="0">
                    <a:pos x="10" y="81"/>
                  </a:cxn>
                  <a:cxn ang="0">
                    <a:pos x="11" y="81"/>
                  </a:cxn>
                  <a:cxn ang="0">
                    <a:pos x="13" y="80"/>
                  </a:cxn>
                  <a:cxn ang="0">
                    <a:pos x="14" y="77"/>
                  </a:cxn>
                  <a:cxn ang="0">
                    <a:pos x="14" y="75"/>
                  </a:cxn>
                  <a:cxn ang="0">
                    <a:pos x="14" y="42"/>
                  </a:cxn>
                  <a:cxn ang="0">
                    <a:pos x="14" y="42"/>
                  </a:cxn>
                  <a:cxn ang="0">
                    <a:pos x="14" y="33"/>
                  </a:cxn>
                  <a:cxn ang="0">
                    <a:pos x="12" y="24"/>
                  </a:cxn>
                  <a:cxn ang="0">
                    <a:pos x="11" y="14"/>
                  </a:cxn>
                  <a:cxn ang="0">
                    <a:pos x="10" y="5"/>
                  </a:cxn>
                  <a:cxn ang="0">
                    <a:pos x="10" y="5"/>
                  </a:cxn>
                </a:cxnLst>
                <a:rect l="0" t="0" r="r" b="b"/>
                <a:pathLst>
                  <a:path w="14" h="81">
                    <a:moveTo>
                      <a:pt x="10" y="5"/>
                    </a:move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2" y="24"/>
                    </a:lnTo>
                    <a:lnTo>
                      <a:pt x="3" y="33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59"/>
                    </a:lnTo>
                    <a:lnTo>
                      <a:pt x="5" y="75"/>
                    </a:lnTo>
                    <a:lnTo>
                      <a:pt x="5" y="75"/>
                    </a:lnTo>
                    <a:lnTo>
                      <a:pt x="6" y="77"/>
                    </a:lnTo>
                    <a:lnTo>
                      <a:pt x="7" y="80"/>
                    </a:lnTo>
                    <a:lnTo>
                      <a:pt x="8" y="81"/>
                    </a:lnTo>
                    <a:lnTo>
                      <a:pt x="10" y="81"/>
                    </a:lnTo>
                    <a:lnTo>
                      <a:pt x="11" y="81"/>
                    </a:lnTo>
                    <a:lnTo>
                      <a:pt x="13" y="80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33"/>
                    </a:lnTo>
                    <a:lnTo>
                      <a:pt x="12" y="24"/>
                    </a:lnTo>
                    <a:lnTo>
                      <a:pt x="11" y="14"/>
                    </a:lnTo>
                    <a:lnTo>
                      <a:pt x="10" y="5"/>
                    </a:lnTo>
                    <a:lnTo>
                      <a:pt x="1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26" name="Freeform 854"/>
              <p:cNvSpPr/>
              <p:nvPr/>
            </p:nvSpPr>
            <p:spPr bwMode="auto">
              <a:xfrm>
                <a:off x="2847975" y="1576388"/>
                <a:ext cx="7938" cy="33338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9"/>
                  </a:cxn>
                  <a:cxn ang="0">
                    <a:pos x="2" y="31"/>
                  </a:cxn>
                  <a:cxn ang="0">
                    <a:pos x="3" y="44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5" y="59"/>
                  </a:cxn>
                  <a:cxn ang="0">
                    <a:pos x="6" y="61"/>
                  </a:cxn>
                  <a:cxn ang="0">
                    <a:pos x="7" y="62"/>
                  </a:cxn>
                  <a:cxn ang="0">
                    <a:pos x="9" y="62"/>
                  </a:cxn>
                  <a:cxn ang="0">
                    <a:pos x="12" y="62"/>
                  </a:cxn>
                  <a:cxn ang="0">
                    <a:pos x="13" y="61"/>
                  </a:cxn>
                  <a:cxn ang="0">
                    <a:pos x="14" y="59"/>
                  </a:cxn>
                  <a:cxn ang="0">
                    <a:pos x="14" y="57"/>
                  </a:cxn>
                  <a:cxn ang="0">
                    <a:pos x="14" y="57"/>
                  </a:cxn>
                  <a:cxn ang="0">
                    <a:pos x="14" y="44"/>
                  </a:cxn>
                  <a:cxn ang="0">
                    <a:pos x="12" y="31"/>
                  </a:cxn>
                  <a:cxn ang="0">
                    <a:pos x="11" y="19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14" h="62">
                    <a:moveTo>
                      <a:pt x="9" y="5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9"/>
                    </a:lnTo>
                    <a:lnTo>
                      <a:pt x="2" y="31"/>
                    </a:lnTo>
                    <a:lnTo>
                      <a:pt x="3" y="44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5" y="59"/>
                    </a:lnTo>
                    <a:lnTo>
                      <a:pt x="6" y="61"/>
                    </a:lnTo>
                    <a:lnTo>
                      <a:pt x="7" y="62"/>
                    </a:lnTo>
                    <a:lnTo>
                      <a:pt x="9" y="62"/>
                    </a:lnTo>
                    <a:lnTo>
                      <a:pt x="12" y="62"/>
                    </a:lnTo>
                    <a:lnTo>
                      <a:pt x="13" y="61"/>
                    </a:lnTo>
                    <a:lnTo>
                      <a:pt x="14" y="59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4" y="44"/>
                    </a:lnTo>
                    <a:lnTo>
                      <a:pt x="12" y="31"/>
                    </a:lnTo>
                    <a:lnTo>
                      <a:pt x="11" y="19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27" name="Freeform 855"/>
              <p:cNvSpPr/>
              <p:nvPr/>
            </p:nvSpPr>
            <p:spPr bwMode="auto">
              <a:xfrm>
                <a:off x="2573338" y="1277938"/>
                <a:ext cx="25400" cy="68263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8" y="2"/>
                  </a:cxn>
                  <a:cxn ang="0">
                    <a:pos x="31" y="17"/>
                  </a:cxn>
                  <a:cxn ang="0">
                    <a:pos x="24" y="31"/>
                  </a:cxn>
                  <a:cxn ang="0">
                    <a:pos x="19" y="46"/>
                  </a:cxn>
                  <a:cxn ang="0">
                    <a:pos x="14" y="60"/>
                  </a:cxn>
                  <a:cxn ang="0">
                    <a:pos x="14" y="60"/>
                  </a:cxn>
                  <a:cxn ang="0">
                    <a:pos x="10" y="75"/>
                  </a:cxn>
                  <a:cxn ang="0">
                    <a:pos x="5" y="92"/>
                  </a:cxn>
                  <a:cxn ang="0">
                    <a:pos x="2" y="109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0" y="127"/>
                  </a:cxn>
                  <a:cxn ang="0">
                    <a:pos x="1" y="128"/>
                  </a:cxn>
                  <a:cxn ang="0">
                    <a:pos x="2" y="129"/>
                  </a:cxn>
                  <a:cxn ang="0">
                    <a:pos x="4" y="129"/>
                  </a:cxn>
                  <a:cxn ang="0">
                    <a:pos x="7" y="128"/>
                  </a:cxn>
                  <a:cxn ang="0">
                    <a:pos x="8" y="127"/>
                  </a:cxn>
                  <a:cxn ang="0">
                    <a:pos x="9" y="125"/>
                  </a:cxn>
                  <a:cxn ang="0">
                    <a:pos x="9" y="125"/>
                  </a:cxn>
                  <a:cxn ang="0">
                    <a:pos x="10" y="119"/>
                  </a:cxn>
                  <a:cxn ang="0">
                    <a:pos x="11" y="113"/>
                  </a:cxn>
                  <a:cxn ang="0">
                    <a:pos x="15" y="100"/>
                  </a:cxn>
                  <a:cxn ang="0">
                    <a:pos x="18" y="88"/>
                  </a:cxn>
                  <a:cxn ang="0">
                    <a:pos x="20" y="82"/>
                  </a:cxn>
                  <a:cxn ang="0">
                    <a:pos x="21" y="75"/>
                  </a:cxn>
                  <a:cxn ang="0">
                    <a:pos x="21" y="75"/>
                  </a:cxn>
                  <a:cxn ang="0">
                    <a:pos x="22" y="66"/>
                  </a:cxn>
                  <a:cxn ang="0">
                    <a:pos x="24" y="58"/>
                  </a:cxn>
                  <a:cxn ang="0">
                    <a:pos x="30" y="40"/>
                  </a:cxn>
                  <a:cxn ang="0">
                    <a:pos x="38" y="23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47" y="5"/>
                  </a:cxn>
                  <a:cxn ang="0">
                    <a:pos x="46" y="3"/>
                  </a:cxn>
                  <a:cxn ang="0">
                    <a:pos x="46" y="2"/>
                  </a:cxn>
                  <a:cxn ang="0">
                    <a:pos x="44" y="1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2"/>
                  </a:cxn>
                </a:cxnLst>
                <a:rect l="0" t="0" r="r" b="b"/>
                <a:pathLst>
                  <a:path w="47" h="129">
                    <a:moveTo>
                      <a:pt x="38" y="2"/>
                    </a:moveTo>
                    <a:lnTo>
                      <a:pt x="38" y="2"/>
                    </a:lnTo>
                    <a:lnTo>
                      <a:pt x="31" y="17"/>
                    </a:lnTo>
                    <a:lnTo>
                      <a:pt x="24" y="31"/>
                    </a:lnTo>
                    <a:lnTo>
                      <a:pt x="19" y="46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0" y="75"/>
                    </a:lnTo>
                    <a:lnTo>
                      <a:pt x="5" y="92"/>
                    </a:lnTo>
                    <a:lnTo>
                      <a:pt x="2" y="109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7"/>
                    </a:lnTo>
                    <a:lnTo>
                      <a:pt x="1" y="128"/>
                    </a:lnTo>
                    <a:lnTo>
                      <a:pt x="2" y="129"/>
                    </a:lnTo>
                    <a:lnTo>
                      <a:pt x="4" y="129"/>
                    </a:lnTo>
                    <a:lnTo>
                      <a:pt x="7" y="128"/>
                    </a:lnTo>
                    <a:lnTo>
                      <a:pt x="8" y="127"/>
                    </a:lnTo>
                    <a:lnTo>
                      <a:pt x="9" y="125"/>
                    </a:lnTo>
                    <a:lnTo>
                      <a:pt x="9" y="125"/>
                    </a:lnTo>
                    <a:lnTo>
                      <a:pt x="10" y="119"/>
                    </a:lnTo>
                    <a:lnTo>
                      <a:pt x="11" y="113"/>
                    </a:lnTo>
                    <a:lnTo>
                      <a:pt x="15" y="100"/>
                    </a:lnTo>
                    <a:lnTo>
                      <a:pt x="18" y="88"/>
                    </a:lnTo>
                    <a:lnTo>
                      <a:pt x="20" y="82"/>
                    </a:lnTo>
                    <a:lnTo>
                      <a:pt x="21" y="75"/>
                    </a:lnTo>
                    <a:lnTo>
                      <a:pt x="21" y="75"/>
                    </a:lnTo>
                    <a:lnTo>
                      <a:pt x="22" y="66"/>
                    </a:lnTo>
                    <a:lnTo>
                      <a:pt x="24" y="58"/>
                    </a:lnTo>
                    <a:lnTo>
                      <a:pt x="30" y="40"/>
                    </a:lnTo>
                    <a:lnTo>
                      <a:pt x="38" y="23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7" y="5"/>
                    </a:lnTo>
                    <a:lnTo>
                      <a:pt x="46" y="3"/>
                    </a:lnTo>
                    <a:lnTo>
                      <a:pt x="46" y="2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28" name="Freeform 856"/>
              <p:cNvSpPr/>
              <p:nvPr/>
            </p:nvSpPr>
            <p:spPr bwMode="auto">
              <a:xfrm>
                <a:off x="2606675" y="1308100"/>
                <a:ext cx="22225" cy="34925"/>
              </a:xfrm>
              <a:custGeom>
                <a:avLst/>
                <a:gdLst/>
                <a:ahLst/>
                <a:cxnLst>
                  <a:cxn ang="0">
                    <a:pos x="33" y="1"/>
                  </a:cxn>
                  <a:cxn ang="0">
                    <a:pos x="33" y="1"/>
                  </a:cxn>
                  <a:cxn ang="0">
                    <a:pos x="27" y="8"/>
                  </a:cxn>
                  <a:cxn ang="0">
                    <a:pos x="22" y="14"/>
                  </a:cxn>
                  <a:cxn ang="0">
                    <a:pos x="13" y="29"/>
                  </a:cxn>
                  <a:cxn ang="0">
                    <a:pos x="6" y="44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3"/>
                  </a:cxn>
                  <a:cxn ang="0">
                    <a:pos x="0" y="64"/>
                  </a:cxn>
                  <a:cxn ang="0">
                    <a:pos x="2" y="65"/>
                  </a:cxn>
                  <a:cxn ang="0">
                    <a:pos x="3" y="66"/>
                  </a:cxn>
                  <a:cxn ang="0">
                    <a:pos x="5" y="66"/>
                  </a:cxn>
                  <a:cxn ang="0">
                    <a:pos x="6" y="66"/>
                  </a:cxn>
                  <a:cxn ang="0">
                    <a:pos x="8" y="65"/>
                  </a:cxn>
                  <a:cxn ang="0">
                    <a:pos x="9" y="63"/>
                  </a:cxn>
                  <a:cxn ang="0">
                    <a:pos x="9" y="63"/>
                  </a:cxn>
                  <a:cxn ang="0">
                    <a:pos x="14" y="48"/>
                  </a:cxn>
                  <a:cxn ang="0">
                    <a:pos x="21" y="34"/>
                  </a:cxn>
                  <a:cxn ang="0">
                    <a:pos x="30" y="21"/>
                  </a:cxn>
                  <a:cxn ang="0">
                    <a:pos x="34" y="14"/>
                  </a:cxn>
                  <a:cxn ang="0">
                    <a:pos x="39" y="8"/>
                  </a:cxn>
                  <a:cxn ang="0">
                    <a:pos x="39" y="8"/>
                  </a:cxn>
                  <a:cxn ang="0">
                    <a:pos x="40" y="6"/>
                  </a:cxn>
                  <a:cxn ang="0">
                    <a:pos x="41" y="5"/>
                  </a:cxn>
                  <a:cxn ang="0">
                    <a:pos x="40" y="3"/>
                  </a:cxn>
                  <a:cxn ang="0">
                    <a:pos x="39" y="2"/>
                  </a:cxn>
                  <a:cxn ang="0">
                    <a:pos x="38" y="1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3" y="1"/>
                  </a:cxn>
                  <a:cxn ang="0">
                    <a:pos x="33" y="1"/>
                  </a:cxn>
                </a:cxnLst>
                <a:rect l="0" t="0" r="r" b="b"/>
                <a:pathLst>
                  <a:path w="41" h="66">
                    <a:moveTo>
                      <a:pt x="33" y="1"/>
                    </a:moveTo>
                    <a:lnTo>
                      <a:pt x="33" y="1"/>
                    </a:lnTo>
                    <a:lnTo>
                      <a:pt x="27" y="8"/>
                    </a:lnTo>
                    <a:lnTo>
                      <a:pt x="22" y="14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0" y="64"/>
                    </a:lnTo>
                    <a:lnTo>
                      <a:pt x="2" y="65"/>
                    </a:lnTo>
                    <a:lnTo>
                      <a:pt x="3" y="66"/>
                    </a:lnTo>
                    <a:lnTo>
                      <a:pt x="5" y="66"/>
                    </a:lnTo>
                    <a:lnTo>
                      <a:pt x="6" y="66"/>
                    </a:lnTo>
                    <a:lnTo>
                      <a:pt x="8" y="65"/>
                    </a:lnTo>
                    <a:lnTo>
                      <a:pt x="9" y="63"/>
                    </a:lnTo>
                    <a:lnTo>
                      <a:pt x="9" y="63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30" y="21"/>
                    </a:lnTo>
                    <a:lnTo>
                      <a:pt x="34" y="14"/>
                    </a:lnTo>
                    <a:lnTo>
                      <a:pt x="39" y="8"/>
                    </a:lnTo>
                    <a:lnTo>
                      <a:pt x="39" y="8"/>
                    </a:lnTo>
                    <a:lnTo>
                      <a:pt x="40" y="6"/>
                    </a:lnTo>
                    <a:lnTo>
                      <a:pt x="41" y="5"/>
                    </a:lnTo>
                    <a:lnTo>
                      <a:pt x="40" y="3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1"/>
                    </a:lnTo>
                    <a:lnTo>
                      <a:pt x="3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29" name="Freeform 857"/>
              <p:cNvSpPr/>
              <p:nvPr/>
            </p:nvSpPr>
            <p:spPr bwMode="auto">
              <a:xfrm>
                <a:off x="2646363" y="1443038"/>
                <a:ext cx="19050" cy="41275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26" y="2"/>
                  </a:cxn>
                  <a:cxn ang="0">
                    <a:pos x="18" y="20"/>
                  </a:cxn>
                  <a:cxn ang="0">
                    <a:pos x="9" y="37"/>
                  </a:cxn>
                  <a:cxn ang="0">
                    <a:pos x="6" y="45"/>
                  </a:cxn>
                  <a:cxn ang="0">
                    <a:pos x="3" y="55"/>
                  </a:cxn>
                  <a:cxn ang="0">
                    <a:pos x="1" y="6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1" y="76"/>
                  </a:cxn>
                  <a:cxn ang="0">
                    <a:pos x="2" y="77"/>
                  </a:cxn>
                  <a:cxn ang="0">
                    <a:pos x="3" y="78"/>
                  </a:cxn>
                  <a:cxn ang="0">
                    <a:pos x="5" y="78"/>
                  </a:cxn>
                  <a:cxn ang="0">
                    <a:pos x="7" y="78"/>
                  </a:cxn>
                  <a:cxn ang="0">
                    <a:pos x="8" y="77"/>
                  </a:cxn>
                  <a:cxn ang="0">
                    <a:pos x="9" y="76"/>
                  </a:cxn>
                  <a:cxn ang="0">
                    <a:pos x="10" y="74"/>
                  </a:cxn>
                  <a:cxn ang="0">
                    <a:pos x="10" y="74"/>
                  </a:cxn>
                  <a:cxn ang="0">
                    <a:pos x="10" y="65"/>
                  </a:cxn>
                  <a:cxn ang="0">
                    <a:pos x="12" y="56"/>
                  </a:cxn>
                  <a:cxn ang="0">
                    <a:pos x="16" y="47"/>
                  </a:cxn>
                  <a:cxn ang="0">
                    <a:pos x="19" y="39"/>
                  </a:cxn>
                  <a:cxn ang="0">
                    <a:pos x="26" y="23"/>
                  </a:cxn>
                  <a:cxn ang="0">
                    <a:pos x="34" y="7"/>
                  </a:cxn>
                  <a:cxn ang="0">
                    <a:pos x="34" y="7"/>
                  </a:cxn>
                  <a:cxn ang="0">
                    <a:pos x="35" y="5"/>
                  </a:cxn>
                  <a:cxn ang="0">
                    <a:pos x="35" y="3"/>
                  </a:cxn>
                  <a:cxn ang="0">
                    <a:pos x="34" y="2"/>
                  </a:cxn>
                  <a:cxn ang="0">
                    <a:pos x="32" y="1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8" y="1"/>
                  </a:cxn>
                  <a:cxn ang="0">
                    <a:pos x="26" y="2"/>
                  </a:cxn>
                  <a:cxn ang="0">
                    <a:pos x="26" y="2"/>
                  </a:cxn>
                </a:cxnLst>
                <a:rect l="0" t="0" r="r" b="b"/>
                <a:pathLst>
                  <a:path w="35" h="78">
                    <a:moveTo>
                      <a:pt x="26" y="2"/>
                    </a:moveTo>
                    <a:lnTo>
                      <a:pt x="26" y="2"/>
                    </a:lnTo>
                    <a:lnTo>
                      <a:pt x="18" y="20"/>
                    </a:lnTo>
                    <a:lnTo>
                      <a:pt x="9" y="37"/>
                    </a:lnTo>
                    <a:lnTo>
                      <a:pt x="6" y="45"/>
                    </a:lnTo>
                    <a:lnTo>
                      <a:pt x="3" y="55"/>
                    </a:lnTo>
                    <a:lnTo>
                      <a:pt x="1" y="6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2" y="77"/>
                    </a:lnTo>
                    <a:lnTo>
                      <a:pt x="3" y="78"/>
                    </a:lnTo>
                    <a:lnTo>
                      <a:pt x="5" y="78"/>
                    </a:lnTo>
                    <a:lnTo>
                      <a:pt x="7" y="78"/>
                    </a:lnTo>
                    <a:lnTo>
                      <a:pt x="8" y="77"/>
                    </a:lnTo>
                    <a:lnTo>
                      <a:pt x="9" y="76"/>
                    </a:lnTo>
                    <a:lnTo>
                      <a:pt x="10" y="74"/>
                    </a:lnTo>
                    <a:lnTo>
                      <a:pt x="10" y="74"/>
                    </a:lnTo>
                    <a:lnTo>
                      <a:pt x="10" y="65"/>
                    </a:lnTo>
                    <a:lnTo>
                      <a:pt x="12" y="56"/>
                    </a:lnTo>
                    <a:lnTo>
                      <a:pt x="16" y="47"/>
                    </a:lnTo>
                    <a:lnTo>
                      <a:pt x="19" y="39"/>
                    </a:lnTo>
                    <a:lnTo>
                      <a:pt x="26" y="23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5" y="5"/>
                    </a:lnTo>
                    <a:lnTo>
                      <a:pt x="35" y="3"/>
                    </a:lnTo>
                    <a:lnTo>
                      <a:pt x="34" y="2"/>
                    </a:lnTo>
                    <a:lnTo>
                      <a:pt x="32" y="1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8" y="1"/>
                    </a:lnTo>
                    <a:lnTo>
                      <a:pt x="26" y="2"/>
                    </a:lnTo>
                    <a:lnTo>
                      <a:pt x="2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30" name="Freeform 858"/>
              <p:cNvSpPr/>
              <p:nvPr/>
            </p:nvSpPr>
            <p:spPr bwMode="auto">
              <a:xfrm>
                <a:off x="2684463" y="1452563"/>
                <a:ext cx="17463" cy="34925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26" y="2"/>
                  </a:cxn>
                  <a:cxn ang="0">
                    <a:pos x="17" y="15"/>
                  </a:cxn>
                  <a:cxn ang="0">
                    <a:pos x="9" y="30"/>
                  </a:cxn>
                  <a:cxn ang="0">
                    <a:pos x="5" y="37"/>
                  </a:cxn>
                  <a:cxn ang="0">
                    <a:pos x="2" y="44"/>
                  </a:cxn>
                  <a:cxn ang="0">
                    <a:pos x="1" y="52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3"/>
                  </a:cxn>
                  <a:cxn ang="0">
                    <a:pos x="1" y="64"/>
                  </a:cxn>
                  <a:cxn ang="0">
                    <a:pos x="2" y="65"/>
                  </a:cxn>
                  <a:cxn ang="0">
                    <a:pos x="4" y="65"/>
                  </a:cxn>
                  <a:cxn ang="0">
                    <a:pos x="7" y="65"/>
                  </a:cxn>
                  <a:cxn ang="0">
                    <a:pos x="8" y="64"/>
                  </a:cxn>
                  <a:cxn ang="0">
                    <a:pos x="9" y="63"/>
                  </a:cxn>
                  <a:cxn ang="0">
                    <a:pos x="10" y="61"/>
                  </a:cxn>
                  <a:cxn ang="0">
                    <a:pos x="10" y="61"/>
                  </a:cxn>
                  <a:cxn ang="0">
                    <a:pos x="11" y="53"/>
                  </a:cxn>
                  <a:cxn ang="0">
                    <a:pos x="12" y="46"/>
                  </a:cxn>
                  <a:cxn ang="0">
                    <a:pos x="15" y="39"/>
                  </a:cxn>
                  <a:cxn ang="0">
                    <a:pos x="18" y="32"/>
                  </a:cxn>
                  <a:cxn ang="0">
                    <a:pos x="26" y="18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3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6" y="2"/>
                  </a:cxn>
                  <a:cxn ang="0">
                    <a:pos x="26" y="2"/>
                  </a:cxn>
                </a:cxnLst>
                <a:rect l="0" t="0" r="r" b="b"/>
                <a:pathLst>
                  <a:path w="34" h="65">
                    <a:moveTo>
                      <a:pt x="26" y="2"/>
                    </a:moveTo>
                    <a:lnTo>
                      <a:pt x="26" y="2"/>
                    </a:lnTo>
                    <a:lnTo>
                      <a:pt x="17" y="15"/>
                    </a:lnTo>
                    <a:lnTo>
                      <a:pt x="9" y="30"/>
                    </a:lnTo>
                    <a:lnTo>
                      <a:pt x="5" y="37"/>
                    </a:lnTo>
                    <a:lnTo>
                      <a:pt x="2" y="44"/>
                    </a:lnTo>
                    <a:lnTo>
                      <a:pt x="1" y="52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1" y="64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7" y="65"/>
                    </a:lnTo>
                    <a:lnTo>
                      <a:pt x="8" y="64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0" y="61"/>
                    </a:lnTo>
                    <a:lnTo>
                      <a:pt x="11" y="53"/>
                    </a:lnTo>
                    <a:lnTo>
                      <a:pt x="12" y="46"/>
                    </a:lnTo>
                    <a:lnTo>
                      <a:pt x="15" y="39"/>
                    </a:lnTo>
                    <a:lnTo>
                      <a:pt x="18" y="32"/>
                    </a:lnTo>
                    <a:lnTo>
                      <a:pt x="26" y="18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4"/>
                    </a:lnTo>
                    <a:lnTo>
                      <a:pt x="34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6" y="2"/>
                    </a:lnTo>
                    <a:lnTo>
                      <a:pt x="2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31" name="Freeform 859"/>
              <p:cNvSpPr/>
              <p:nvPr/>
            </p:nvSpPr>
            <p:spPr bwMode="auto">
              <a:xfrm>
                <a:off x="2724150" y="1473200"/>
                <a:ext cx="4763" cy="111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1" y="19"/>
                  </a:cxn>
                  <a:cxn ang="0">
                    <a:pos x="2" y="20"/>
                  </a:cxn>
                  <a:cxn ang="0">
                    <a:pos x="3" y="21"/>
                  </a:cxn>
                  <a:cxn ang="0">
                    <a:pos x="5" y="21"/>
                  </a:cxn>
                  <a:cxn ang="0">
                    <a:pos x="6" y="21"/>
                  </a:cxn>
                  <a:cxn ang="0">
                    <a:pos x="8" y="20"/>
                  </a:cxn>
                  <a:cxn ang="0">
                    <a:pos x="9" y="19"/>
                  </a:cxn>
                  <a:cxn ang="0">
                    <a:pos x="9" y="1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21">
                    <a:moveTo>
                      <a:pt x="0" y="5"/>
                    </a:moveTo>
                    <a:lnTo>
                      <a:pt x="0" y="17"/>
                    </a:lnTo>
                    <a:lnTo>
                      <a:pt x="0" y="17"/>
                    </a:lnTo>
                    <a:lnTo>
                      <a:pt x="1" y="19"/>
                    </a:lnTo>
                    <a:lnTo>
                      <a:pt x="2" y="20"/>
                    </a:lnTo>
                    <a:lnTo>
                      <a:pt x="3" y="21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20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32" name="Freeform 860"/>
              <p:cNvSpPr/>
              <p:nvPr/>
            </p:nvSpPr>
            <p:spPr bwMode="auto">
              <a:xfrm>
                <a:off x="2386013" y="1473200"/>
                <a:ext cx="15875" cy="47625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9" y="5"/>
                  </a:cxn>
                  <a:cxn ang="0">
                    <a:pos x="18" y="15"/>
                  </a:cxn>
                  <a:cxn ang="0">
                    <a:pos x="16" y="26"/>
                  </a:cxn>
                  <a:cxn ang="0">
                    <a:pos x="10" y="45"/>
                  </a:cxn>
                  <a:cxn ang="0">
                    <a:pos x="3" y="66"/>
                  </a:cxn>
                  <a:cxn ang="0">
                    <a:pos x="1" y="76"/>
                  </a:cxn>
                  <a:cxn ang="0">
                    <a:pos x="0" y="87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1" y="91"/>
                  </a:cxn>
                  <a:cxn ang="0">
                    <a:pos x="3" y="91"/>
                  </a:cxn>
                  <a:cxn ang="0">
                    <a:pos x="5" y="92"/>
                  </a:cxn>
                  <a:cxn ang="0">
                    <a:pos x="7" y="91"/>
                  </a:cxn>
                  <a:cxn ang="0">
                    <a:pos x="9" y="91"/>
                  </a:cxn>
                  <a:cxn ang="0">
                    <a:pos x="10" y="89"/>
                  </a:cxn>
                  <a:cxn ang="0">
                    <a:pos x="10" y="87"/>
                  </a:cxn>
                  <a:cxn ang="0">
                    <a:pos x="10" y="87"/>
                  </a:cxn>
                  <a:cxn ang="0">
                    <a:pos x="11" y="76"/>
                  </a:cxn>
                  <a:cxn ang="0">
                    <a:pos x="13" y="66"/>
                  </a:cxn>
                  <a:cxn ang="0">
                    <a:pos x="19" y="45"/>
                  </a:cxn>
                  <a:cxn ang="0">
                    <a:pos x="25" y="26"/>
                  </a:cxn>
                  <a:cxn ang="0">
                    <a:pos x="27" y="15"/>
                  </a:cxn>
                  <a:cxn ang="0">
                    <a:pos x="29" y="5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1" y="1"/>
                  </a:cxn>
                  <a:cxn ang="0">
                    <a:pos x="20" y="3"/>
                  </a:cxn>
                  <a:cxn ang="0">
                    <a:pos x="19" y="5"/>
                  </a:cxn>
                  <a:cxn ang="0">
                    <a:pos x="19" y="5"/>
                  </a:cxn>
                </a:cxnLst>
                <a:rect l="0" t="0" r="r" b="b"/>
                <a:pathLst>
                  <a:path w="29" h="92">
                    <a:moveTo>
                      <a:pt x="19" y="5"/>
                    </a:moveTo>
                    <a:lnTo>
                      <a:pt x="19" y="5"/>
                    </a:lnTo>
                    <a:lnTo>
                      <a:pt x="18" y="15"/>
                    </a:lnTo>
                    <a:lnTo>
                      <a:pt x="16" y="26"/>
                    </a:lnTo>
                    <a:lnTo>
                      <a:pt x="10" y="45"/>
                    </a:lnTo>
                    <a:lnTo>
                      <a:pt x="3" y="66"/>
                    </a:lnTo>
                    <a:lnTo>
                      <a:pt x="1" y="76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1" y="91"/>
                    </a:lnTo>
                    <a:lnTo>
                      <a:pt x="3" y="91"/>
                    </a:lnTo>
                    <a:lnTo>
                      <a:pt x="5" y="92"/>
                    </a:lnTo>
                    <a:lnTo>
                      <a:pt x="7" y="91"/>
                    </a:lnTo>
                    <a:lnTo>
                      <a:pt x="9" y="91"/>
                    </a:lnTo>
                    <a:lnTo>
                      <a:pt x="10" y="89"/>
                    </a:lnTo>
                    <a:lnTo>
                      <a:pt x="10" y="87"/>
                    </a:lnTo>
                    <a:lnTo>
                      <a:pt x="10" y="87"/>
                    </a:lnTo>
                    <a:lnTo>
                      <a:pt x="11" y="76"/>
                    </a:lnTo>
                    <a:lnTo>
                      <a:pt x="13" y="66"/>
                    </a:lnTo>
                    <a:lnTo>
                      <a:pt x="19" y="45"/>
                    </a:lnTo>
                    <a:lnTo>
                      <a:pt x="25" y="26"/>
                    </a:lnTo>
                    <a:lnTo>
                      <a:pt x="27" y="1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1" y="1"/>
                    </a:lnTo>
                    <a:lnTo>
                      <a:pt x="20" y="3"/>
                    </a:lnTo>
                    <a:lnTo>
                      <a:pt x="19" y="5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33" name="Freeform 861"/>
              <p:cNvSpPr/>
              <p:nvPr/>
            </p:nvSpPr>
            <p:spPr bwMode="auto">
              <a:xfrm>
                <a:off x="2422525" y="1492250"/>
                <a:ext cx="12700" cy="31750"/>
              </a:xfrm>
              <a:custGeom>
                <a:avLst/>
                <a:gdLst/>
                <a:ahLst/>
                <a:cxnLst>
                  <a:cxn ang="0">
                    <a:pos x="13" y="3"/>
                  </a:cxn>
                  <a:cxn ang="0">
                    <a:pos x="13" y="3"/>
                  </a:cxn>
                  <a:cxn ang="0">
                    <a:pos x="5" y="29"/>
                  </a:cxn>
                  <a:cxn ang="0">
                    <a:pos x="2" y="41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1" y="57"/>
                  </a:cxn>
                  <a:cxn ang="0">
                    <a:pos x="2" y="59"/>
                  </a:cxn>
                  <a:cxn ang="0">
                    <a:pos x="3" y="59"/>
                  </a:cxn>
                  <a:cxn ang="0">
                    <a:pos x="5" y="60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9" y="57"/>
                  </a:cxn>
                  <a:cxn ang="0">
                    <a:pos x="9" y="55"/>
                  </a:cxn>
                  <a:cxn ang="0">
                    <a:pos x="9" y="55"/>
                  </a:cxn>
                  <a:cxn ang="0">
                    <a:pos x="11" y="42"/>
                  </a:cxn>
                  <a:cxn ang="0">
                    <a:pos x="14" y="30"/>
                  </a:cxn>
                  <a:cxn ang="0">
                    <a:pos x="22" y="6"/>
                  </a:cxn>
                  <a:cxn ang="0">
                    <a:pos x="22" y="6"/>
                  </a:cxn>
                  <a:cxn ang="0">
                    <a:pos x="22" y="4"/>
                  </a:cxn>
                  <a:cxn ang="0">
                    <a:pos x="21" y="2"/>
                  </a:cxn>
                  <a:cxn ang="0">
                    <a:pos x="20" y="1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1"/>
                  </a:cxn>
                  <a:cxn ang="0">
                    <a:pos x="13" y="3"/>
                  </a:cxn>
                  <a:cxn ang="0">
                    <a:pos x="13" y="3"/>
                  </a:cxn>
                </a:cxnLst>
                <a:rect l="0" t="0" r="r" b="b"/>
                <a:pathLst>
                  <a:path w="22" h="60">
                    <a:moveTo>
                      <a:pt x="13" y="3"/>
                    </a:moveTo>
                    <a:lnTo>
                      <a:pt x="13" y="3"/>
                    </a:lnTo>
                    <a:lnTo>
                      <a:pt x="5" y="29"/>
                    </a:lnTo>
                    <a:lnTo>
                      <a:pt x="2" y="41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2" y="59"/>
                    </a:lnTo>
                    <a:lnTo>
                      <a:pt x="3" y="59"/>
                    </a:lnTo>
                    <a:lnTo>
                      <a:pt x="5" y="60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9" y="55"/>
                    </a:lnTo>
                    <a:lnTo>
                      <a:pt x="11" y="42"/>
                    </a:lnTo>
                    <a:lnTo>
                      <a:pt x="14" y="3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1" y="2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1"/>
                    </a:lnTo>
                    <a:lnTo>
                      <a:pt x="13" y="3"/>
                    </a:lnTo>
                    <a:lnTo>
                      <a:pt x="1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34" name="Freeform 862"/>
              <p:cNvSpPr/>
              <p:nvPr/>
            </p:nvSpPr>
            <p:spPr bwMode="auto">
              <a:xfrm>
                <a:off x="2322513" y="1298575"/>
                <a:ext cx="19050" cy="47625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4" y="4"/>
                  </a:cxn>
                  <a:cxn ang="0">
                    <a:pos x="23" y="16"/>
                  </a:cxn>
                  <a:cxn ang="0">
                    <a:pos x="20" y="26"/>
                  </a:cxn>
                  <a:cxn ang="0">
                    <a:pos x="16" y="35"/>
                  </a:cxn>
                  <a:cxn ang="0">
                    <a:pos x="12" y="46"/>
                  </a:cxn>
                  <a:cxn ang="0">
                    <a:pos x="7" y="55"/>
                  </a:cxn>
                  <a:cxn ang="0">
                    <a:pos x="4" y="65"/>
                  </a:cxn>
                  <a:cxn ang="0">
                    <a:pos x="1" y="76"/>
                  </a:cxn>
                  <a:cxn ang="0">
                    <a:pos x="0" y="87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1" y="90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7" y="90"/>
                  </a:cxn>
                  <a:cxn ang="0">
                    <a:pos x="8" y="89"/>
                  </a:cxn>
                  <a:cxn ang="0">
                    <a:pos x="9" y="87"/>
                  </a:cxn>
                  <a:cxn ang="0">
                    <a:pos x="9" y="87"/>
                  </a:cxn>
                  <a:cxn ang="0">
                    <a:pos x="10" y="76"/>
                  </a:cxn>
                  <a:cxn ang="0">
                    <a:pos x="13" y="65"/>
                  </a:cxn>
                  <a:cxn ang="0">
                    <a:pos x="17" y="55"/>
                  </a:cxn>
                  <a:cxn ang="0">
                    <a:pos x="21" y="46"/>
                  </a:cxn>
                  <a:cxn ang="0">
                    <a:pos x="25" y="35"/>
                  </a:cxn>
                  <a:cxn ang="0">
                    <a:pos x="30" y="26"/>
                  </a:cxn>
                  <a:cxn ang="0">
                    <a:pos x="33" y="16"/>
                  </a:cxn>
                  <a:cxn ang="0">
                    <a:pos x="34" y="4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3" y="1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27" y="0"/>
                  </a:cxn>
                  <a:cxn ang="0">
                    <a:pos x="26" y="1"/>
                  </a:cxn>
                  <a:cxn ang="0">
                    <a:pos x="25" y="2"/>
                  </a:cxn>
                  <a:cxn ang="0">
                    <a:pos x="24" y="4"/>
                  </a:cxn>
                  <a:cxn ang="0">
                    <a:pos x="24" y="4"/>
                  </a:cxn>
                </a:cxnLst>
                <a:rect l="0" t="0" r="r" b="b"/>
                <a:pathLst>
                  <a:path w="34" h="91">
                    <a:moveTo>
                      <a:pt x="24" y="4"/>
                    </a:moveTo>
                    <a:lnTo>
                      <a:pt x="24" y="4"/>
                    </a:lnTo>
                    <a:lnTo>
                      <a:pt x="23" y="16"/>
                    </a:lnTo>
                    <a:lnTo>
                      <a:pt x="20" y="26"/>
                    </a:lnTo>
                    <a:lnTo>
                      <a:pt x="16" y="35"/>
                    </a:lnTo>
                    <a:lnTo>
                      <a:pt x="12" y="46"/>
                    </a:lnTo>
                    <a:lnTo>
                      <a:pt x="7" y="55"/>
                    </a:lnTo>
                    <a:lnTo>
                      <a:pt x="4" y="65"/>
                    </a:lnTo>
                    <a:lnTo>
                      <a:pt x="1" y="76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1" y="90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7" y="90"/>
                    </a:lnTo>
                    <a:lnTo>
                      <a:pt x="8" y="89"/>
                    </a:lnTo>
                    <a:lnTo>
                      <a:pt x="9" y="87"/>
                    </a:lnTo>
                    <a:lnTo>
                      <a:pt x="9" y="87"/>
                    </a:lnTo>
                    <a:lnTo>
                      <a:pt x="10" y="76"/>
                    </a:lnTo>
                    <a:lnTo>
                      <a:pt x="13" y="65"/>
                    </a:lnTo>
                    <a:lnTo>
                      <a:pt x="17" y="55"/>
                    </a:lnTo>
                    <a:lnTo>
                      <a:pt x="21" y="46"/>
                    </a:lnTo>
                    <a:lnTo>
                      <a:pt x="25" y="35"/>
                    </a:lnTo>
                    <a:lnTo>
                      <a:pt x="30" y="26"/>
                    </a:lnTo>
                    <a:lnTo>
                      <a:pt x="33" y="16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3" y="1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7" y="0"/>
                    </a:lnTo>
                    <a:lnTo>
                      <a:pt x="26" y="1"/>
                    </a:lnTo>
                    <a:lnTo>
                      <a:pt x="25" y="2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35" name="Freeform 863"/>
              <p:cNvSpPr/>
              <p:nvPr/>
            </p:nvSpPr>
            <p:spPr bwMode="auto">
              <a:xfrm>
                <a:off x="2355850" y="1304925"/>
                <a:ext cx="22225" cy="34925"/>
              </a:xfrm>
              <a:custGeom>
                <a:avLst/>
                <a:gdLst/>
                <a:ahLst/>
                <a:cxnLst>
                  <a:cxn ang="0">
                    <a:pos x="32" y="2"/>
                  </a:cxn>
                  <a:cxn ang="0">
                    <a:pos x="32" y="2"/>
                  </a:cxn>
                  <a:cxn ang="0">
                    <a:pos x="21" y="16"/>
                  </a:cxn>
                  <a:cxn ang="0">
                    <a:pos x="11" y="30"/>
                  </a:cxn>
                  <a:cxn ang="0">
                    <a:pos x="7" y="37"/>
                  </a:cxn>
                  <a:cxn ang="0">
                    <a:pos x="4" y="45"/>
                  </a:cxn>
                  <a:cxn ang="0">
                    <a:pos x="1" y="52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1" y="65"/>
                  </a:cxn>
                  <a:cxn ang="0">
                    <a:pos x="3" y="66"/>
                  </a:cxn>
                  <a:cxn ang="0">
                    <a:pos x="4" y="66"/>
                  </a:cxn>
                  <a:cxn ang="0">
                    <a:pos x="6" y="66"/>
                  </a:cxn>
                  <a:cxn ang="0">
                    <a:pos x="7" y="65"/>
                  </a:cxn>
                  <a:cxn ang="0">
                    <a:pos x="9" y="64"/>
                  </a:cxn>
                  <a:cxn ang="0">
                    <a:pos x="9" y="62"/>
                  </a:cxn>
                  <a:cxn ang="0">
                    <a:pos x="9" y="62"/>
                  </a:cxn>
                  <a:cxn ang="0">
                    <a:pos x="10" y="53"/>
                  </a:cxn>
                  <a:cxn ang="0">
                    <a:pos x="13" y="46"/>
                  </a:cxn>
                  <a:cxn ang="0">
                    <a:pos x="16" y="39"/>
                  </a:cxn>
                  <a:cxn ang="0">
                    <a:pos x="20" y="33"/>
                  </a:cxn>
                  <a:cxn ang="0">
                    <a:pos x="31" y="19"/>
                  </a:cxn>
                  <a:cxn ang="0">
                    <a:pos x="40" y="7"/>
                  </a:cxn>
                  <a:cxn ang="0">
                    <a:pos x="40" y="7"/>
                  </a:cxn>
                  <a:cxn ang="0">
                    <a:pos x="41" y="5"/>
                  </a:cxn>
                  <a:cxn ang="0">
                    <a:pos x="41" y="3"/>
                  </a:cxn>
                  <a:cxn ang="0">
                    <a:pos x="40" y="2"/>
                  </a:cxn>
                  <a:cxn ang="0">
                    <a:pos x="39" y="1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4" y="1"/>
                  </a:cxn>
                  <a:cxn ang="0">
                    <a:pos x="32" y="2"/>
                  </a:cxn>
                  <a:cxn ang="0">
                    <a:pos x="32" y="2"/>
                  </a:cxn>
                </a:cxnLst>
                <a:rect l="0" t="0" r="r" b="b"/>
                <a:pathLst>
                  <a:path w="41" h="66">
                    <a:moveTo>
                      <a:pt x="32" y="2"/>
                    </a:moveTo>
                    <a:lnTo>
                      <a:pt x="32" y="2"/>
                    </a:lnTo>
                    <a:lnTo>
                      <a:pt x="21" y="16"/>
                    </a:lnTo>
                    <a:lnTo>
                      <a:pt x="11" y="30"/>
                    </a:lnTo>
                    <a:lnTo>
                      <a:pt x="7" y="37"/>
                    </a:lnTo>
                    <a:lnTo>
                      <a:pt x="4" y="45"/>
                    </a:lnTo>
                    <a:lnTo>
                      <a:pt x="1" y="5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1" y="65"/>
                    </a:lnTo>
                    <a:lnTo>
                      <a:pt x="3" y="66"/>
                    </a:lnTo>
                    <a:lnTo>
                      <a:pt x="4" y="66"/>
                    </a:lnTo>
                    <a:lnTo>
                      <a:pt x="6" y="66"/>
                    </a:lnTo>
                    <a:lnTo>
                      <a:pt x="7" y="65"/>
                    </a:lnTo>
                    <a:lnTo>
                      <a:pt x="9" y="64"/>
                    </a:lnTo>
                    <a:lnTo>
                      <a:pt x="9" y="62"/>
                    </a:lnTo>
                    <a:lnTo>
                      <a:pt x="9" y="62"/>
                    </a:lnTo>
                    <a:lnTo>
                      <a:pt x="10" y="53"/>
                    </a:lnTo>
                    <a:lnTo>
                      <a:pt x="13" y="46"/>
                    </a:lnTo>
                    <a:lnTo>
                      <a:pt x="16" y="39"/>
                    </a:lnTo>
                    <a:lnTo>
                      <a:pt x="20" y="33"/>
                    </a:lnTo>
                    <a:lnTo>
                      <a:pt x="31" y="19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4" y="1"/>
                    </a:lnTo>
                    <a:lnTo>
                      <a:pt x="32" y="2"/>
                    </a:lnTo>
                    <a:lnTo>
                      <a:pt x="3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36" name="Freeform 864"/>
              <p:cNvSpPr/>
              <p:nvPr/>
            </p:nvSpPr>
            <p:spPr bwMode="auto">
              <a:xfrm>
                <a:off x="2382838" y="1314450"/>
                <a:ext cx="22225" cy="42863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9" y="1"/>
                  </a:cxn>
                  <a:cxn ang="0">
                    <a:pos x="37" y="0"/>
                  </a:cxn>
                  <a:cxn ang="0">
                    <a:pos x="35" y="1"/>
                  </a:cxn>
                  <a:cxn ang="0">
                    <a:pos x="32" y="3"/>
                  </a:cxn>
                  <a:cxn ang="0">
                    <a:pos x="32" y="4"/>
                  </a:cxn>
                  <a:cxn ang="0">
                    <a:pos x="32" y="6"/>
                  </a:cxn>
                  <a:cxn ang="0">
                    <a:pos x="32" y="6"/>
                  </a:cxn>
                  <a:cxn ang="0">
                    <a:pos x="32" y="12"/>
                  </a:cxn>
                  <a:cxn ang="0">
                    <a:pos x="31" y="18"/>
                  </a:cxn>
                  <a:cxn ang="0">
                    <a:pos x="29" y="22"/>
                  </a:cxn>
                  <a:cxn ang="0">
                    <a:pos x="27" y="27"/>
                  </a:cxn>
                  <a:cxn ang="0">
                    <a:pos x="20" y="36"/>
                  </a:cxn>
                  <a:cxn ang="0">
                    <a:pos x="14" y="45"/>
                  </a:cxn>
                  <a:cxn ang="0">
                    <a:pos x="14" y="45"/>
                  </a:cxn>
                  <a:cxn ang="0">
                    <a:pos x="8" y="52"/>
                  </a:cxn>
                  <a:cxn ang="0">
                    <a:pos x="4" y="59"/>
                  </a:cxn>
                  <a:cxn ang="0">
                    <a:pos x="1" y="66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0" y="77"/>
                  </a:cxn>
                  <a:cxn ang="0">
                    <a:pos x="1" y="79"/>
                  </a:cxn>
                  <a:cxn ang="0">
                    <a:pos x="3" y="79"/>
                  </a:cxn>
                  <a:cxn ang="0">
                    <a:pos x="4" y="80"/>
                  </a:cxn>
                  <a:cxn ang="0">
                    <a:pos x="6" y="79"/>
                  </a:cxn>
                  <a:cxn ang="0">
                    <a:pos x="7" y="79"/>
                  </a:cxn>
                  <a:cxn ang="0">
                    <a:pos x="9" y="77"/>
                  </a:cxn>
                  <a:cxn ang="0">
                    <a:pos x="9" y="75"/>
                  </a:cxn>
                  <a:cxn ang="0">
                    <a:pos x="9" y="75"/>
                  </a:cxn>
                  <a:cxn ang="0">
                    <a:pos x="11" y="69"/>
                  </a:cxn>
                  <a:cxn ang="0">
                    <a:pos x="12" y="65"/>
                  </a:cxn>
                  <a:cxn ang="0">
                    <a:pos x="16" y="56"/>
                  </a:cxn>
                  <a:cxn ang="0">
                    <a:pos x="22" y="49"/>
                  </a:cxn>
                  <a:cxn ang="0">
                    <a:pos x="28" y="41"/>
                  </a:cxn>
                  <a:cxn ang="0">
                    <a:pos x="34" y="32"/>
                  </a:cxn>
                  <a:cxn ang="0">
                    <a:pos x="38" y="24"/>
                  </a:cxn>
                  <a:cxn ang="0">
                    <a:pos x="40" y="20"/>
                  </a:cxn>
                  <a:cxn ang="0">
                    <a:pos x="42" y="15"/>
                  </a:cxn>
                  <a:cxn ang="0">
                    <a:pos x="42" y="10"/>
                  </a:cxn>
                  <a:cxn ang="0">
                    <a:pos x="40" y="4"/>
                  </a:cxn>
                  <a:cxn ang="0">
                    <a:pos x="40" y="4"/>
                  </a:cxn>
                </a:cxnLst>
                <a:rect l="0" t="0" r="r" b="b"/>
                <a:pathLst>
                  <a:path w="42" h="80">
                    <a:moveTo>
                      <a:pt x="40" y="4"/>
                    </a:moveTo>
                    <a:lnTo>
                      <a:pt x="40" y="4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7" y="0"/>
                    </a:lnTo>
                    <a:lnTo>
                      <a:pt x="35" y="1"/>
                    </a:lnTo>
                    <a:lnTo>
                      <a:pt x="32" y="3"/>
                    </a:lnTo>
                    <a:lnTo>
                      <a:pt x="32" y="4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2" y="12"/>
                    </a:lnTo>
                    <a:lnTo>
                      <a:pt x="31" y="18"/>
                    </a:lnTo>
                    <a:lnTo>
                      <a:pt x="29" y="22"/>
                    </a:lnTo>
                    <a:lnTo>
                      <a:pt x="27" y="27"/>
                    </a:lnTo>
                    <a:lnTo>
                      <a:pt x="20" y="36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8" y="52"/>
                    </a:lnTo>
                    <a:lnTo>
                      <a:pt x="4" y="59"/>
                    </a:lnTo>
                    <a:lnTo>
                      <a:pt x="1" y="66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1" y="79"/>
                    </a:lnTo>
                    <a:lnTo>
                      <a:pt x="3" y="79"/>
                    </a:lnTo>
                    <a:lnTo>
                      <a:pt x="4" y="80"/>
                    </a:lnTo>
                    <a:lnTo>
                      <a:pt x="6" y="79"/>
                    </a:lnTo>
                    <a:lnTo>
                      <a:pt x="7" y="79"/>
                    </a:lnTo>
                    <a:lnTo>
                      <a:pt x="9" y="77"/>
                    </a:lnTo>
                    <a:lnTo>
                      <a:pt x="9" y="75"/>
                    </a:lnTo>
                    <a:lnTo>
                      <a:pt x="9" y="75"/>
                    </a:lnTo>
                    <a:lnTo>
                      <a:pt x="11" y="69"/>
                    </a:lnTo>
                    <a:lnTo>
                      <a:pt x="12" y="65"/>
                    </a:lnTo>
                    <a:lnTo>
                      <a:pt x="16" y="56"/>
                    </a:lnTo>
                    <a:lnTo>
                      <a:pt x="22" y="49"/>
                    </a:lnTo>
                    <a:lnTo>
                      <a:pt x="28" y="41"/>
                    </a:lnTo>
                    <a:lnTo>
                      <a:pt x="34" y="32"/>
                    </a:lnTo>
                    <a:lnTo>
                      <a:pt x="38" y="24"/>
                    </a:lnTo>
                    <a:lnTo>
                      <a:pt x="40" y="20"/>
                    </a:lnTo>
                    <a:lnTo>
                      <a:pt x="42" y="15"/>
                    </a:lnTo>
                    <a:lnTo>
                      <a:pt x="42" y="10"/>
                    </a:lnTo>
                    <a:lnTo>
                      <a:pt x="40" y="4"/>
                    </a:lnTo>
                    <a:lnTo>
                      <a:pt x="4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37" name="Freeform 865"/>
              <p:cNvSpPr>
                <a:spLocks noEditPoints="1"/>
              </p:cNvSpPr>
              <p:nvPr/>
            </p:nvSpPr>
            <p:spPr bwMode="auto">
              <a:xfrm>
                <a:off x="2159000" y="1141413"/>
                <a:ext cx="739775" cy="723900"/>
              </a:xfrm>
              <a:custGeom>
                <a:avLst/>
                <a:gdLst/>
                <a:ahLst/>
                <a:cxnLst>
                  <a:cxn ang="0">
                    <a:pos x="761" y="1352"/>
                  </a:cxn>
                  <a:cxn ang="0">
                    <a:pos x="683" y="1296"/>
                  </a:cxn>
                  <a:cxn ang="0">
                    <a:pos x="639" y="1242"/>
                  </a:cxn>
                  <a:cxn ang="0">
                    <a:pos x="406" y="1019"/>
                  </a:cxn>
                  <a:cxn ang="0">
                    <a:pos x="260" y="865"/>
                  </a:cxn>
                  <a:cxn ang="0">
                    <a:pos x="75" y="672"/>
                  </a:cxn>
                  <a:cxn ang="0">
                    <a:pos x="27" y="609"/>
                  </a:cxn>
                  <a:cxn ang="0">
                    <a:pos x="0" y="518"/>
                  </a:cxn>
                  <a:cxn ang="0">
                    <a:pos x="17" y="455"/>
                  </a:cxn>
                  <a:cxn ang="0">
                    <a:pos x="61" y="408"/>
                  </a:cxn>
                  <a:cxn ang="0">
                    <a:pos x="168" y="302"/>
                  </a:cxn>
                  <a:cxn ang="0">
                    <a:pos x="410" y="87"/>
                  </a:cxn>
                  <a:cxn ang="0">
                    <a:pos x="502" y="26"/>
                  </a:cxn>
                  <a:cxn ang="0">
                    <a:pos x="539" y="10"/>
                  </a:cxn>
                  <a:cxn ang="0">
                    <a:pos x="629" y="2"/>
                  </a:cxn>
                  <a:cxn ang="0">
                    <a:pos x="689" y="28"/>
                  </a:cxn>
                  <a:cxn ang="0">
                    <a:pos x="702" y="36"/>
                  </a:cxn>
                  <a:cxn ang="0">
                    <a:pos x="755" y="111"/>
                  </a:cxn>
                  <a:cxn ang="0">
                    <a:pos x="937" y="297"/>
                  </a:cxn>
                  <a:cxn ang="0">
                    <a:pos x="1223" y="573"/>
                  </a:cxn>
                  <a:cxn ang="0">
                    <a:pos x="1358" y="690"/>
                  </a:cxn>
                  <a:cxn ang="0">
                    <a:pos x="1386" y="724"/>
                  </a:cxn>
                  <a:cxn ang="0">
                    <a:pos x="1395" y="808"/>
                  </a:cxn>
                  <a:cxn ang="0">
                    <a:pos x="1359" y="882"/>
                  </a:cxn>
                  <a:cxn ang="0">
                    <a:pos x="1337" y="913"/>
                  </a:cxn>
                  <a:cxn ang="0">
                    <a:pos x="1217" y="1073"/>
                  </a:cxn>
                  <a:cxn ang="0">
                    <a:pos x="1134" y="1163"/>
                  </a:cxn>
                  <a:cxn ang="0">
                    <a:pos x="1026" y="1243"/>
                  </a:cxn>
                  <a:cxn ang="0">
                    <a:pos x="1018" y="1257"/>
                  </a:cxn>
                  <a:cxn ang="0">
                    <a:pos x="997" y="1285"/>
                  </a:cxn>
                  <a:cxn ang="0">
                    <a:pos x="980" y="1304"/>
                  </a:cxn>
                  <a:cxn ang="0">
                    <a:pos x="937" y="1331"/>
                  </a:cxn>
                  <a:cxn ang="0">
                    <a:pos x="850" y="1366"/>
                  </a:cxn>
                  <a:cxn ang="0">
                    <a:pos x="601" y="41"/>
                  </a:cxn>
                  <a:cxn ang="0">
                    <a:pos x="532" y="57"/>
                  </a:cxn>
                  <a:cxn ang="0">
                    <a:pos x="355" y="185"/>
                  </a:cxn>
                  <a:cxn ang="0">
                    <a:pos x="95" y="433"/>
                  </a:cxn>
                  <a:cxn ang="0">
                    <a:pos x="82" y="444"/>
                  </a:cxn>
                  <a:cxn ang="0">
                    <a:pos x="49" y="479"/>
                  </a:cxn>
                  <a:cxn ang="0">
                    <a:pos x="41" y="529"/>
                  </a:cxn>
                  <a:cxn ang="0">
                    <a:pos x="66" y="595"/>
                  </a:cxn>
                  <a:cxn ang="0">
                    <a:pos x="127" y="658"/>
                  </a:cxn>
                  <a:cxn ang="0">
                    <a:pos x="136" y="677"/>
                  </a:cxn>
                  <a:cxn ang="0">
                    <a:pos x="390" y="944"/>
                  </a:cxn>
                  <a:cxn ang="0">
                    <a:pos x="574" y="1119"/>
                  </a:cxn>
                  <a:cxn ang="0">
                    <a:pos x="714" y="1263"/>
                  </a:cxn>
                  <a:cxn ang="0">
                    <a:pos x="748" y="1294"/>
                  </a:cxn>
                  <a:cxn ang="0">
                    <a:pos x="829" y="1321"/>
                  </a:cxn>
                  <a:cxn ang="0">
                    <a:pos x="918" y="1290"/>
                  </a:cxn>
                  <a:cxn ang="0">
                    <a:pos x="991" y="1224"/>
                  </a:cxn>
                  <a:cxn ang="0">
                    <a:pos x="1081" y="1153"/>
                  </a:cxn>
                  <a:cxn ang="0">
                    <a:pos x="1195" y="1033"/>
                  </a:cxn>
                  <a:cxn ang="0">
                    <a:pos x="1286" y="908"/>
                  </a:cxn>
                  <a:cxn ang="0">
                    <a:pos x="1295" y="888"/>
                  </a:cxn>
                  <a:cxn ang="0">
                    <a:pos x="1336" y="843"/>
                  </a:cxn>
                  <a:cxn ang="0">
                    <a:pos x="1358" y="782"/>
                  </a:cxn>
                  <a:cxn ang="0">
                    <a:pos x="1344" y="735"/>
                  </a:cxn>
                  <a:cxn ang="0">
                    <a:pos x="1233" y="639"/>
                  </a:cxn>
                  <a:cxn ang="0">
                    <a:pos x="949" y="365"/>
                  </a:cxn>
                  <a:cxn ang="0">
                    <a:pos x="782" y="204"/>
                  </a:cxn>
                  <a:cxn ang="0">
                    <a:pos x="676" y="75"/>
                  </a:cxn>
                  <a:cxn ang="0">
                    <a:pos x="649" y="52"/>
                  </a:cxn>
                  <a:cxn ang="0">
                    <a:pos x="601" y="41"/>
                  </a:cxn>
                </a:cxnLst>
                <a:rect l="0" t="0" r="r" b="b"/>
                <a:pathLst>
                  <a:path w="1398" h="1368">
                    <a:moveTo>
                      <a:pt x="829" y="1368"/>
                    </a:moveTo>
                    <a:lnTo>
                      <a:pt x="829" y="1368"/>
                    </a:lnTo>
                    <a:lnTo>
                      <a:pt x="813" y="1367"/>
                    </a:lnTo>
                    <a:lnTo>
                      <a:pt x="796" y="1364"/>
                    </a:lnTo>
                    <a:lnTo>
                      <a:pt x="779" y="1359"/>
                    </a:lnTo>
                    <a:lnTo>
                      <a:pt x="761" y="1352"/>
                    </a:lnTo>
                    <a:lnTo>
                      <a:pt x="743" y="1343"/>
                    </a:lnTo>
                    <a:lnTo>
                      <a:pt x="726" y="1330"/>
                    </a:lnTo>
                    <a:lnTo>
                      <a:pt x="707" y="1317"/>
                    </a:lnTo>
                    <a:lnTo>
                      <a:pt x="688" y="1300"/>
                    </a:lnTo>
                    <a:lnTo>
                      <a:pt x="688" y="1300"/>
                    </a:lnTo>
                    <a:lnTo>
                      <a:pt x="683" y="1296"/>
                    </a:lnTo>
                    <a:lnTo>
                      <a:pt x="681" y="1291"/>
                    </a:lnTo>
                    <a:lnTo>
                      <a:pt x="681" y="1288"/>
                    </a:lnTo>
                    <a:lnTo>
                      <a:pt x="679" y="1286"/>
                    </a:lnTo>
                    <a:lnTo>
                      <a:pt x="679" y="1286"/>
                    </a:lnTo>
                    <a:lnTo>
                      <a:pt x="659" y="1264"/>
                    </a:lnTo>
                    <a:lnTo>
                      <a:pt x="639" y="1242"/>
                    </a:lnTo>
                    <a:lnTo>
                      <a:pt x="597" y="1201"/>
                    </a:lnTo>
                    <a:lnTo>
                      <a:pt x="554" y="1161"/>
                    </a:lnTo>
                    <a:lnTo>
                      <a:pt x="512" y="1122"/>
                    </a:lnTo>
                    <a:lnTo>
                      <a:pt x="512" y="1122"/>
                    </a:lnTo>
                    <a:lnTo>
                      <a:pt x="441" y="1054"/>
                    </a:lnTo>
                    <a:lnTo>
                      <a:pt x="406" y="1019"/>
                    </a:lnTo>
                    <a:lnTo>
                      <a:pt x="372" y="984"/>
                    </a:lnTo>
                    <a:lnTo>
                      <a:pt x="372" y="984"/>
                    </a:lnTo>
                    <a:lnTo>
                      <a:pt x="322" y="930"/>
                    </a:lnTo>
                    <a:lnTo>
                      <a:pt x="318" y="926"/>
                    </a:lnTo>
                    <a:lnTo>
                      <a:pt x="318" y="926"/>
                    </a:lnTo>
                    <a:lnTo>
                      <a:pt x="260" y="865"/>
                    </a:lnTo>
                    <a:lnTo>
                      <a:pt x="201" y="803"/>
                    </a:lnTo>
                    <a:lnTo>
                      <a:pt x="142" y="742"/>
                    </a:lnTo>
                    <a:lnTo>
                      <a:pt x="81" y="683"/>
                    </a:lnTo>
                    <a:lnTo>
                      <a:pt x="81" y="683"/>
                    </a:lnTo>
                    <a:lnTo>
                      <a:pt x="77" y="677"/>
                    </a:lnTo>
                    <a:lnTo>
                      <a:pt x="75" y="672"/>
                    </a:lnTo>
                    <a:lnTo>
                      <a:pt x="74" y="669"/>
                    </a:lnTo>
                    <a:lnTo>
                      <a:pt x="72" y="666"/>
                    </a:lnTo>
                    <a:lnTo>
                      <a:pt x="72" y="666"/>
                    </a:lnTo>
                    <a:lnTo>
                      <a:pt x="54" y="647"/>
                    </a:lnTo>
                    <a:lnTo>
                      <a:pt x="40" y="629"/>
                    </a:lnTo>
                    <a:lnTo>
                      <a:pt x="27" y="609"/>
                    </a:lnTo>
                    <a:lnTo>
                      <a:pt x="16" y="589"/>
                    </a:lnTo>
                    <a:lnTo>
                      <a:pt x="9" y="569"/>
                    </a:lnTo>
                    <a:lnTo>
                      <a:pt x="3" y="548"/>
                    </a:lnTo>
                    <a:lnTo>
                      <a:pt x="2" y="538"/>
                    </a:lnTo>
                    <a:lnTo>
                      <a:pt x="1" y="528"/>
                    </a:lnTo>
                    <a:lnTo>
                      <a:pt x="0" y="518"/>
                    </a:lnTo>
                    <a:lnTo>
                      <a:pt x="1" y="508"/>
                    </a:lnTo>
                    <a:lnTo>
                      <a:pt x="1" y="508"/>
                    </a:lnTo>
                    <a:lnTo>
                      <a:pt x="2" y="495"/>
                    </a:lnTo>
                    <a:lnTo>
                      <a:pt x="6" y="480"/>
                    </a:lnTo>
                    <a:lnTo>
                      <a:pt x="10" y="468"/>
                    </a:lnTo>
                    <a:lnTo>
                      <a:pt x="17" y="455"/>
                    </a:lnTo>
                    <a:lnTo>
                      <a:pt x="24" y="443"/>
                    </a:lnTo>
                    <a:lnTo>
                      <a:pt x="34" y="432"/>
                    </a:lnTo>
                    <a:lnTo>
                      <a:pt x="45" y="421"/>
                    </a:lnTo>
                    <a:lnTo>
                      <a:pt x="58" y="411"/>
                    </a:lnTo>
                    <a:lnTo>
                      <a:pt x="60" y="410"/>
                    </a:lnTo>
                    <a:lnTo>
                      <a:pt x="61" y="408"/>
                    </a:lnTo>
                    <a:lnTo>
                      <a:pt x="61" y="408"/>
                    </a:lnTo>
                    <a:lnTo>
                      <a:pt x="65" y="403"/>
                    </a:lnTo>
                    <a:lnTo>
                      <a:pt x="65" y="403"/>
                    </a:lnTo>
                    <a:lnTo>
                      <a:pt x="116" y="353"/>
                    </a:lnTo>
                    <a:lnTo>
                      <a:pt x="168" y="303"/>
                    </a:lnTo>
                    <a:lnTo>
                      <a:pt x="168" y="302"/>
                    </a:lnTo>
                    <a:lnTo>
                      <a:pt x="168" y="302"/>
                    </a:lnTo>
                    <a:lnTo>
                      <a:pt x="246" y="228"/>
                    </a:lnTo>
                    <a:lnTo>
                      <a:pt x="286" y="191"/>
                    </a:lnTo>
                    <a:lnTo>
                      <a:pt x="326" y="155"/>
                    </a:lnTo>
                    <a:lnTo>
                      <a:pt x="367" y="120"/>
                    </a:lnTo>
                    <a:lnTo>
                      <a:pt x="410" y="87"/>
                    </a:lnTo>
                    <a:lnTo>
                      <a:pt x="432" y="71"/>
                    </a:lnTo>
                    <a:lnTo>
                      <a:pt x="454" y="56"/>
                    </a:lnTo>
                    <a:lnTo>
                      <a:pt x="477" y="40"/>
                    </a:lnTo>
                    <a:lnTo>
                      <a:pt x="500" y="27"/>
                    </a:lnTo>
                    <a:lnTo>
                      <a:pt x="501" y="26"/>
                    </a:lnTo>
                    <a:lnTo>
                      <a:pt x="502" y="26"/>
                    </a:lnTo>
                    <a:lnTo>
                      <a:pt x="502" y="26"/>
                    </a:lnTo>
                    <a:lnTo>
                      <a:pt x="508" y="21"/>
                    </a:lnTo>
                    <a:lnTo>
                      <a:pt x="508" y="21"/>
                    </a:lnTo>
                    <a:lnTo>
                      <a:pt x="515" y="18"/>
                    </a:lnTo>
                    <a:lnTo>
                      <a:pt x="515" y="18"/>
                    </a:lnTo>
                    <a:lnTo>
                      <a:pt x="539" y="10"/>
                    </a:lnTo>
                    <a:lnTo>
                      <a:pt x="562" y="5"/>
                    </a:lnTo>
                    <a:lnTo>
                      <a:pt x="583" y="1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17" y="0"/>
                    </a:lnTo>
                    <a:lnTo>
                      <a:pt x="629" y="2"/>
                    </a:lnTo>
                    <a:lnTo>
                      <a:pt x="640" y="4"/>
                    </a:lnTo>
                    <a:lnTo>
                      <a:pt x="650" y="7"/>
                    </a:lnTo>
                    <a:lnTo>
                      <a:pt x="661" y="11"/>
                    </a:lnTo>
                    <a:lnTo>
                      <a:pt x="671" y="15"/>
                    </a:lnTo>
                    <a:lnTo>
                      <a:pt x="679" y="21"/>
                    </a:lnTo>
                    <a:lnTo>
                      <a:pt x="689" y="28"/>
                    </a:lnTo>
                    <a:lnTo>
                      <a:pt x="691" y="30"/>
                    </a:lnTo>
                    <a:lnTo>
                      <a:pt x="693" y="31"/>
                    </a:lnTo>
                    <a:lnTo>
                      <a:pt x="693" y="31"/>
                    </a:lnTo>
                    <a:lnTo>
                      <a:pt x="697" y="32"/>
                    </a:lnTo>
                    <a:lnTo>
                      <a:pt x="700" y="34"/>
                    </a:lnTo>
                    <a:lnTo>
                      <a:pt x="702" y="36"/>
                    </a:lnTo>
                    <a:lnTo>
                      <a:pt x="705" y="40"/>
                    </a:lnTo>
                    <a:lnTo>
                      <a:pt x="705" y="40"/>
                    </a:lnTo>
                    <a:lnTo>
                      <a:pt x="717" y="58"/>
                    </a:lnTo>
                    <a:lnTo>
                      <a:pt x="729" y="76"/>
                    </a:lnTo>
                    <a:lnTo>
                      <a:pt x="741" y="94"/>
                    </a:lnTo>
                    <a:lnTo>
                      <a:pt x="755" y="111"/>
                    </a:lnTo>
                    <a:lnTo>
                      <a:pt x="783" y="144"/>
                    </a:lnTo>
                    <a:lnTo>
                      <a:pt x="812" y="176"/>
                    </a:lnTo>
                    <a:lnTo>
                      <a:pt x="842" y="208"/>
                    </a:lnTo>
                    <a:lnTo>
                      <a:pt x="874" y="238"/>
                    </a:lnTo>
                    <a:lnTo>
                      <a:pt x="937" y="297"/>
                    </a:lnTo>
                    <a:lnTo>
                      <a:pt x="937" y="297"/>
                    </a:lnTo>
                    <a:lnTo>
                      <a:pt x="983" y="341"/>
                    </a:lnTo>
                    <a:lnTo>
                      <a:pt x="1030" y="385"/>
                    </a:lnTo>
                    <a:lnTo>
                      <a:pt x="1030" y="385"/>
                    </a:lnTo>
                    <a:lnTo>
                      <a:pt x="1103" y="458"/>
                    </a:lnTo>
                    <a:lnTo>
                      <a:pt x="1182" y="535"/>
                    </a:lnTo>
                    <a:lnTo>
                      <a:pt x="1223" y="573"/>
                    </a:lnTo>
                    <a:lnTo>
                      <a:pt x="1265" y="612"/>
                    </a:lnTo>
                    <a:lnTo>
                      <a:pt x="1307" y="650"/>
                    </a:lnTo>
                    <a:lnTo>
                      <a:pt x="1351" y="688"/>
                    </a:lnTo>
                    <a:lnTo>
                      <a:pt x="1354" y="690"/>
                    </a:lnTo>
                    <a:lnTo>
                      <a:pt x="1358" y="690"/>
                    </a:lnTo>
                    <a:lnTo>
                      <a:pt x="1358" y="690"/>
                    </a:lnTo>
                    <a:lnTo>
                      <a:pt x="1361" y="691"/>
                    </a:lnTo>
                    <a:lnTo>
                      <a:pt x="1363" y="692"/>
                    </a:lnTo>
                    <a:lnTo>
                      <a:pt x="1368" y="697"/>
                    </a:lnTo>
                    <a:lnTo>
                      <a:pt x="1368" y="697"/>
                    </a:lnTo>
                    <a:lnTo>
                      <a:pt x="1379" y="710"/>
                    </a:lnTo>
                    <a:lnTo>
                      <a:pt x="1386" y="724"/>
                    </a:lnTo>
                    <a:lnTo>
                      <a:pt x="1392" y="738"/>
                    </a:lnTo>
                    <a:lnTo>
                      <a:pt x="1395" y="752"/>
                    </a:lnTo>
                    <a:lnTo>
                      <a:pt x="1398" y="766"/>
                    </a:lnTo>
                    <a:lnTo>
                      <a:pt x="1398" y="780"/>
                    </a:lnTo>
                    <a:lnTo>
                      <a:pt x="1397" y="794"/>
                    </a:lnTo>
                    <a:lnTo>
                      <a:pt x="1395" y="808"/>
                    </a:lnTo>
                    <a:lnTo>
                      <a:pt x="1391" y="821"/>
                    </a:lnTo>
                    <a:lnTo>
                      <a:pt x="1387" y="833"/>
                    </a:lnTo>
                    <a:lnTo>
                      <a:pt x="1381" y="847"/>
                    </a:lnTo>
                    <a:lnTo>
                      <a:pt x="1375" y="859"/>
                    </a:lnTo>
                    <a:lnTo>
                      <a:pt x="1367" y="871"/>
                    </a:lnTo>
                    <a:lnTo>
                      <a:pt x="1359" y="882"/>
                    </a:lnTo>
                    <a:lnTo>
                      <a:pt x="1351" y="892"/>
                    </a:lnTo>
                    <a:lnTo>
                      <a:pt x="1341" y="902"/>
                    </a:lnTo>
                    <a:lnTo>
                      <a:pt x="1339" y="905"/>
                    </a:lnTo>
                    <a:lnTo>
                      <a:pt x="1338" y="909"/>
                    </a:lnTo>
                    <a:lnTo>
                      <a:pt x="1338" y="909"/>
                    </a:lnTo>
                    <a:lnTo>
                      <a:pt x="1337" y="913"/>
                    </a:lnTo>
                    <a:lnTo>
                      <a:pt x="1334" y="917"/>
                    </a:lnTo>
                    <a:lnTo>
                      <a:pt x="1334" y="917"/>
                    </a:lnTo>
                    <a:lnTo>
                      <a:pt x="1287" y="981"/>
                    </a:lnTo>
                    <a:lnTo>
                      <a:pt x="1287" y="981"/>
                    </a:lnTo>
                    <a:lnTo>
                      <a:pt x="1253" y="1028"/>
                    </a:lnTo>
                    <a:lnTo>
                      <a:pt x="1217" y="1073"/>
                    </a:lnTo>
                    <a:lnTo>
                      <a:pt x="1200" y="1095"/>
                    </a:lnTo>
                    <a:lnTo>
                      <a:pt x="1181" y="1115"/>
                    </a:lnTo>
                    <a:lnTo>
                      <a:pt x="1162" y="1136"/>
                    </a:lnTo>
                    <a:lnTo>
                      <a:pt x="1141" y="1156"/>
                    </a:lnTo>
                    <a:lnTo>
                      <a:pt x="1141" y="1156"/>
                    </a:lnTo>
                    <a:lnTo>
                      <a:pt x="1134" y="1163"/>
                    </a:lnTo>
                    <a:lnTo>
                      <a:pt x="1122" y="1171"/>
                    </a:lnTo>
                    <a:lnTo>
                      <a:pt x="1096" y="1191"/>
                    </a:lnTo>
                    <a:lnTo>
                      <a:pt x="1096" y="1191"/>
                    </a:lnTo>
                    <a:lnTo>
                      <a:pt x="1059" y="1217"/>
                    </a:lnTo>
                    <a:lnTo>
                      <a:pt x="1042" y="1231"/>
                    </a:lnTo>
                    <a:lnTo>
                      <a:pt x="1026" y="1243"/>
                    </a:lnTo>
                    <a:lnTo>
                      <a:pt x="1024" y="1246"/>
                    </a:lnTo>
                    <a:lnTo>
                      <a:pt x="1023" y="1249"/>
                    </a:lnTo>
                    <a:lnTo>
                      <a:pt x="1023" y="1249"/>
                    </a:lnTo>
                    <a:lnTo>
                      <a:pt x="1021" y="1253"/>
                    </a:lnTo>
                    <a:lnTo>
                      <a:pt x="1018" y="1257"/>
                    </a:lnTo>
                    <a:lnTo>
                      <a:pt x="1018" y="1257"/>
                    </a:lnTo>
                    <a:lnTo>
                      <a:pt x="1002" y="1275"/>
                    </a:lnTo>
                    <a:lnTo>
                      <a:pt x="999" y="1278"/>
                    </a:lnTo>
                    <a:lnTo>
                      <a:pt x="999" y="1281"/>
                    </a:lnTo>
                    <a:lnTo>
                      <a:pt x="999" y="1281"/>
                    </a:lnTo>
                    <a:lnTo>
                      <a:pt x="997" y="1285"/>
                    </a:lnTo>
                    <a:lnTo>
                      <a:pt x="997" y="1285"/>
                    </a:lnTo>
                    <a:lnTo>
                      <a:pt x="996" y="1290"/>
                    </a:lnTo>
                    <a:lnTo>
                      <a:pt x="994" y="1295"/>
                    </a:lnTo>
                    <a:lnTo>
                      <a:pt x="991" y="1298"/>
                    </a:lnTo>
                    <a:lnTo>
                      <a:pt x="988" y="1301"/>
                    </a:lnTo>
                    <a:lnTo>
                      <a:pt x="984" y="1303"/>
                    </a:lnTo>
                    <a:lnTo>
                      <a:pt x="980" y="1304"/>
                    </a:lnTo>
                    <a:lnTo>
                      <a:pt x="974" y="1305"/>
                    </a:lnTo>
                    <a:lnTo>
                      <a:pt x="969" y="1305"/>
                    </a:lnTo>
                    <a:lnTo>
                      <a:pt x="965" y="1309"/>
                    </a:lnTo>
                    <a:lnTo>
                      <a:pt x="965" y="1309"/>
                    </a:lnTo>
                    <a:lnTo>
                      <a:pt x="951" y="1321"/>
                    </a:lnTo>
                    <a:lnTo>
                      <a:pt x="937" y="1331"/>
                    </a:lnTo>
                    <a:lnTo>
                      <a:pt x="922" y="1341"/>
                    </a:lnTo>
                    <a:lnTo>
                      <a:pt x="908" y="1348"/>
                    </a:lnTo>
                    <a:lnTo>
                      <a:pt x="893" y="1355"/>
                    </a:lnTo>
                    <a:lnTo>
                      <a:pt x="879" y="1360"/>
                    </a:lnTo>
                    <a:lnTo>
                      <a:pt x="864" y="1364"/>
                    </a:lnTo>
                    <a:lnTo>
                      <a:pt x="850" y="1366"/>
                    </a:lnTo>
                    <a:lnTo>
                      <a:pt x="850" y="1366"/>
                    </a:lnTo>
                    <a:lnTo>
                      <a:pt x="839" y="1367"/>
                    </a:lnTo>
                    <a:lnTo>
                      <a:pt x="829" y="1368"/>
                    </a:lnTo>
                    <a:lnTo>
                      <a:pt x="829" y="1368"/>
                    </a:lnTo>
                    <a:close/>
                    <a:moveTo>
                      <a:pt x="601" y="41"/>
                    </a:moveTo>
                    <a:lnTo>
                      <a:pt x="601" y="41"/>
                    </a:lnTo>
                    <a:lnTo>
                      <a:pt x="591" y="41"/>
                    </a:lnTo>
                    <a:lnTo>
                      <a:pt x="581" y="42"/>
                    </a:lnTo>
                    <a:lnTo>
                      <a:pt x="563" y="46"/>
                    </a:lnTo>
                    <a:lnTo>
                      <a:pt x="545" y="51"/>
                    </a:lnTo>
                    <a:lnTo>
                      <a:pt x="532" y="57"/>
                    </a:lnTo>
                    <a:lnTo>
                      <a:pt x="532" y="57"/>
                    </a:lnTo>
                    <a:lnTo>
                      <a:pt x="508" y="71"/>
                    </a:lnTo>
                    <a:lnTo>
                      <a:pt x="485" y="86"/>
                    </a:lnTo>
                    <a:lnTo>
                      <a:pt x="462" y="101"/>
                    </a:lnTo>
                    <a:lnTo>
                      <a:pt x="440" y="117"/>
                    </a:lnTo>
                    <a:lnTo>
                      <a:pt x="396" y="150"/>
                    </a:lnTo>
                    <a:lnTo>
                      <a:pt x="355" y="185"/>
                    </a:lnTo>
                    <a:lnTo>
                      <a:pt x="315" y="221"/>
                    </a:lnTo>
                    <a:lnTo>
                      <a:pt x="275" y="258"/>
                    </a:lnTo>
                    <a:lnTo>
                      <a:pt x="198" y="332"/>
                    </a:lnTo>
                    <a:lnTo>
                      <a:pt x="198" y="332"/>
                    </a:lnTo>
                    <a:lnTo>
                      <a:pt x="147" y="383"/>
                    </a:lnTo>
                    <a:lnTo>
                      <a:pt x="95" y="433"/>
                    </a:lnTo>
                    <a:lnTo>
                      <a:pt x="95" y="433"/>
                    </a:lnTo>
                    <a:lnTo>
                      <a:pt x="90" y="436"/>
                    </a:lnTo>
                    <a:lnTo>
                      <a:pt x="86" y="438"/>
                    </a:lnTo>
                    <a:lnTo>
                      <a:pt x="84" y="441"/>
                    </a:lnTo>
                    <a:lnTo>
                      <a:pt x="84" y="441"/>
                    </a:lnTo>
                    <a:lnTo>
                      <a:pt x="82" y="444"/>
                    </a:lnTo>
                    <a:lnTo>
                      <a:pt x="78" y="447"/>
                    </a:lnTo>
                    <a:lnTo>
                      <a:pt x="78" y="447"/>
                    </a:lnTo>
                    <a:lnTo>
                      <a:pt x="69" y="454"/>
                    </a:lnTo>
                    <a:lnTo>
                      <a:pt x="62" y="463"/>
                    </a:lnTo>
                    <a:lnTo>
                      <a:pt x="55" y="471"/>
                    </a:lnTo>
                    <a:lnTo>
                      <a:pt x="49" y="479"/>
                    </a:lnTo>
                    <a:lnTo>
                      <a:pt x="45" y="488"/>
                    </a:lnTo>
                    <a:lnTo>
                      <a:pt x="42" y="498"/>
                    </a:lnTo>
                    <a:lnTo>
                      <a:pt x="41" y="508"/>
                    </a:lnTo>
                    <a:lnTo>
                      <a:pt x="40" y="519"/>
                    </a:lnTo>
                    <a:lnTo>
                      <a:pt x="40" y="519"/>
                    </a:lnTo>
                    <a:lnTo>
                      <a:pt x="41" y="529"/>
                    </a:lnTo>
                    <a:lnTo>
                      <a:pt x="42" y="538"/>
                    </a:lnTo>
                    <a:lnTo>
                      <a:pt x="44" y="548"/>
                    </a:lnTo>
                    <a:lnTo>
                      <a:pt x="47" y="558"/>
                    </a:lnTo>
                    <a:lnTo>
                      <a:pt x="51" y="567"/>
                    </a:lnTo>
                    <a:lnTo>
                      <a:pt x="55" y="576"/>
                    </a:lnTo>
                    <a:lnTo>
                      <a:pt x="66" y="595"/>
                    </a:lnTo>
                    <a:lnTo>
                      <a:pt x="78" y="612"/>
                    </a:lnTo>
                    <a:lnTo>
                      <a:pt x="93" y="629"/>
                    </a:lnTo>
                    <a:lnTo>
                      <a:pt x="107" y="642"/>
                    </a:lnTo>
                    <a:lnTo>
                      <a:pt x="123" y="655"/>
                    </a:lnTo>
                    <a:lnTo>
                      <a:pt x="123" y="655"/>
                    </a:lnTo>
                    <a:lnTo>
                      <a:pt x="127" y="658"/>
                    </a:lnTo>
                    <a:lnTo>
                      <a:pt x="129" y="662"/>
                    </a:lnTo>
                    <a:lnTo>
                      <a:pt x="131" y="666"/>
                    </a:lnTo>
                    <a:lnTo>
                      <a:pt x="132" y="670"/>
                    </a:lnTo>
                    <a:lnTo>
                      <a:pt x="133" y="674"/>
                    </a:lnTo>
                    <a:lnTo>
                      <a:pt x="136" y="677"/>
                    </a:lnTo>
                    <a:lnTo>
                      <a:pt x="136" y="677"/>
                    </a:lnTo>
                    <a:lnTo>
                      <a:pt x="172" y="715"/>
                    </a:lnTo>
                    <a:lnTo>
                      <a:pt x="207" y="752"/>
                    </a:lnTo>
                    <a:lnTo>
                      <a:pt x="278" y="825"/>
                    </a:lnTo>
                    <a:lnTo>
                      <a:pt x="278" y="825"/>
                    </a:lnTo>
                    <a:lnTo>
                      <a:pt x="352" y="905"/>
                    </a:lnTo>
                    <a:lnTo>
                      <a:pt x="390" y="944"/>
                    </a:lnTo>
                    <a:lnTo>
                      <a:pt x="428" y="982"/>
                    </a:lnTo>
                    <a:lnTo>
                      <a:pt x="428" y="982"/>
                    </a:lnTo>
                    <a:lnTo>
                      <a:pt x="478" y="1030"/>
                    </a:lnTo>
                    <a:lnTo>
                      <a:pt x="526" y="1075"/>
                    </a:lnTo>
                    <a:lnTo>
                      <a:pt x="526" y="1075"/>
                    </a:lnTo>
                    <a:lnTo>
                      <a:pt x="574" y="1119"/>
                    </a:lnTo>
                    <a:lnTo>
                      <a:pt x="622" y="1165"/>
                    </a:lnTo>
                    <a:lnTo>
                      <a:pt x="668" y="1211"/>
                    </a:lnTo>
                    <a:lnTo>
                      <a:pt x="690" y="1235"/>
                    </a:lnTo>
                    <a:lnTo>
                      <a:pt x="712" y="1259"/>
                    </a:lnTo>
                    <a:lnTo>
                      <a:pt x="712" y="1259"/>
                    </a:lnTo>
                    <a:lnTo>
                      <a:pt x="714" y="1263"/>
                    </a:lnTo>
                    <a:lnTo>
                      <a:pt x="717" y="1267"/>
                    </a:lnTo>
                    <a:lnTo>
                      <a:pt x="718" y="1271"/>
                    </a:lnTo>
                    <a:lnTo>
                      <a:pt x="721" y="1273"/>
                    </a:lnTo>
                    <a:lnTo>
                      <a:pt x="721" y="1273"/>
                    </a:lnTo>
                    <a:lnTo>
                      <a:pt x="734" y="1285"/>
                    </a:lnTo>
                    <a:lnTo>
                      <a:pt x="748" y="1294"/>
                    </a:lnTo>
                    <a:lnTo>
                      <a:pt x="761" y="1302"/>
                    </a:lnTo>
                    <a:lnTo>
                      <a:pt x="774" y="1310"/>
                    </a:lnTo>
                    <a:lnTo>
                      <a:pt x="789" y="1315"/>
                    </a:lnTo>
                    <a:lnTo>
                      <a:pt x="802" y="1318"/>
                    </a:lnTo>
                    <a:lnTo>
                      <a:pt x="816" y="1320"/>
                    </a:lnTo>
                    <a:lnTo>
                      <a:pt x="829" y="1321"/>
                    </a:lnTo>
                    <a:lnTo>
                      <a:pt x="829" y="1321"/>
                    </a:lnTo>
                    <a:lnTo>
                      <a:pt x="847" y="1320"/>
                    </a:lnTo>
                    <a:lnTo>
                      <a:pt x="864" y="1316"/>
                    </a:lnTo>
                    <a:lnTo>
                      <a:pt x="882" y="1310"/>
                    </a:lnTo>
                    <a:lnTo>
                      <a:pt x="899" y="1301"/>
                    </a:lnTo>
                    <a:lnTo>
                      <a:pt x="918" y="1290"/>
                    </a:lnTo>
                    <a:lnTo>
                      <a:pt x="937" y="1277"/>
                    </a:lnTo>
                    <a:lnTo>
                      <a:pt x="955" y="1260"/>
                    </a:lnTo>
                    <a:lnTo>
                      <a:pt x="975" y="1241"/>
                    </a:lnTo>
                    <a:lnTo>
                      <a:pt x="975" y="1241"/>
                    </a:lnTo>
                    <a:lnTo>
                      <a:pt x="983" y="1232"/>
                    </a:lnTo>
                    <a:lnTo>
                      <a:pt x="991" y="1224"/>
                    </a:lnTo>
                    <a:lnTo>
                      <a:pt x="1010" y="1207"/>
                    </a:lnTo>
                    <a:lnTo>
                      <a:pt x="1030" y="1192"/>
                    </a:lnTo>
                    <a:lnTo>
                      <a:pt x="1049" y="1176"/>
                    </a:lnTo>
                    <a:lnTo>
                      <a:pt x="1049" y="1176"/>
                    </a:lnTo>
                    <a:lnTo>
                      <a:pt x="1067" y="1164"/>
                    </a:lnTo>
                    <a:lnTo>
                      <a:pt x="1081" y="1153"/>
                    </a:lnTo>
                    <a:lnTo>
                      <a:pt x="1081" y="1153"/>
                    </a:lnTo>
                    <a:lnTo>
                      <a:pt x="1107" y="1130"/>
                    </a:lnTo>
                    <a:lnTo>
                      <a:pt x="1131" y="1107"/>
                    </a:lnTo>
                    <a:lnTo>
                      <a:pt x="1153" y="1083"/>
                    </a:lnTo>
                    <a:lnTo>
                      <a:pt x="1174" y="1059"/>
                    </a:lnTo>
                    <a:lnTo>
                      <a:pt x="1195" y="1033"/>
                    </a:lnTo>
                    <a:lnTo>
                      <a:pt x="1215" y="1007"/>
                    </a:lnTo>
                    <a:lnTo>
                      <a:pt x="1254" y="955"/>
                    </a:lnTo>
                    <a:lnTo>
                      <a:pt x="1254" y="955"/>
                    </a:lnTo>
                    <a:lnTo>
                      <a:pt x="1284" y="916"/>
                    </a:lnTo>
                    <a:lnTo>
                      <a:pt x="1286" y="912"/>
                    </a:lnTo>
                    <a:lnTo>
                      <a:pt x="1286" y="908"/>
                    </a:lnTo>
                    <a:lnTo>
                      <a:pt x="1286" y="908"/>
                    </a:lnTo>
                    <a:lnTo>
                      <a:pt x="1286" y="903"/>
                    </a:lnTo>
                    <a:lnTo>
                      <a:pt x="1288" y="897"/>
                    </a:lnTo>
                    <a:lnTo>
                      <a:pt x="1291" y="892"/>
                    </a:lnTo>
                    <a:lnTo>
                      <a:pt x="1295" y="888"/>
                    </a:lnTo>
                    <a:lnTo>
                      <a:pt x="1295" y="888"/>
                    </a:lnTo>
                    <a:lnTo>
                      <a:pt x="1302" y="883"/>
                    </a:lnTo>
                    <a:lnTo>
                      <a:pt x="1309" y="876"/>
                    </a:lnTo>
                    <a:lnTo>
                      <a:pt x="1317" y="868"/>
                    </a:lnTo>
                    <a:lnTo>
                      <a:pt x="1324" y="860"/>
                    </a:lnTo>
                    <a:lnTo>
                      <a:pt x="1330" y="852"/>
                    </a:lnTo>
                    <a:lnTo>
                      <a:pt x="1336" y="843"/>
                    </a:lnTo>
                    <a:lnTo>
                      <a:pt x="1341" y="833"/>
                    </a:lnTo>
                    <a:lnTo>
                      <a:pt x="1347" y="823"/>
                    </a:lnTo>
                    <a:lnTo>
                      <a:pt x="1351" y="813"/>
                    </a:lnTo>
                    <a:lnTo>
                      <a:pt x="1354" y="802"/>
                    </a:lnTo>
                    <a:lnTo>
                      <a:pt x="1356" y="792"/>
                    </a:lnTo>
                    <a:lnTo>
                      <a:pt x="1358" y="782"/>
                    </a:lnTo>
                    <a:lnTo>
                      <a:pt x="1357" y="771"/>
                    </a:lnTo>
                    <a:lnTo>
                      <a:pt x="1356" y="760"/>
                    </a:lnTo>
                    <a:lnTo>
                      <a:pt x="1353" y="751"/>
                    </a:lnTo>
                    <a:lnTo>
                      <a:pt x="1349" y="740"/>
                    </a:lnTo>
                    <a:lnTo>
                      <a:pt x="1347" y="737"/>
                    </a:lnTo>
                    <a:lnTo>
                      <a:pt x="1344" y="735"/>
                    </a:lnTo>
                    <a:lnTo>
                      <a:pt x="1344" y="735"/>
                    </a:lnTo>
                    <a:lnTo>
                      <a:pt x="1338" y="732"/>
                    </a:lnTo>
                    <a:lnTo>
                      <a:pt x="1338" y="732"/>
                    </a:lnTo>
                    <a:lnTo>
                      <a:pt x="1303" y="702"/>
                    </a:lnTo>
                    <a:lnTo>
                      <a:pt x="1268" y="671"/>
                    </a:lnTo>
                    <a:lnTo>
                      <a:pt x="1233" y="639"/>
                    </a:lnTo>
                    <a:lnTo>
                      <a:pt x="1199" y="607"/>
                    </a:lnTo>
                    <a:lnTo>
                      <a:pt x="1131" y="542"/>
                    </a:lnTo>
                    <a:lnTo>
                      <a:pt x="1065" y="478"/>
                    </a:lnTo>
                    <a:lnTo>
                      <a:pt x="1065" y="478"/>
                    </a:lnTo>
                    <a:lnTo>
                      <a:pt x="1008" y="421"/>
                    </a:lnTo>
                    <a:lnTo>
                      <a:pt x="949" y="365"/>
                    </a:lnTo>
                    <a:lnTo>
                      <a:pt x="949" y="365"/>
                    </a:lnTo>
                    <a:lnTo>
                      <a:pt x="898" y="318"/>
                    </a:lnTo>
                    <a:lnTo>
                      <a:pt x="898" y="318"/>
                    </a:lnTo>
                    <a:lnTo>
                      <a:pt x="839" y="262"/>
                    </a:lnTo>
                    <a:lnTo>
                      <a:pt x="811" y="234"/>
                    </a:lnTo>
                    <a:lnTo>
                      <a:pt x="782" y="204"/>
                    </a:lnTo>
                    <a:lnTo>
                      <a:pt x="755" y="174"/>
                    </a:lnTo>
                    <a:lnTo>
                      <a:pt x="728" y="144"/>
                    </a:lnTo>
                    <a:lnTo>
                      <a:pt x="703" y="112"/>
                    </a:lnTo>
                    <a:lnTo>
                      <a:pt x="680" y="78"/>
                    </a:lnTo>
                    <a:lnTo>
                      <a:pt x="678" y="76"/>
                    </a:lnTo>
                    <a:lnTo>
                      <a:pt x="676" y="75"/>
                    </a:lnTo>
                    <a:lnTo>
                      <a:pt x="676" y="75"/>
                    </a:lnTo>
                    <a:lnTo>
                      <a:pt x="672" y="71"/>
                    </a:lnTo>
                    <a:lnTo>
                      <a:pt x="672" y="71"/>
                    </a:lnTo>
                    <a:lnTo>
                      <a:pt x="665" y="64"/>
                    </a:lnTo>
                    <a:lnTo>
                      <a:pt x="658" y="58"/>
                    </a:lnTo>
                    <a:lnTo>
                      <a:pt x="649" y="52"/>
                    </a:lnTo>
                    <a:lnTo>
                      <a:pt x="641" y="48"/>
                    </a:lnTo>
                    <a:lnTo>
                      <a:pt x="632" y="45"/>
                    </a:lnTo>
                    <a:lnTo>
                      <a:pt x="623" y="43"/>
                    </a:lnTo>
                    <a:lnTo>
                      <a:pt x="612" y="41"/>
                    </a:lnTo>
                    <a:lnTo>
                      <a:pt x="601" y="41"/>
                    </a:lnTo>
                    <a:lnTo>
                      <a:pt x="601" y="4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38" name="Freeform 866"/>
              <p:cNvSpPr/>
              <p:nvPr/>
            </p:nvSpPr>
            <p:spPr bwMode="auto">
              <a:xfrm>
                <a:off x="2249488" y="1181100"/>
                <a:ext cx="595313" cy="604838"/>
              </a:xfrm>
              <a:custGeom>
                <a:avLst/>
                <a:gdLst/>
                <a:ahLst/>
                <a:cxnLst>
                  <a:cxn ang="0">
                    <a:pos x="672" y="1142"/>
                  </a:cxn>
                  <a:cxn ang="0">
                    <a:pos x="660" y="1136"/>
                  </a:cxn>
                  <a:cxn ang="0">
                    <a:pos x="657" y="1130"/>
                  </a:cxn>
                  <a:cxn ang="0">
                    <a:pos x="656" y="1122"/>
                  </a:cxn>
                  <a:cxn ang="0">
                    <a:pos x="654" y="1020"/>
                  </a:cxn>
                  <a:cxn ang="0">
                    <a:pos x="641" y="850"/>
                  </a:cxn>
                  <a:cxn ang="0">
                    <a:pos x="629" y="701"/>
                  </a:cxn>
                  <a:cxn ang="0">
                    <a:pos x="568" y="686"/>
                  </a:cxn>
                  <a:cxn ang="0">
                    <a:pos x="451" y="680"/>
                  </a:cxn>
                  <a:cxn ang="0">
                    <a:pos x="439" y="675"/>
                  </a:cxn>
                  <a:cxn ang="0">
                    <a:pos x="434" y="663"/>
                  </a:cxn>
                  <a:cxn ang="0">
                    <a:pos x="429" y="586"/>
                  </a:cxn>
                  <a:cxn ang="0">
                    <a:pos x="406" y="496"/>
                  </a:cxn>
                  <a:cxn ang="0">
                    <a:pos x="399" y="497"/>
                  </a:cxn>
                  <a:cxn ang="0">
                    <a:pos x="316" y="494"/>
                  </a:cxn>
                  <a:cxn ang="0">
                    <a:pos x="144" y="483"/>
                  </a:cxn>
                  <a:cxn ang="0">
                    <a:pos x="52" y="481"/>
                  </a:cxn>
                  <a:cxn ang="0">
                    <a:pos x="19" y="481"/>
                  </a:cxn>
                  <a:cxn ang="0">
                    <a:pos x="6" y="476"/>
                  </a:cxn>
                  <a:cxn ang="0">
                    <a:pos x="1" y="468"/>
                  </a:cxn>
                  <a:cxn ang="0">
                    <a:pos x="1" y="454"/>
                  </a:cxn>
                  <a:cxn ang="0">
                    <a:pos x="6" y="443"/>
                  </a:cxn>
                  <a:cxn ang="0">
                    <a:pos x="21" y="438"/>
                  </a:cxn>
                  <a:cxn ang="0">
                    <a:pos x="53" y="438"/>
                  </a:cxn>
                  <a:cxn ang="0">
                    <a:pos x="234" y="446"/>
                  </a:cxn>
                  <a:cxn ang="0">
                    <a:pos x="357" y="454"/>
                  </a:cxn>
                  <a:cxn ang="0">
                    <a:pos x="403" y="456"/>
                  </a:cxn>
                  <a:cxn ang="0">
                    <a:pos x="418" y="442"/>
                  </a:cxn>
                  <a:cxn ang="0">
                    <a:pos x="406" y="231"/>
                  </a:cxn>
                  <a:cxn ang="0">
                    <a:pos x="404" y="72"/>
                  </a:cxn>
                  <a:cxn ang="0">
                    <a:pos x="406" y="15"/>
                  </a:cxn>
                  <a:cxn ang="0">
                    <a:pos x="413" y="4"/>
                  </a:cxn>
                  <a:cxn ang="0">
                    <a:pos x="428" y="0"/>
                  </a:cxn>
                  <a:cxn ang="0">
                    <a:pos x="436" y="1"/>
                  </a:cxn>
                  <a:cxn ang="0">
                    <a:pos x="443" y="5"/>
                  </a:cxn>
                  <a:cxn ang="0">
                    <a:pos x="447" y="15"/>
                  </a:cxn>
                  <a:cxn ang="0">
                    <a:pos x="445" y="78"/>
                  </a:cxn>
                  <a:cxn ang="0">
                    <a:pos x="448" y="255"/>
                  </a:cxn>
                  <a:cxn ang="0">
                    <a:pos x="464" y="488"/>
                  </a:cxn>
                  <a:cxn ang="0">
                    <a:pos x="474" y="640"/>
                  </a:cxn>
                  <a:cxn ang="0">
                    <a:pos x="564" y="644"/>
                  </a:cxn>
                  <a:cxn ang="0">
                    <a:pos x="834" y="658"/>
                  </a:cxn>
                  <a:cxn ang="0">
                    <a:pos x="1036" y="676"/>
                  </a:cxn>
                  <a:cxn ang="0">
                    <a:pos x="1110" y="684"/>
                  </a:cxn>
                  <a:cxn ang="0">
                    <a:pos x="1120" y="693"/>
                  </a:cxn>
                  <a:cxn ang="0">
                    <a:pos x="1125" y="706"/>
                  </a:cxn>
                  <a:cxn ang="0">
                    <a:pos x="1124" y="715"/>
                  </a:cxn>
                  <a:cxn ang="0">
                    <a:pos x="1118" y="724"/>
                  </a:cxn>
                  <a:cxn ang="0">
                    <a:pos x="1111" y="725"/>
                  </a:cxn>
                  <a:cxn ang="0">
                    <a:pos x="1053" y="719"/>
                  </a:cxn>
                  <a:cxn ang="0">
                    <a:pos x="786" y="697"/>
                  </a:cxn>
                  <a:cxn ang="0">
                    <a:pos x="672" y="705"/>
                  </a:cxn>
                  <a:cxn ang="0">
                    <a:pos x="683" y="852"/>
                  </a:cxn>
                  <a:cxn ang="0">
                    <a:pos x="694" y="987"/>
                  </a:cxn>
                  <a:cxn ang="0">
                    <a:pos x="698" y="1088"/>
                  </a:cxn>
                  <a:cxn ang="0">
                    <a:pos x="697" y="1127"/>
                  </a:cxn>
                  <a:cxn ang="0">
                    <a:pos x="690" y="1137"/>
                  </a:cxn>
                  <a:cxn ang="0">
                    <a:pos x="676" y="1142"/>
                  </a:cxn>
                </a:cxnLst>
                <a:rect l="0" t="0" r="r" b="b"/>
                <a:pathLst>
                  <a:path w="1125" h="1142">
                    <a:moveTo>
                      <a:pt x="676" y="1142"/>
                    </a:moveTo>
                    <a:lnTo>
                      <a:pt x="676" y="1142"/>
                    </a:lnTo>
                    <a:lnTo>
                      <a:pt x="672" y="1142"/>
                    </a:lnTo>
                    <a:lnTo>
                      <a:pt x="667" y="1141"/>
                    </a:lnTo>
                    <a:lnTo>
                      <a:pt x="663" y="1138"/>
                    </a:lnTo>
                    <a:lnTo>
                      <a:pt x="660" y="1136"/>
                    </a:lnTo>
                    <a:lnTo>
                      <a:pt x="660" y="1136"/>
                    </a:lnTo>
                    <a:lnTo>
                      <a:pt x="658" y="1133"/>
                    </a:lnTo>
                    <a:lnTo>
                      <a:pt x="657" y="1130"/>
                    </a:lnTo>
                    <a:lnTo>
                      <a:pt x="656" y="1126"/>
                    </a:lnTo>
                    <a:lnTo>
                      <a:pt x="656" y="1122"/>
                    </a:lnTo>
                    <a:lnTo>
                      <a:pt x="656" y="1122"/>
                    </a:lnTo>
                    <a:lnTo>
                      <a:pt x="656" y="1088"/>
                    </a:lnTo>
                    <a:lnTo>
                      <a:pt x="656" y="1054"/>
                    </a:lnTo>
                    <a:lnTo>
                      <a:pt x="654" y="1020"/>
                    </a:lnTo>
                    <a:lnTo>
                      <a:pt x="652" y="986"/>
                    </a:lnTo>
                    <a:lnTo>
                      <a:pt x="647" y="917"/>
                    </a:lnTo>
                    <a:lnTo>
                      <a:pt x="641" y="850"/>
                    </a:lnTo>
                    <a:lnTo>
                      <a:pt x="641" y="850"/>
                    </a:lnTo>
                    <a:lnTo>
                      <a:pt x="634" y="775"/>
                    </a:lnTo>
                    <a:lnTo>
                      <a:pt x="629" y="701"/>
                    </a:lnTo>
                    <a:lnTo>
                      <a:pt x="628" y="689"/>
                    </a:lnTo>
                    <a:lnTo>
                      <a:pt x="568" y="686"/>
                    </a:lnTo>
                    <a:lnTo>
                      <a:pt x="568" y="686"/>
                    </a:lnTo>
                    <a:lnTo>
                      <a:pt x="455" y="681"/>
                    </a:lnTo>
                    <a:lnTo>
                      <a:pt x="455" y="681"/>
                    </a:lnTo>
                    <a:lnTo>
                      <a:pt x="451" y="680"/>
                    </a:lnTo>
                    <a:lnTo>
                      <a:pt x="446" y="679"/>
                    </a:lnTo>
                    <a:lnTo>
                      <a:pt x="442" y="677"/>
                    </a:lnTo>
                    <a:lnTo>
                      <a:pt x="439" y="675"/>
                    </a:lnTo>
                    <a:lnTo>
                      <a:pt x="437" y="672"/>
                    </a:lnTo>
                    <a:lnTo>
                      <a:pt x="435" y="667"/>
                    </a:lnTo>
                    <a:lnTo>
                      <a:pt x="434" y="663"/>
                    </a:lnTo>
                    <a:lnTo>
                      <a:pt x="433" y="659"/>
                    </a:lnTo>
                    <a:lnTo>
                      <a:pt x="433" y="659"/>
                    </a:lnTo>
                    <a:lnTo>
                      <a:pt x="429" y="586"/>
                    </a:lnTo>
                    <a:lnTo>
                      <a:pt x="423" y="506"/>
                    </a:lnTo>
                    <a:lnTo>
                      <a:pt x="422" y="491"/>
                    </a:lnTo>
                    <a:lnTo>
                      <a:pt x="406" y="496"/>
                    </a:lnTo>
                    <a:lnTo>
                      <a:pt x="406" y="496"/>
                    </a:lnTo>
                    <a:lnTo>
                      <a:pt x="403" y="497"/>
                    </a:lnTo>
                    <a:lnTo>
                      <a:pt x="399" y="497"/>
                    </a:lnTo>
                    <a:lnTo>
                      <a:pt x="399" y="497"/>
                    </a:lnTo>
                    <a:lnTo>
                      <a:pt x="358" y="496"/>
                    </a:lnTo>
                    <a:lnTo>
                      <a:pt x="316" y="494"/>
                    </a:lnTo>
                    <a:lnTo>
                      <a:pt x="236" y="489"/>
                    </a:lnTo>
                    <a:lnTo>
                      <a:pt x="236" y="489"/>
                    </a:lnTo>
                    <a:lnTo>
                      <a:pt x="144" y="483"/>
                    </a:lnTo>
                    <a:lnTo>
                      <a:pt x="98" y="481"/>
                    </a:lnTo>
                    <a:lnTo>
                      <a:pt x="52" y="481"/>
                    </a:lnTo>
                    <a:lnTo>
                      <a:pt x="52" y="481"/>
                    </a:lnTo>
                    <a:lnTo>
                      <a:pt x="20" y="481"/>
                    </a:lnTo>
                    <a:lnTo>
                      <a:pt x="19" y="481"/>
                    </a:lnTo>
                    <a:lnTo>
                      <a:pt x="19" y="481"/>
                    </a:lnTo>
                    <a:lnTo>
                      <a:pt x="14" y="481"/>
                    </a:lnTo>
                    <a:lnTo>
                      <a:pt x="10" y="478"/>
                    </a:lnTo>
                    <a:lnTo>
                      <a:pt x="6" y="476"/>
                    </a:lnTo>
                    <a:lnTo>
                      <a:pt x="4" y="474"/>
                    </a:lnTo>
                    <a:lnTo>
                      <a:pt x="2" y="471"/>
                    </a:lnTo>
                    <a:lnTo>
                      <a:pt x="1" y="468"/>
                    </a:lnTo>
                    <a:lnTo>
                      <a:pt x="0" y="461"/>
                    </a:lnTo>
                    <a:lnTo>
                      <a:pt x="0" y="461"/>
                    </a:lnTo>
                    <a:lnTo>
                      <a:pt x="1" y="454"/>
                    </a:lnTo>
                    <a:lnTo>
                      <a:pt x="2" y="451"/>
                    </a:lnTo>
                    <a:lnTo>
                      <a:pt x="4" y="446"/>
                    </a:lnTo>
                    <a:lnTo>
                      <a:pt x="6" y="443"/>
                    </a:lnTo>
                    <a:lnTo>
                      <a:pt x="10" y="441"/>
                    </a:lnTo>
                    <a:lnTo>
                      <a:pt x="15" y="439"/>
                    </a:lnTo>
                    <a:lnTo>
                      <a:pt x="21" y="438"/>
                    </a:lnTo>
                    <a:lnTo>
                      <a:pt x="21" y="438"/>
                    </a:lnTo>
                    <a:lnTo>
                      <a:pt x="53" y="438"/>
                    </a:lnTo>
                    <a:lnTo>
                      <a:pt x="53" y="438"/>
                    </a:lnTo>
                    <a:lnTo>
                      <a:pt x="98" y="439"/>
                    </a:lnTo>
                    <a:lnTo>
                      <a:pt x="144" y="440"/>
                    </a:lnTo>
                    <a:lnTo>
                      <a:pt x="234" y="446"/>
                    </a:lnTo>
                    <a:lnTo>
                      <a:pt x="234" y="446"/>
                    </a:lnTo>
                    <a:lnTo>
                      <a:pt x="315" y="452"/>
                    </a:lnTo>
                    <a:lnTo>
                      <a:pt x="357" y="454"/>
                    </a:lnTo>
                    <a:lnTo>
                      <a:pt x="399" y="455"/>
                    </a:lnTo>
                    <a:lnTo>
                      <a:pt x="399" y="455"/>
                    </a:lnTo>
                    <a:lnTo>
                      <a:pt x="403" y="456"/>
                    </a:lnTo>
                    <a:lnTo>
                      <a:pt x="420" y="459"/>
                    </a:lnTo>
                    <a:lnTo>
                      <a:pt x="418" y="442"/>
                    </a:lnTo>
                    <a:lnTo>
                      <a:pt x="418" y="442"/>
                    </a:lnTo>
                    <a:lnTo>
                      <a:pt x="411" y="337"/>
                    </a:lnTo>
                    <a:lnTo>
                      <a:pt x="408" y="283"/>
                    </a:lnTo>
                    <a:lnTo>
                      <a:pt x="406" y="231"/>
                    </a:lnTo>
                    <a:lnTo>
                      <a:pt x="404" y="178"/>
                    </a:lnTo>
                    <a:lnTo>
                      <a:pt x="403" y="125"/>
                    </a:lnTo>
                    <a:lnTo>
                      <a:pt x="404" y="72"/>
                    </a:lnTo>
                    <a:lnTo>
                      <a:pt x="405" y="20"/>
                    </a:lnTo>
                    <a:lnTo>
                      <a:pt x="405" y="20"/>
                    </a:lnTo>
                    <a:lnTo>
                      <a:pt x="406" y="15"/>
                    </a:lnTo>
                    <a:lnTo>
                      <a:pt x="408" y="11"/>
                    </a:lnTo>
                    <a:lnTo>
                      <a:pt x="410" y="6"/>
                    </a:lnTo>
                    <a:lnTo>
                      <a:pt x="413" y="4"/>
                    </a:lnTo>
                    <a:lnTo>
                      <a:pt x="417" y="2"/>
                    </a:lnTo>
                    <a:lnTo>
                      <a:pt x="421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32" y="0"/>
                    </a:lnTo>
                    <a:lnTo>
                      <a:pt x="436" y="1"/>
                    </a:lnTo>
                    <a:lnTo>
                      <a:pt x="440" y="3"/>
                    </a:lnTo>
                    <a:lnTo>
                      <a:pt x="443" y="5"/>
                    </a:lnTo>
                    <a:lnTo>
                      <a:pt x="443" y="5"/>
                    </a:lnTo>
                    <a:lnTo>
                      <a:pt x="445" y="8"/>
                    </a:lnTo>
                    <a:lnTo>
                      <a:pt x="446" y="12"/>
                    </a:lnTo>
                    <a:lnTo>
                      <a:pt x="447" y="15"/>
                    </a:lnTo>
                    <a:lnTo>
                      <a:pt x="447" y="19"/>
                    </a:lnTo>
                    <a:lnTo>
                      <a:pt x="447" y="19"/>
                    </a:lnTo>
                    <a:lnTo>
                      <a:pt x="445" y="78"/>
                    </a:lnTo>
                    <a:lnTo>
                      <a:pt x="445" y="137"/>
                    </a:lnTo>
                    <a:lnTo>
                      <a:pt x="446" y="196"/>
                    </a:lnTo>
                    <a:lnTo>
                      <a:pt x="448" y="255"/>
                    </a:lnTo>
                    <a:lnTo>
                      <a:pt x="452" y="313"/>
                    </a:lnTo>
                    <a:lnTo>
                      <a:pt x="456" y="372"/>
                    </a:lnTo>
                    <a:lnTo>
                      <a:pt x="464" y="488"/>
                    </a:lnTo>
                    <a:lnTo>
                      <a:pt x="464" y="488"/>
                    </a:lnTo>
                    <a:lnTo>
                      <a:pt x="473" y="629"/>
                    </a:lnTo>
                    <a:lnTo>
                      <a:pt x="474" y="640"/>
                    </a:lnTo>
                    <a:lnTo>
                      <a:pt x="485" y="641"/>
                    </a:lnTo>
                    <a:lnTo>
                      <a:pt x="485" y="641"/>
                    </a:lnTo>
                    <a:lnTo>
                      <a:pt x="564" y="644"/>
                    </a:lnTo>
                    <a:lnTo>
                      <a:pt x="564" y="644"/>
                    </a:lnTo>
                    <a:lnTo>
                      <a:pt x="698" y="651"/>
                    </a:lnTo>
                    <a:lnTo>
                      <a:pt x="834" y="658"/>
                    </a:lnTo>
                    <a:lnTo>
                      <a:pt x="901" y="663"/>
                    </a:lnTo>
                    <a:lnTo>
                      <a:pt x="969" y="669"/>
                    </a:lnTo>
                    <a:lnTo>
                      <a:pt x="1036" y="676"/>
                    </a:lnTo>
                    <a:lnTo>
                      <a:pt x="1104" y="683"/>
                    </a:lnTo>
                    <a:lnTo>
                      <a:pt x="1104" y="683"/>
                    </a:lnTo>
                    <a:lnTo>
                      <a:pt x="1110" y="684"/>
                    </a:lnTo>
                    <a:lnTo>
                      <a:pt x="1114" y="686"/>
                    </a:lnTo>
                    <a:lnTo>
                      <a:pt x="1118" y="689"/>
                    </a:lnTo>
                    <a:lnTo>
                      <a:pt x="1120" y="693"/>
                    </a:lnTo>
                    <a:lnTo>
                      <a:pt x="1123" y="696"/>
                    </a:lnTo>
                    <a:lnTo>
                      <a:pt x="1124" y="702"/>
                    </a:lnTo>
                    <a:lnTo>
                      <a:pt x="1125" y="706"/>
                    </a:lnTo>
                    <a:lnTo>
                      <a:pt x="1125" y="710"/>
                    </a:lnTo>
                    <a:lnTo>
                      <a:pt x="1125" y="710"/>
                    </a:lnTo>
                    <a:lnTo>
                      <a:pt x="1124" y="715"/>
                    </a:lnTo>
                    <a:lnTo>
                      <a:pt x="1122" y="720"/>
                    </a:lnTo>
                    <a:lnTo>
                      <a:pt x="1120" y="722"/>
                    </a:lnTo>
                    <a:lnTo>
                      <a:pt x="1118" y="724"/>
                    </a:lnTo>
                    <a:lnTo>
                      <a:pt x="1115" y="725"/>
                    </a:lnTo>
                    <a:lnTo>
                      <a:pt x="1111" y="725"/>
                    </a:lnTo>
                    <a:lnTo>
                      <a:pt x="1111" y="725"/>
                    </a:lnTo>
                    <a:lnTo>
                      <a:pt x="1107" y="725"/>
                    </a:lnTo>
                    <a:lnTo>
                      <a:pt x="1107" y="725"/>
                    </a:lnTo>
                    <a:lnTo>
                      <a:pt x="1053" y="719"/>
                    </a:lnTo>
                    <a:lnTo>
                      <a:pt x="998" y="714"/>
                    </a:lnTo>
                    <a:lnTo>
                      <a:pt x="892" y="705"/>
                    </a:lnTo>
                    <a:lnTo>
                      <a:pt x="786" y="697"/>
                    </a:lnTo>
                    <a:lnTo>
                      <a:pt x="684" y="692"/>
                    </a:lnTo>
                    <a:lnTo>
                      <a:pt x="671" y="691"/>
                    </a:lnTo>
                    <a:lnTo>
                      <a:pt x="672" y="705"/>
                    </a:lnTo>
                    <a:lnTo>
                      <a:pt x="672" y="705"/>
                    </a:lnTo>
                    <a:lnTo>
                      <a:pt x="677" y="779"/>
                    </a:lnTo>
                    <a:lnTo>
                      <a:pt x="683" y="852"/>
                    </a:lnTo>
                    <a:lnTo>
                      <a:pt x="683" y="852"/>
                    </a:lnTo>
                    <a:lnTo>
                      <a:pt x="689" y="918"/>
                    </a:lnTo>
                    <a:lnTo>
                      <a:pt x="694" y="987"/>
                    </a:lnTo>
                    <a:lnTo>
                      <a:pt x="696" y="1020"/>
                    </a:lnTo>
                    <a:lnTo>
                      <a:pt x="697" y="1054"/>
                    </a:lnTo>
                    <a:lnTo>
                      <a:pt x="698" y="1088"/>
                    </a:lnTo>
                    <a:lnTo>
                      <a:pt x="698" y="1122"/>
                    </a:lnTo>
                    <a:lnTo>
                      <a:pt x="698" y="1122"/>
                    </a:lnTo>
                    <a:lnTo>
                      <a:pt x="697" y="1127"/>
                    </a:lnTo>
                    <a:lnTo>
                      <a:pt x="695" y="1131"/>
                    </a:lnTo>
                    <a:lnTo>
                      <a:pt x="693" y="1135"/>
                    </a:lnTo>
                    <a:lnTo>
                      <a:pt x="690" y="1137"/>
                    </a:lnTo>
                    <a:lnTo>
                      <a:pt x="686" y="1140"/>
                    </a:lnTo>
                    <a:lnTo>
                      <a:pt x="683" y="1141"/>
                    </a:lnTo>
                    <a:lnTo>
                      <a:pt x="676" y="1142"/>
                    </a:lnTo>
                    <a:lnTo>
                      <a:pt x="676" y="114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185" name="矩形 184"/>
            <p:cNvSpPr/>
            <p:nvPr/>
          </p:nvSpPr>
          <p:spPr>
            <a:xfrm>
              <a:off x="2677193" y="1980663"/>
              <a:ext cx="2704432" cy="14219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zh-CN" sz="2400" b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Cung cấp điện năng</a:t>
              </a:r>
            </a:p>
            <a:p>
              <a:pPr algn="just">
                <a:lnSpc>
                  <a:spcPct val="120000"/>
                </a:lnSpc>
              </a:pPr>
              <a:endParaRPr lang="zh-CN" altLang="en-US" sz="2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7" name="组合 196"/>
          <p:cNvGrpSpPr/>
          <p:nvPr/>
        </p:nvGrpSpPr>
        <p:grpSpPr>
          <a:xfrm>
            <a:off x="1792198" y="4089244"/>
            <a:ext cx="3679271" cy="941155"/>
            <a:chOff x="1792198" y="4089244"/>
            <a:chExt cx="3679271" cy="941155"/>
          </a:xfrm>
        </p:grpSpPr>
        <p:sp>
          <p:nvSpPr>
            <p:cNvPr id="7" name="任意多边形 6"/>
            <p:cNvSpPr/>
            <p:nvPr/>
          </p:nvSpPr>
          <p:spPr>
            <a:xfrm>
              <a:off x="2780774" y="4631581"/>
              <a:ext cx="2690695" cy="15953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1792198" y="4561646"/>
              <a:ext cx="525205" cy="403093"/>
              <a:chOff x="2165351" y="4137025"/>
              <a:chExt cx="703263" cy="539751"/>
            </a:xfrm>
            <a:solidFill>
              <a:schemeClr val="accent2"/>
            </a:solidFill>
          </p:grpSpPr>
          <p:sp>
            <p:nvSpPr>
              <p:cNvPr id="62" name="Freeform 608"/>
              <p:cNvSpPr/>
              <p:nvPr/>
            </p:nvSpPr>
            <p:spPr bwMode="auto">
              <a:xfrm>
                <a:off x="2178051" y="4143375"/>
                <a:ext cx="104775" cy="100013"/>
              </a:xfrm>
              <a:custGeom>
                <a:avLst/>
                <a:gdLst/>
                <a:ahLst/>
                <a:cxnLst>
                  <a:cxn ang="0">
                    <a:pos x="192" y="1"/>
                  </a:cxn>
                  <a:cxn ang="0">
                    <a:pos x="192" y="1"/>
                  </a:cxn>
                  <a:cxn ang="0">
                    <a:pos x="180" y="11"/>
                  </a:cxn>
                  <a:cxn ang="0">
                    <a:pos x="167" y="21"/>
                  </a:cxn>
                  <a:cxn ang="0">
                    <a:pos x="144" y="43"/>
                  </a:cxn>
                  <a:cxn ang="0">
                    <a:pos x="123" y="66"/>
                  </a:cxn>
                  <a:cxn ang="0">
                    <a:pos x="110" y="77"/>
                  </a:cxn>
                  <a:cxn ang="0">
                    <a:pos x="99" y="87"/>
                  </a:cxn>
                  <a:cxn ang="0">
                    <a:pos x="99" y="87"/>
                  </a:cxn>
                  <a:cxn ang="0">
                    <a:pos x="73" y="110"/>
                  </a:cxn>
                  <a:cxn ang="0">
                    <a:pos x="48" y="133"/>
                  </a:cxn>
                  <a:cxn ang="0">
                    <a:pos x="1" y="181"/>
                  </a:cxn>
                  <a:cxn ang="0">
                    <a:pos x="1" y="181"/>
                  </a:cxn>
                  <a:cxn ang="0">
                    <a:pos x="0" y="184"/>
                  </a:cxn>
                  <a:cxn ang="0">
                    <a:pos x="0" y="187"/>
                  </a:cxn>
                  <a:cxn ang="0">
                    <a:pos x="2" y="189"/>
                  </a:cxn>
                  <a:cxn ang="0">
                    <a:pos x="5" y="190"/>
                  </a:cxn>
                  <a:cxn ang="0">
                    <a:pos x="9" y="190"/>
                  </a:cxn>
                  <a:cxn ang="0">
                    <a:pos x="9" y="190"/>
                  </a:cxn>
                  <a:cxn ang="0">
                    <a:pos x="12" y="189"/>
                  </a:cxn>
                  <a:cxn ang="0">
                    <a:pos x="13" y="188"/>
                  </a:cxn>
                  <a:cxn ang="0">
                    <a:pos x="14" y="185"/>
                  </a:cxn>
                  <a:cxn ang="0">
                    <a:pos x="13" y="183"/>
                  </a:cxn>
                  <a:cxn ang="0">
                    <a:pos x="13" y="183"/>
                  </a:cxn>
                  <a:cxn ang="0">
                    <a:pos x="56" y="141"/>
                  </a:cxn>
                  <a:cxn ang="0">
                    <a:pos x="99" y="100"/>
                  </a:cxn>
                  <a:cxn ang="0">
                    <a:pos x="99" y="100"/>
                  </a:cxn>
                  <a:cxn ang="0">
                    <a:pos x="123" y="77"/>
                  </a:cxn>
                  <a:cxn ang="0">
                    <a:pos x="147" y="53"/>
                  </a:cxn>
                  <a:cxn ang="0">
                    <a:pos x="171" y="30"/>
                  </a:cxn>
                  <a:cxn ang="0">
                    <a:pos x="184" y="19"/>
                  </a:cxn>
                  <a:cxn ang="0">
                    <a:pos x="197" y="9"/>
                  </a:cxn>
                  <a:cxn ang="0">
                    <a:pos x="197" y="9"/>
                  </a:cxn>
                  <a:cxn ang="0">
                    <a:pos x="198" y="7"/>
                  </a:cxn>
                  <a:cxn ang="0">
                    <a:pos x="199" y="6"/>
                  </a:cxn>
                  <a:cxn ang="0">
                    <a:pos x="198" y="2"/>
                  </a:cxn>
                  <a:cxn ang="0">
                    <a:pos x="197" y="1"/>
                  </a:cxn>
                  <a:cxn ang="0">
                    <a:pos x="195" y="0"/>
                  </a:cxn>
                  <a:cxn ang="0">
                    <a:pos x="194" y="0"/>
                  </a:cxn>
                  <a:cxn ang="0">
                    <a:pos x="192" y="1"/>
                  </a:cxn>
                  <a:cxn ang="0">
                    <a:pos x="192" y="1"/>
                  </a:cxn>
                </a:cxnLst>
                <a:rect l="0" t="0" r="r" b="b"/>
                <a:pathLst>
                  <a:path w="199" h="190">
                    <a:moveTo>
                      <a:pt x="192" y="1"/>
                    </a:moveTo>
                    <a:lnTo>
                      <a:pt x="192" y="1"/>
                    </a:lnTo>
                    <a:lnTo>
                      <a:pt x="180" y="11"/>
                    </a:lnTo>
                    <a:lnTo>
                      <a:pt x="167" y="21"/>
                    </a:lnTo>
                    <a:lnTo>
                      <a:pt x="144" y="43"/>
                    </a:lnTo>
                    <a:lnTo>
                      <a:pt x="123" y="66"/>
                    </a:lnTo>
                    <a:lnTo>
                      <a:pt x="110" y="77"/>
                    </a:lnTo>
                    <a:lnTo>
                      <a:pt x="99" y="87"/>
                    </a:lnTo>
                    <a:lnTo>
                      <a:pt x="99" y="87"/>
                    </a:lnTo>
                    <a:lnTo>
                      <a:pt x="73" y="110"/>
                    </a:lnTo>
                    <a:lnTo>
                      <a:pt x="48" y="133"/>
                    </a:lnTo>
                    <a:lnTo>
                      <a:pt x="1" y="181"/>
                    </a:lnTo>
                    <a:lnTo>
                      <a:pt x="1" y="181"/>
                    </a:lnTo>
                    <a:lnTo>
                      <a:pt x="0" y="184"/>
                    </a:lnTo>
                    <a:lnTo>
                      <a:pt x="0" y="187"/>
                    </a:lnTo>
                    <a:lnTo>
                      <a:pt x="2" y="189"/>
                    </a:lnTo>
                    <a:lnTo>
                      <a:pt x="5" y="190"/>
                    </a:lnTo>
                    <a:lnTo>
                      <a:pt x="9" y="190"/>
                    </a:lnTo>
                    <a:lnTo>
                      <a:pt x="9" y="190"/>
                    </a:lnTo>
                    <a:lnTo>
                      <a:pt x="12" y="189"/>
                    </a:lnTo>
                    <a:lnTo>
                      <a:pt x="13" y="188"/>
                    </a:lnTo>
                    <a:lnTo>
                      <a:pt x="14" y="185"/>
                    </a:lnTo>
                    <a:lnTo>
                      <a:pt x="13" y="183"/>
                    </a:lnTo>
                    <a:lnTo>
                      <a:pt x="13" y="183"/>
                    </a:lnTo>
                    <a:lnTo>
                      <a:pt x="56" y="141"/>
                    </a:lnTo>
                    <a:lnTo>
                      <a:pt x="99" y="100"/>
                    </a:lnTo>
                    <a:lnTo>
                      <a:pt x="99" y="100"/>
                    </a:lnTo>
                    <a:lnTo>
                      <a:pt x="123" y="77"/>
                    </a:lnTo>
                    <a:lnTo>
                      <a:pt x="147" y="53"/>
                    </a:lnTo>
                    <a:lnTo>
                      <a:pt x="171" y="30"/>
                    </a:lnTo>
                    <a:lnTo>
                      <a:pt x="184" y="19"/>
                    </a:lnTo>
                    <a:lnTo>
                      <a:pt x="197" y="9"/>
                    </a:lnTo>
                    <a:lnTo>
                      <a:pt x="197" y="9"/>
                    </a:lnTo>
                    <a:lnTo>
                      <a:pt x="198" y="7"/>
                    </a:lnTo>
                    <a:lnTo>
                      <a:pt x="199" y="6"/>
                    </a:lnTo>
                    <a:lnTo>
                      <a:pt x="198" y="2"/>
                    </a:lnTo>
                    <a:lnTo>
                      <a:pt x="197" y="1"/>
                    </a:lnTo>
                    <a:lnTo>
                      <a:pt x="195" y="0"/>
                    </a:lnTo>
                    <a:lnTo>
                      <a:pt x="194" y="0"/>
                    </a:lnTo>
                    <a:lnTo>
                      <a:pt x="192" y="1"/>
                    </a:lnTo>
                    <a:lnTo>
                      <a:pt x="19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63" name="Freeform 609"/>
              <p:cNvSpPr/>
              <p:nvPr/>
            </p:nvSpPr>
            <p:spPr bwMode="auto">
              <a:xfrm>
                <a:off x="2170113" y="4137025"/>
                <a:ext cx="147638" cy="149225"/>
              </a:xfrm>
              <a:custGeom>
                <a:avLst/>
                <a:gdLst/>
                <a:ahLst/>
                <a:cxnLst>
                  <a:cxn ang="0">
                    <a:pos x="272" y="1"/>
                  </a:cxn>
                  <a:cxn ang="0">
                    <a:pos x="272" y="1"/>
                  </a:cxn>
                  <a:cxn ang="0">
                    <a:pos x="257" y="19"/>
                  </a:cxn>
                  <a:cxn ang="0">
                    <a:pos x="242" y="38"/>
                  </a:cxn>
                  <a:cxn ang="0">
                    <a:pos x="228" y="56"/>
                  </a:cxn>
                  <a:cxn ang="0">
                    <a:pos x="212" y="74"/>
                  </a:cxn>
                  <a:cxn ang="0">
                    <a:pos x="212" y="74"/>
                  </a:cxn>
                  <a:cxn ang="0">
                    <a:pos x="196" y="90"/>
                  </a:cxn>
                  <a:cxn ang="0">
                    <a:pos x="179" y="106"/>
                  </a:cxn>
                  <a:cxn ang="0">
                    <a:pos x="145" y="139"/>
                  </a:cxn>
                  <a:cxn ang="0">
                    <a:pos x="145" y="139"/>
                  </a:cxn>
                  <a:cxn ang="0">
                    <a:pos x="77" y="203"/>
                  </a:cxn>
                  <a:cxn ang="0">
                    <a:pos x="8" y="267"/>
                  </a:cxn>
                  <a:cxn ang="0">
                    <a:pos x="8" y="267"/>
                  </a:cxn>
                  <a:cxn ang="0">
                    <a:pos x="7" y="268"/>
                  </a:cxn>
                  <a:cxn ang="0">
                    <a:pos x="7" y="268"/>
                  </a:cxn>
                  <a:cxn ang="0">
                    <a:pos x="2" y="272"/>
                  </a:cxn>
                  <a:cxn ang="0">
                    <a:pos x="2" y="272"/>
                  </a:cxn>
                  <a:cxn ang="0">
                    <a:pos x="1" y="273"/>
                  </a:cxn>
                  <a:cxn ang="0">
                    <a:pos x="0" y="275"/>
                  </a:cxn>
                  <a:cxn ang="0">
                    <a:pos x="1" y="277"/>
                  </a:cxn>
                  <a:cxn ang="0">
                    <a:pos x="3" y="279"/>
                  </a:cxn>
                  <a:cxn ang="0">
                    <a:pos x="7" y="280"/>
                  </a:cxn>
                  <a:cxn ang="0">
                    <a:pos x="7" y="280"/>
                  </a:cxn>
                  <a:cxn ang="0">
                    <a:pos x="10" y="279"/>
                  </a:cxn>
                  <a:cxn ang="0">
                    <a:pos x="12" y="278"/>
                  </a:cxn>
                  <a:cxn ang="0">
                    <a:pos x="14" y="274"/>
                  </a:cxn>
                  <a:cxn ang="0">
                    <a:pos x="14" y="274"/>
                  </a:cxn>
                  <a:cxn ang="0">
                    <a:pos x="84" y="210"/>
                  </a:cxn>
                  <a:cxn ang="0">
                    <a:pos x="118" y="178"/>
                  </a:cxn>
                  <a:cxn ang="0">
                    <a:pos x="152" y="145"/>
                  </a:cxn>
                  <a:cxn ang="0">
                    <a:pos x="152" y="145"/>
                  </a:cxn>
                  <a:cxn ang="0">
                    <a:pos x="185" y="113"/>
                  </a:cxn>
                  <a:cxn ang="0">
                    <a:pos x="218" y="80"/>
                  </a:cxn>
                  <a:cxn ang="0">
                    <a:pos x="218" y="80"/>
                  </a:cxn>
                  <a:cxn ang="0">
                    <a:pos x="234" y="62"/>
                  </a:cxn>
                  <a:cxn ang="0">
                    <a:pos x="249" y="45"/>
                  </a:cxn>
                  <a:cxn ang="0">
                    <a:pos x="264" y="26"/>
                  </a:cxn>
                  <a:cxn ang="0">
                    <a:pos x="279" y="9"/>
                  </a:cxn>
                  <a:cxn ang="0">
                    <a:pos x="279" y="9"/>
                  </a:cxn>
                  <a:cxn ang="0">
                    <a:pos x="280" y="7"/>
                  </a:cxn>
                  <a:cxn ang="0">
                    <a:pos x="280" y="5"/>
                  </a:cxn>
                  <a:cxn ang="0">
                    <a:pos x="280" y="3"/>
                  </a:cxn>
                  <a:cxn ang="0">
                    <a:pos x="279" y="1"/>
                  </a:cxn>
                  <a:cxn ang="0">
                    <a:pos x="277" y="0"/>
                  </a:cxn>
                  <a:cxn ang="0">
                    <a:pos x="276" y="0"/>
                  </a:cxn>
                  <a:cxn ang="0">
                    <a:pos x="274" y="0"/>
                  </a:cxn>
                  <a:cxn ang="0">
                    <a:pos x="272" y="1"/>
                  </a:cxn>
                  <a:cxn ang="0">
                    <a:pos x="272" y="1"/>
                  </a:cxn>
                </a:cxnLst>
                <a:rect l="0" t="0" r="r" b="b"/>
                <a:pathLst>
                  <a:path w="280" h="280">
                    <a:moveTo>
                      <a:pt x="272" y="1"/>
                    </a:moveTo>
                    <a:lnTo>
                      <a:pt x="272" y="1"/>
                    </a:lnTo>
                    <a:lnTo>
                      <a:pt x="257" y="19"/>
                    </a:lnTo>
                    <a:lnTo>
                      <a:pt x="242" y="38"/>
                    </a:lnTo>
                    <a:lnTo>
                      <a:pt x="228" y="56"/>
                    </a:lnTo>
                    <a:lnTo>
                      <a:pt x="212" y="74"/>
                    </a:lnTo>
                    <a:lnTo>
                      <a:pt x="212" y="74"/>
                    </a:lnTo>
                    <a:lnTo>
                      <a:pt x="196" y="90"/>
                    </a:lnTo>
                    <a:lnTo>
                      <a:pt x="179" y="106"/>
                    </a:lnTo>
                    <a:lnTo>
                      <a:pt x="145" y="139"/>
                    </a:lnTo>
                    <a:lnTo>
                      <a:pt x="145" y="139"/>
                    </a:lnTo>
                    <a:lnTo>
                      <a:pt x="77" y="203"/>
                    </a:lnTo>
                    <a:lnTo>
                      <a:pt x="8" y="267"/>
                    </a:lnTo>
                    <a:lnTo>
                      <a:pt x="8" y="267"/>
                    </a:lnTo>
                    <a:lnTo>
                      <a:pt x="7" y="268"/>
                    </a:lnTo>
                    <a:lnTo>
                      <a:pt x="7" y="268"/>
                    </a:lnTo>
                    <a:lnTo>
                      <a:pt x="2" y="272"/>
                    </a:lnTo>
                    <a:lnTo>
                      <a:pt x="2" y="272"/>
                    </a:lnTo>
                    <a:lnTo>
                      <a:pt x="1" y="273"/>
                    </a:lnTo>
                    <a:lnTo>
                      <a:pt x="0" y="275"/>
                    </a:lnTo>
                    <a:lnTo>
                      <a:pt x="1" y="277"/>
                    </a:lnTo>
                    <a:lnTo>
                      <a:pt x="3" y="279"/>
                    </a:lnTo>
                    <a:lnTo>
                      <a:pt x="7" y="280"/>
                    </a:lnTo>
                    <a:lnTo>
                      <a:pt x="7" y="280"/>
                    </a:lnTo>
                    <a:lnTo>
                      <a:pt x="10" y="279"/>
                    </a:lnTo>
                    <a:lnTo>
                      <a:pt x="12" y="278"/>
                    </a:lnTo>
                    <a:lnTo>
                      <a:pt x="14" y="274"/>
                    </a:lnTo>
                    <a:lnTo>
                      <a:pt x="14" y="274"/>
                    </a:lnTo>
                    <a:lnTo>
                      <a:pt x="84" y="210"/>
                    </a:lnTo>
                    <a:lnTo>
                      <a:pt x="118" y="178"/>
                    </a:lnTo>
                    <a:lnTo>
                      <a:pt x="152" y="145"/>
                    </a:lnTo>
                    <a:lnTo>
                      <a:pt x="152" y="145"/>
                    </a:lnTo>
                    <a:lnTo>
                      <a:pt x="185" y="113"/>
                    </a:lnTo>
                    <a:lnTo>
                      <a:pt x="218" y="80"/>
                    </a:lnTo>
                    <a:lnTo>
                      <a:pt x="218" y="80"/>
                    </a:lnTo>
                    <a:lnTo>
                      <a:pt x="234" y="62"/>
                    </a:lnTo>
                    <a:lnTo>
                      <a:pt x="249" y="45"/>
                    </a:lnTo>
                    <a:lnTo>
                      <a:pt x="264" y="26"/>
                    </a:lnTo>
                    <a:lnTo>
                      <a:pt x="279" y="9"/>
                    </a:lnTo>
                    <a:lnTo>
                      <a:pt x="279" y="9"/>
                    </a:lnTo>
                    <a:lnTo>
                      <a:pt x="280" y="7"/>
                    </a:lnTo>
                    <a:lnTo>
                      <a:pt x="280" y="5"/>
                    </a:lnTo>
                    <a:lnTo>
                      <a:pt x="280" y="3"/>
                    </a:lnTo>
                    <a:lnTo>
                      <a:pt x="279" y="1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4" y="0"/>
                    </a:lnTo>
                    <a:lnTo>
                      <a:pt x="272" y="1"/>
                    </a:lnTo>
                    <a:lnTo>
                      <a:pt x="27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64" name="Freeform 610"/>
              <p:cNvSpPr/>
              <p:nvPr/>
            </p:nvSpPr>
            <p:spPr bwMode="auto">
              <a:xfrm>
                <a:off x="2198688" y="4140200"/>
                <a:ext cx="157163" cy="176213"/>
              </a:xfrm>
              <a:custGeom>
                <a:avLst/>
                <a:gdLst/>
                <a:ahLst/>
                <a:cxnLst>
                  <a:cxn ang="0">
                    <a:pos x="290" y="1"/>
                  </a:cxn>
                  <a:cxn ang="0">
                    <a:pos x="290" y="1"/>
                  </a:cxn>
                  <a:cxn ang="0">
                    <a:pos x="199" y="101"/>
                  </a:cxn>
                  <a:cxn ang="0">
                    <a:pos x="154" y="149"/>
                  </a:cxn>
                  <a:cxn ang="0">
                    <a:pos x="107" y="199"/>
                  </a:cxn>
                  <a:cxn ang="0">
                    <a:pos x="107" y="199"/>
                  </a:cxn>
                  <a:cxn ang="0">
                    <a:pos x="88" y="220"/>
                  </a:cxn>
                  <a:cxn ang="0">
                    <a:pos x="69" y="240"/>
                  </a:cxn>
                  <a:cxn ang="0">
                    <a:pos x="51" y="262"/>
                  </a:cxn>
                  <a:cxn ang="0">
                    <a:pos x="31" y="284"/>
                  </a:cxn>
                  <a:cxn ang="0">
                    <a:pos x="31" y="284"/>
                  </a:cxn>
                  <a:cxn ang="0">
                    <a:pos x="13" y="302"/>
                  </a:cxn>
                  <a:cxn ang="0">
                    <a:pos x="5" y="314"/>
                  </a:cxn>
                  <a:cxn ang="0">
                    <a:pos x="2" y="319"/>
                  </a:cxn>
                  <a:cxn ang="0">
                    <a:pos x="0" y="325"/>
                  </a:cxn>
                  <a:cxn ang="0">
                    <a:pos x="0" y="325"/>
                  </a:cxn>
                  <a:cxn ang="0">
                    <a:pos x="0" y="327"/>
                  </a:cxn>
                  <a:cxn ang="0">
                    <a:pos x="1" y="329"/>
                  </a:cxn>
                  <a:cxn ang="0">
                    <a:pos x="1" y="329"/>
                  </a:cxn>
                  <a:cxn ang="0">
                    <a:pos x="1" y="330"/>
                  </a:cxn>
                  <a:cxn ang="0">
                    <a:pos x="1" y="330"/>
                  </a:cxn>
                  <a:cxn ang="0">
                    <a:pos x="3" y="331"/>
                  </a:cxn>
                  <a:cxn ang="0">
                    <a:pos x="5" y="331"/>
                  </a:cxn>
                  <a:cxn ang="0">
                    <a:pos x="6" y="330"/>
                  </a:cxn>
                  <a:cxn ang="0">
                    <a:pos x="8" y="329"/>
                  </a:cxn>
                  <a:cxn ang="0">
                    <a:pos x="9" y="328"/>
                  </a:cxn>
                  <a:cxn ang="0">
                    <a:pos x="9" y="326"/>
                  </a:cxn>
                  <a:cxn ang="0">
                    <a:pos x="9" y="325"/>
                  </a:cxn>
                  <a:cxn ang="0">
                    <a:pos x="8" y="323"/>
                  </a:cxn>
                  <a:cxn ang="0">
                    <a:pos x="8" y="323"/>
                  </a:cxn>
                  <a:cxn ang="0">
                    <a:pos x="9" y="323"/>
                  </a:cxn>
                  <a:cxn ang="0">
                    <a:pos x="11" y="322"/>
                  </a:cxn>
                  <a:cxn ang="0">
                    <a:pos x="18" y="316"/>
                  </a:cxn>
                  <a:cxn ang="0">
                    <a:pos x="27" y="302"/>
                  </a:cxn>
                  <a:cxn ang="0">
                    <a:pos x="27" y="302"/>
                  </a:cxn>
                  <a:cxn ang="0">
                    <a:pos x="47" y="281"/>
                  </a:cxn>
                  <a:cxn ang="0">
                    <a:pos x="47" y="281"/>
                  </a:cxn>
                  <a:cxn ang="0">
                    <a:pos x="65" y="258"/>
                  </a:cxn>
                  <a:cxn ang="0">
                    <a:pos x="85" y="236"/>
                  </a:cxn>
                  <a:cxn ang="0">
                    <a:pos x="126" y="193"/>
                  </a:cxn>
                  <a:cxn ang="0">
                    <a:pos x="126" y="193"/>
                  </a:cxn>
                  <a:cxn ang="0">
                    <a:pos x="169" y="147"/>
                  </a:cxn>
                  <a:cxn ang="0">
                    <a:pos x="213" y="101"/>
                  </a:cxn>
                  <a:cxn ang="0">
                    <a:pos x="298" y="7"/>
                  </a:cxn>
                  <a:cxn ang="0">
                    <a:pos x="298" y="7"/>
                  </a:cxn>
                  <a:cxn ang="0">
                    <a:pos x="299" y="6"/>
                  </a:cxn>
                  <a:cxn ang="0">
                    <a:pos x="299" y="4"/>
                  </a:cxn>
                  <a:cxn ang="0">
                    <a:pos x="298" y="2"/>
                  </a:cxn>
                  <a:cxn ang="0">
                    <a:pos x="297" y="1"/>
                  </a:cxn>
                  <a:cxn ang="0">
                    <a:pos x="295" y="0"/>
                  </a:cxn>
                  <a:cxn ang="0">
                    <a:pos x="293" y="0"/>
                  </a:cxn>
                  <a:cxn ang="0">
                    <a:pos x="292" y="0"/>
                  </a:cxn>
                  <a:cxn ang="0">
                    <a:pos x="290" y="1"/>
                  </a:cxn>
                  <a:cxn ang="0">
                    <a:pos x="290" y="1"/>
                  </a:cxn>
                </a:cxnLst>
                <a:rect l="0" t="0" r="r" b="b"/>
                <a:pathLst>
                  <a:path w="299" h="331">
                    <a:moveTo>
                      <a:pt x="290" y="1"/>
                    </a:moveTo>
                    <a:lnTo>
                      <a:pt x="290" y="1"/>
                    </a:lnTo>
                    <a:lnTo>
                      <a:pt x="199" y="101"/>
                    </a:lnTo>
                    <a:lnTo>
                      <a:pt x="154" y="149"/>
                    </a:lnTo>
                    <a:lnTo>
                      <a:pt x="107" y="199"/>
                    </a:lnTo>
                    <a:lnTo>
                      <a:pt x="107" y="199"/>
                    </a:lnTo>
                    <a:lnTo>
                      <a:pt x="88" y="220"/>
                    </a:lnTo>
                    <a:lnTo>
                      <a:pt x="69" y="240"/>
                    </a:lnTo>
                    <a:lnTo>
                      <a:pt x="51" y="262"/>
                    </a:lnTo>
                    <a:lnTo>
                      <a:pt x="31" y="284"/>
                    </a:lnTo>
                    <a:lnTo>
                      <a:pt x="31" y="284"/>
                    </a:lnTo>
                    <a:lnTo>
                      <a:pt x="13" y="302"/>
                    </a:lnTo>
                    <a:lnTo>
                      <a:pt x="5" y="314"/>
                    </a:lnTo>
                    <a:lnTo>
                      <a:pt x="2" y="319"/>
                    </a:lnTo>
                    <a:lnTo>
                      <a:pt x="0" y="325"/>
                    </a:lnTo>
                    <a:lnTo>
                      <a:pt x="0" y="325"/>
                    </a:lnTo>
                    <a:lnTo>
                      <a:pt x="0" y="327"/>
                    </a:lnTo>
                    <a:lnTo>
                      <a:pt x="1" y="329"/>
                    </a:lnTo>
                    <a:lnTo>
                      <a:pt x="1" y="329"/>
                    </a:lnTo>
                    <a:lnTo>
                      <a:pt x="1" y="330"/>
                    </a:lnTo>
                    <a:lnTo>
                      <a:pt x="1" y="330"/>
                    </a:lnTo>
                    <a:lnTo>
                      <a:pt x="3" y="331"/>
                    </a:lnTo>
                    <a:lnTo>
                      <a:pt x="5" y="331"/>
                    </a:lnTo>
                    <a:lnTo>
                      <a:pt x="6" y="330"/>
                    </a:lnTo>
                    <a:lnTo>
                      <a:pt x="8" y="329"/>
                    </a:lnTo>
                    <a:lnTo>
                      <a:pt x="9" y="328"/>
                    </a:lnTo>
                    <a:lnTo>
                      <a:pt x="9" y="326"/>
                    </a:lnTo>
                    <a:lnTo>
                      <a:pt x="9" y="325"/>
                    </a:lnTo>
                    <a:lnTo>
                      <a:pt x="8" y="323"/>
                    </a:lnTo>
                    <a:lnTo>
                      <a:pt x="8" y="323"/>
                    </a:lnTo>
                    <a:lnTo>
                      <a:pt x="9" y="323"/>
                    </a:lnTo>
                    <a:lnTo>
                      <a:pt x="11" y="322"/>
                    </a:lnTo>
                    <a:lnTo>
                      <a:pt x="18" y="316"/>
                    </a:lnTo>
                    <a:lnTo>
                      <a:pt x="27" y="302"/>
                    </a:lnTo>
                    <a:lnTo>
                      <a:pt x="27" y="302"/>
                    </a:lnTo>
                    <a:lnTo>
                      <a:pt x="47" y="281"/>
                    </a:lnTo>
                    <a:lnTo>
                      <a:pt x="47" y="281"/>
                    </a:lnTo>
                    <a:lnTo>
                      <a:pt x="65" y="258"/>
                    </a:lnTo>
                    <a:lnTo>
                      <a:pt x="85" y="236"/>
                    </a:lnTo>
                    <a:lnTo>
                      <a:pt x="126" y="193"/>
                    </a:lnTo>
                    <a:lnTo>
                      <a:pt x="126" y="193"/>
                    </a:lnTo>
                    <a:lnTo>
                      <a:pt x="169" y="147"/>
                    </a:lnTo>
                    <a:lnTo>
                      <a:pt x="213" y="101"/>
                    </a:lnTo>
                    <a:lnTo>
                      <a:pt x="298" y="7"/>
                    </a:lnTo>
                    <a:lnTo>
                      <a:pt x="298" y="7"/>
                    </a:lnTo>
                    <a:lnTo>
                      <a:pt x="299" y="6"/>
                    </a:lnTo>
                    <a:lnTo>
                      <a:pt x="299" y="4"/>
                    </a:lnTo>
                    <a:lnTo>
                      <a:pt x="298" y="2"/>
                    </a:lnTo>
                    <a:lnTo>
                      <a:pt x="297" y="1"/>
                    </a:lnTo>
                    <a:lnTo>
                      <a:pt x="295" y="0"/>
                    </a:lnTo>
                    <a:lnTo>
                      <a:pt x="293" y="0"/>
                    </a:lnTo>
                    <a:lnTo>
                      <a:pt x="292" y="0"/>
                    </a:lnTo>
                    <a:lnTo>
                      <a:pt x="290" y="1"/>
                    </a:lnTo>
                    <a:lnTo>
                      <a:pt x="29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65" name="Freeform 611"/>
              <p:cNvSpPr/>
              <p:nvPr/>
            </p:nvSpPr>
            <p:spPr bwMode="auto">
              <a:xfrm>
                <a:off x="2165351" y="4157663"/>
                <a:ext cx="220663" cy="220663"/>
              </a:xfrm>
              <a:custGeom>
                <a:avLst/>
                <a:gdLst/>
                <a:ahLst/>
                <a:cxnLst>
                  <a:cxn ang="0">
                    <a:pos x="410" y="0"/>
                  </a:cxn>
                  <a:cxn ang="0">
                    <a:pos x="386" y="17"/>
                  </a:cxn>
                  <a:cxn ang="0">
                    <a:pos x="365" y="40"/>
                  </a:cxn>
                  <a:cxn ang="0">
                    <a:pos x="336" y="76"/>
                  </a:cxn>
                  <a:cxn ang="0">
                    <a:pos x="325" y="87"/>
                  </a:cxn>
                  <a:cxn ang="0">
                    <a:pos x="299" y="115"/>
                  </a:cxn>
                  <a:cxn ang="0">
                    <a:pos x="240" y="167"/>
                  </a:cxn>
                  <a:cxn ang="0">
                    <a:pos x="212" y="194"/>
                  </a:cxn>
                  <a:cxn ang="0">
                    <a:pos x="153" y="253"/>
                  </a:cxn>
                  <a:cxn ang="0">
                    <a:pos x="95" y="312"/>
                  </a:cxn>
                  <a:cxn ang="0">
                    <a:pos x="42" y="363"/>
                  </a:cxn>
                  <a:cxn ang="0">
                    <a:pos x="20" y="385"/>
                  </a:cxn>
                  <a:cxn ang="0">
                    <a:pos x="5" y="402"/>
                  </a:cxn>
                  <a:cxn ang="0">
                    <a:pos x="1" y="410"/>
                  </a:cxn>
                  <a:cxn ang="0">
                    <a:pos x="1" y="414"/>
                  </a:cxn>
                  <a:cxn ang="0">
                    <a:pos x="5" y="417"/>
                  </a:cxn>
                  <a:cxn ang="0">
                    <a:pos x="10" y="416"/>
                  </a:cxn>
                  <a:cxn ang="0">
                    <a:pos x="17" y="413"/>
                  </a:cxn>
                  <a:cxn ang="0">
                    <a:pos x="19" y="409"/>
                  </a:cxn>
                  <a:cxn ang="0">
                    <a:pos x="19" y="406"/>
                  </a:cxn>
                  <a:cxn ang="0">
                    <a:pos x="17" y="403"/>
                  </a:cxn>
                  <a:cxn ang="0">
                    <a:pos x="32" y="386"/>
                  </a:cxn>
                  <a:cxn ang="0">
                    <a:pos x="49" y="369"/>
                  </a:cxn>
                  <a:cxn ang="0">
                    <a:pos x="101" y="318"/>
                  </a:cxn>
                  <a:cxn ang="0">
                    <a:pos x="185" y="235"/>
                  </a:cxn>
                  <a:cxn ang="0">
                    <a:pos x="212" y="206"/>
                  </a:cxn>
                  <a:cxn ang="0">
                    <a:pos x="239" y="180"/>
                  </a:cxn>
                  <a:cxn ang="0">
                    <a:pos x="293" y="131"/>
                  </a:cxn>
                  <a:cxn ang="0">
                    <a:pos x="321" y="106"/>
                  </a:cxn>
                  <a:cxn ang="0">
                    <a:pos x="368" y="54"/>
                  </a:cxn>
                  <a:cxn ang="0">
                    <a:pos x="378" y="41"/>
                  </a:cxn>
                  <a:cxn ang="0">
                    <a:pos x="395" y="22"/>
                  </a:cxn>
                  <a:cxn ang="0">
                    <a:pos x="408" y="12"/>
                  </a:cxn>
                  <a:cxn ang="0">
                    <a:pos x="415" y="8"/>
                  </a:cxn>
                  <a:cxn ang="0">
                    <a:pos x="417" y="6"/>
                  </a:cxn>
                  <a:cxn ang="0">
                    <a:pos x="416" y="2"/>
                  </a:cxn>
                  <a:cxn ang="0">
                    <a:pos x="412" y="0"/>
                  </a:cxn>
                  <a:cxn ang="0">
                    <a:pos x="410" y="0"/>
                  </a:cxn>
                </a:cxnLst>
                <a:rect l="0" t="0" r="r" b="b"/>
                <a:pathLst>
                  <a:path w="417" h="417">
                    <a:moveTo>
                      <a:pt x="410" y="0"/>
                    </a:moveTo>
                    <a:lnTo>
                      <a:pt x="410" y="0"/>
                    </a:lnTo>
                    <a:lnTo>
                      <a:pt x="398" y="8"/>
                    </a:lnTo>
                    <a:lnTo>
                      <a:pt x="386" y="17"/>
                    </a:lnTo>
                    <a:lnTo>
                      <a:pt x="375" y="27"/>
                    </a:lnTo>
                    <a:lnTo>
                      <a:pt x="365" y="40"/>
                    </a:lnTo>
                    <a:lnTo>
                      <a:pt x="345" y="65"/>
                    </a:lnTo>
                    <a:lnTo>
                      <a:pt x="336" y="76"/>
                    </a:lnTo>
                    <a:lnTo>
                      <a:pt x="325" y="87"/>
                    </a:lnTo>
                    <a:lnTo>
                      <a:pt x="325" y="87"/>
                    </a:lnTo>
                    <a:lnTo>
                      <a:pt x="312" y="102"/>
                    </a:lnTo>
                    <a:lnTo>
                      <a:pt x="299" y="115"/>
                    </a:lnTo>
                    <a:lnTo>
                      <a:pt x="270" y="141"/>
                    </a:lnTo>
                    <a:lnTo>
                      <a:pt x="240" y="167"/>
                    </a:lnTo>
                    <a:lnTo>
                      <a:pt x="212" y="194"/>
                    </a:lnTo>
                    <a:lnTo>
                      <a:pt x="212" y="194"/>
                    </a:lnTo>
                    <a:lnTo>
                      <a:pt x="182" y="223"/>
                    </a:lnTo>
                    <a:lnTo>
                      <a:pt x="153" y="253"/>
                    </a:lnTo>
                    <a:lnTo>
                      <a:pt x="124" y="282"/>
                    </a:lnTo>
                    <a:lnTo>
                      <a:pt x="95" y="312"/>
                    </a:lnTo>
                    <a:lnTo>
                      <a:pt x="95" y="312"/>
                    </a:lnTo>
                    <a:lnTo>
                      <a:pt x="42" y="363"/>
                    </a:lnTo>
                    <a:lnTo>
                      <a:pt x="42" y="363"/>
                    </a:lnTo>
                    <a:lnTo>
                      <a:pt x="20" y="385"/>
                    </a:lnTo>
                    <a:lnTo>
                      <a:pt x="9" y="396"/>
                    </a:lnTo>
                    <a:lnTo>
                      <a:pt x="5" y="402"/>
                    </a:lnTo>
                    <a:lnTo>
                      <a:pt x="1" y="410"/>
                    </a:lnTo>
                    <a:lnTo>
                      <a:pt x="1" y="410"/>
                    </a:lnTo>
                    <a:lnTo>
                      <a:pt x="0" y="412"/>
                    </a:lnTo>
                    <a:lnTo>
                      <a:pt x="1" y="414"/>
                    </a:lnTo>
                    <a:lnTo>
                      <a:pt x="2" y="416"/>
                    </a:lnTo>
                    <a:lnTo>
                      <a:pt x="5" y="417"/>
                    </a:lnTo>
                    <a:lnTo>
                      <a:pt x="5" y="417"/>
                    </a:lnTo>
                    <a:lnTo>
                      <a:pt x="10" y="416"/>
                    </a:lnTo>
                    <a:lnTo>
                      <a:pt x="14" y="415"/>
                    </a:lnTo>
                    <a:lnTo>
                      <a:pt x="17" y="413"/>
                    </a:lnTo>
                    <a:lnTo>
                      <a:pt x="19" y="409"/>
                    </a:lnTo>
                    <a:lnTo>
                      <a:pt x="19" y="409"/>
                    </a:lnTo>
                    <a:lnTo>
                      <a:pt x="20" y="407"/>
                    </a:lnTo>
                    <a:lnTo>
                      <a:pt x="19" y="406"/>
                    </a:lnTo>
                    <a:lnTo>
                      <a:pt x="17" y="403"/>
                    </a:lnTo>
                    <a:lnTo>
                      <a:pt x="17" y="403"/>
                    </a:lnTo>
                    <a:lnTo>
                      <a:pt x="24" y="394"/>
                    </a:lnTo>
                    <a:lnTo>
                      <a:pt x="32" y="386"/>
                    </a:lnTo>
                    <a:lnTo>
                      <a:pt x="49" y="369"/>
                    </a:lnTo>
                    <a:lnTo>
                      <a:pt x="49" y="369"/>
                    </a:lnTo>
                    <a:lnTo>
                      <a:pt x="101" y="318"/>
                    </a:lnTo>
                    <a:lnTo>
                      <a:pt x="101" y="318"/>
                    </a:lnTo>
                    <a:lnTo>
                      <a:pt x="158" y="263"/>
                    </a:lnTo>
                    <a:lnTo>
                      <a:pt x="185" y="235"/>
                    </a:lnTo>
                    <a:lnTo>
                      <a:pt x="212" y="206"/>
                    </a:lnTo>
                    <a:lnTo>
                      <a:pt x="212" y="206"/>
                    </a:lnTo>
                    <a:lnTo>
                      <a:pt x="225" y="193"/>
                    </a:lnTo>
                    <a:lnTo>
                      <a:pt x="239" y="180"/>
                    </a:lnTo>
                    <a:lnTo>
                      <a:pt x="266" y="156"/>
                    </a:lnTo>
                    <a:lnTo>
                      <a:pt x="293" y="131"/>
                    </a:lnTo>
                    <a:lnTo>
                      <a:pt x="321" y="106"/>
                    </a:lnTo>
                    <a:lnTo>
                      <a:pt x="321" y="106"/>
                    </a:lnTo>
                    <a:lnTo>
                      <a:pt x="345" y="80"/>
                    </a:lnTo>
                    <a:lnTo>
                      <a:pt x="368" y="54"/>
                    </a:lnTo>
                    <a:lnTo>
                      <a:pt x="368" y="54"/>
                    </a:lnTo>
                    <a:lnTo>
                      <a:pt x="378" y="41"/>
                    </a:lnTo>
                    <a:lnTo>
                      <a:pt x="388" y="29"/>
                    </a:lnTo>
                    <a:lnTo>
                      <a:pt x="395" y="22"/>
                    </a:lnTo>
                    <a:lnTo>
                      <a:pt x="401" y="17"/>
                    </a:lnTo>
                    <a:lnTo>
                      <a:pt x="408" y="12"/>
                    </a:lnTo>
                    <a:lnTo>
                      <a:pt x="415" y="8"/>
                    </a:lnTo>
                    <a:lnTo>
                      <a:pt x="415" y="8"/>
                    </a:lnTo>
                    <a:lnTo>
                      <a:pt x="416" y="7"/>
                    </a:lnTo>
                    <a:lnTo>
                      <a:pt x="417" y="6"/>
                    </a:lnTo>
                    <a:lnTo>
                      <a:pt x="417" y="4"/>
                    </a:lnTo>
                    <a:lnTo>
                      <a:pt x="416" y="2"/>
                    </a:lnTo>
                    <a:lnTo>
                      <a:pt x="414" y="0"/>
                    </a:lnTo>
                    <a:lnTo>
                      <a:pt x="412" y="0"/>
                    </a:lnTo>
                    <a:lnTo>
                      <a:pt x="410" y="0"/>
                    </a:lnTo>
                    <a:lnTo>
                      <a:pt x="4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66" name="Freeform 612"/>
              <p:cNvSpPr/>
              <p:nvPr/>
            </p:nvSpPr>
            <p:spPr bwMode="auto">
              <a:xfrm>
                <a:off x="2181226" y="4264025"/>
                <a:ext cx="142875" cy="131763"/>
              </a:xfrm>
              <a:custGeom>
                <a:avLst/>
                <a:gdLst/>
                <a:ahLst/>
                <a:cxnLst>
                  <a:cxn ang="0">
                    <a:pos x="262" y="0"/>
                  </a:cxn>
                  <a:cxn ang="0">
                    <a:pos x="262" y="0"/>
                  </a:cxn>
                  <a:cxn ang="0">
                    <a:pos x="255" y="5"/>
                  </a:cxn>
                  <a:cxn ang="0">
                    <a:pos x="248" y="10"/>
                  </a:cxn>
                  <a:cxn ang="0">
                    <a:pos x="234" y="23"/>
                  </a:cxn>
                  <a:cxn ang="0">
                    <a:pos x="210" y="49"/>
                  </a:cxn>
                  <a:cxn ang="0">
                    <a:pos x="210" y="49"/>
                  </a:cxn>
                  <a:cxn ang="0">
                    <a:pos x="193" y="65"/>
                  </a:cxn>
                  <a:cxn ang="0">
                    <a:pos x="178" y="83"/>
                  </a:cxn>
                  <a:cxn ang="0">
                    <a:pos x="162" y="99"/>
                  </a:cxn>
                  <a:cxn ang="0">
                    <a:pos x="147" y="116"/>
                  </a:cxn>
                  <a:cxn ang="0">
                    <a:pos x="147" y="116"/>
                  </a:cxn>
                  <a:cxn ang="0">
                    <a:pos x="112" y="150"/>
                  </a:cxn>
                  <a:cxn ang="0">
                    <a:pos x="76" y="182"/>
                  </a:cxn>
                  <a:cxn ang="0">
                    <a:pos x="39" y="212"/>
                  </a:cxn>
                  <a:cxn ang="0">
                    <a:pos x="2" y="242"/>
                  </a:cxn>
                  <a:cxn ang="0">
                    <a:pos x="2" y="242"/>
                  </a:cxn>
                  <a:cxn ang="0">
                    <a:pos x="1" y="244"/>
                  </a:cxn>
                  <a:cxn ang="0">
                    <a:pos x="0" y="245"/>
                  </a:cxn>
                  <a:cxn ang="0">
                    <a:pos x="1" y="249"/>
                  </a:cxn>
                  <a:cxn ang="0">
                    <a:pos x="2" y="250"/>
                  </a:cxn>
                  <a:cxn ang="0">
                    <a:pos x="3" y="251"/>
                  </a:cxn>
                  <a:cxn ang="0">
                    <a:pos x="5" y="251"/>
                  </a:cxn>
                  <a:cxn ang="0">
                    <a:pos x="7" y="250"/>
                  </a:cxn>
                  <a:cxn ang="0">
                    <a:pos x="7" y="250"/>
                  </a:cxn>
                  <a:cxn ang="0">
                    <a:pos x="11" y="248"/>
                  </a:cxn>
                  <a:cxn ang="0">
                    <a:pos x="17" y="246"/>
                  </a:cxn>
                  <a:cxn ang="0">
                    <a:pos x="21" y="244"/>
                  </a:cxn>
                  <a:cxn ang="0">
                    <a:pos x="26" y="241"/>
                  </a:cxn>
                  <a:cxn ang="0">
                    <a:pos x="26" y="241"/>
                  </a:cxn>
                  <a:cxn ang="0">
                    <a:pos x="27" y="240"/>
                  </a:cxn>
                  <a:cxn ang="0">
                    <a:pos x="28" y="238"/>
                  </a:cxn>
                  <a:cxn ang="0">
                    <a:pos x="28" y="235"/>
                  </a:cxn>
                  <a:cxn ang="0">
                    <a:pos x="27" y="234"/>
                  </a:cxn>
                  <a:cxn ang="0">
                    <a:pos x="27" y="234"/>
                  </a:cxn>
                  <a:cxn ang="0">
                    <a:pos x="57" y="211"/>
                  </a:cxn>
                  <a:cxn ang="0">
                    <a:pos x="86" y="186"/>
                  </a:cxn>
                  <a:cxn ang="0">
                    <a:pos x="114" y="161"/>
                  </a:cxn>
                  <a:cxn ang="0">
                    <a:pos x="142" y="135"/>
                  </a:cxn>
                  <a:cxn ang="0">
                    <a:pos x="142" y="135"/>
                  </a:cxn>
                  <a:cxn ang="0">
                    <a:pos x="174" y="101"/>
                  </a:cxn>
                  <a:cxn ang="0">
                    <a:pos x="206" y="67"/>
                  </a:cxn>
                  <a:cxn ang="0">
                    <a:pos x="206" y="67"/>
                  </a:cxn>
                  <a:cxn ang="0">
                    <a:pos x="220" y="51"/>
                  </a:cxn>
                  <a:cxn ang="0">
                    <a:pos x="234" y="35"/>
                  </a:cxn>
                  <a:cxn ang="0">
                    <a:pos x="250" y="21"/>
                  </a:cxn>
                  <a:cxn ang="0">
                    <a:pos x="258" y="14"/>
                  </a:cxn>
                  <a:cxn ang="0">
                    <a:pos x="268" y="8"/>
                  </a:cxn>
                  <a:cxn ang="0">
                    <a:pos x="268" y="8"/>
                  </a:cxn>
                  <a:cxn ang="0">
                    <a:pos x="270" y="7"/>
                  </a:cxn>
                  <a:cxn ang="0">
                    <a:pos x="270" y="5"/>
                  </a:cxn>
                  <a:cxn ang="0">
                    <a:pos x="270" y="4"/>
                  </a:cxn>
                  <a:cxn ang="0">
                    <a:pos x="270" y="2"/>
                  </a:cxn>
                  <a:cxn ang="0">
                    <a:pos x="268" y="1"/>
                  </a:cxn>
                  <a:cxn ang="0">
                    <a:pos x="267" y="0"/>
                  </a:cxn>
                  <a:cxn ang="0">
                    <a:pos x="264" y="0"/>
                  </a:cxn>
                  <a:cxn ang="0">
                    <a:pos x="262" y="0"/>
                  </a:cxn>
                  <a:cxn ang="0">
                    <a:pos x="262" y="0"/>
                  </a:cxn>
                </a:cxnLst>
                <a:rect l="0" t="0" r="r" b="b"/>
                <a:pathLst>
                  <a:path w="270" h="251">
                    <a:moveTo>
                      <a:pt x="262" y="0"/>
                    </a:moveTo>
                    <a:lnTo>
                      <a:pt x="262" y="0"/>
                    </a:lnTo>
                    <a:lnTo>
                      <a:pt x="255" y="5"/>
                    </a:lnTo>
                    <a:lnTo>
                      <a:pt x="248" y="10"/>
                    </a:lnTo>
                    <a:lnTo>
                      <a:pt x="234" y="23"/>
                    </a:lnTo>
                    <a:lnTo>
                      <a:pt x="210" y="49"/>
                    </a:lnTo>
                    <a:lnTo>
                      <a:pt x="210" y="49"/>
                    </a:lnTo>
                    <a:lnTo>
                      <a:pt x="193" y="65"/>
                    </a:lnTo>
                    <a:lnTo>
                      <a:pt x="178" y="83"/>
                    </a:lnTo>
                    <a:lnTo>
                      <a:pt x="162" y="99"/>
                    </a:lnTo>
                    <a:lnTo>
                      <a:pt x="147" y="116"/>
                    </a:lnTo>
                    <a:lnTo>
                      <a:pt x="147" y="116"/>
                    </a:lnTo>
                    <a:lnTo>
                      <a:pt x="112" y="150"/>
                    </a:lnTo>
                    <a:lnTo>
                      <a:pt x="76" y="182"/>
                    </a:lnTo>
                    <a:lnTo>
                      <a:pt x="39" y="212"/>
                    </a:lnTo>
                    <a:lnTo>
                      <a:pt x="2" y="242"/>
                    </a:lnTo>
                    <a:lnTo>
                      <a:pt x="2" y="242"/>
                    </a:lnTo>
                    <a:lnTo>
                      <a:pt x="1" y="244"/>
                    </a:lnTo>
                    <a:lnTo>
                      <a:pt x="0" y="245"/>
                    </a:lnTo>
                    <a:lnTo>
                      <a:pt x="1" y="249"/>
                    </a:lnTo>
                    <a:lnTo>
                      <a:pt x="2" y="250"/>
                    </a:lnTo>
                    <a:lnTo>
                      <a:pt x="3" y="251"/>
                    </a:lnTo>
                    <a:lnTo>
                      <a:pt x="5" y="251"/>
                    </a:lnTo>
                    <a:lnTo>
                      <a:pt x="7" y="250"/>
                    </a:lnTo>
                    <a:lnTo>
                      <a:pt x="7" y="250"/>
                    </a:lnTo>
                    <a:lnTo>
                      <a:pt x="11" y="248"/>
                    </a:lnTo>
                    <a:lnTo>
                      <a:pt x="17" y="246"/>
                    </a:lnTo>
                    <a:lnTo>
                      <a:pt x="21" y="244"/>
                    </a:lnTo>
                    <a:lnTo>
                      <a:pt x="26" y="241"/>
                    </a:lnTo>
                    <a:lnTo>
                      <a:pt x="26" y="241"/>
                    </a:lnTo>
                    <a:lnTo>
                      <a:pt x="27" y="240"/>
                    </a:lnTo>
                    <a:lnTo>
                      <a:pt x="28" y="238"/>
                    </a:lnTo>
                    <a:lnTo>
                      <a:pt x="28" y="235"/>
                    </a:lnTo>
                    <a:lnTo>
                      <a:pt x="27" y="234"/>
                    </a:lnTo>
                    <a:lnTo>
                      <a:pt x="27" y="234"/>
                    </a:lnTo>
                    <a:lnTo>
                      <a:pt x="57" y="211"/>
                    </a:lnTo>
                    <a:lnTo>
                      <a:pt x="86" y="186"/>
                    </a:lnTo>
                    <a:lnTo>
                      <a:pt x="114" y="161"/>
                    </a:lnTo>
                    <a:lnTo>
                      <a:pt x="142" y="135"/>
                    </a:lnTo>
                    <a:lnTo>
                      <a:pt x="142" y="135"/>
                    </a:lnTo>
                    <a:lnTo>
                      <a:pt x="174" y="101"/>
                    </a:lnTo>
                    <a:lnTo>
                      <a:pt x="206" y="67"/>
                    </a:lnTo>
                    <a:lnTo>
                      <a:pt x="206" y="67"/>
                    </a:lnTo>
                    <a:lnTo>
                      <a:pt x="220" y="51"/>
                    </a:lnTo>
                    <a:lnTo>
                      <a:pt x="234" y="35"/>
                    </a:lnTo>
                    <a:lnTo>
                      <a:pt x="250" y="21"/>
                    </a:lnTo>
                    <a:lnTo>
                      <a:pt x="258" y="14"/>
                    </a:lnTo>
                    <a:lnTo>
                      <a:pt x="268" y="8"/>
                    </a:lnTo>
                    <a:lnTo>
                      <a:pt x="268" y="8"/>
                    </a:lnTo>
                    <a:lnTo>
                      <a:pt x="270" y="7"/>
                    </a:lnTo>
                    <a:lnTo>
                      <a:pt x="270" y="5"/>
                    </a:lnTo>
                    <a:lnTo>
                      <a:pt x="270" y="4"/>
                    </a:lnTo>
                    <a:lnTo>
                      <a:pt x="270" y="2"/>
                    </a:lnTo>
                    <a:lnTo>
                      <a:pt x="268" y="1"/>
                    </a:lnTo>
                    <a:lnTo>
                      <a:pt x="267" y="0"/>
                    </a:lnTo>
                    <a:lnTo>
                      <a:pt x="264" y="0"/>
                    </a:lnTo>
                    <a:lnTo>
                      <a:pt x="262" y="0"/>
                    </a:lnTo>
                    <a:lnTo>
                      <a:pt x="26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67" name="Freeform 613"/>
              <p:cNvSpPr/>
              <p:nvPr/>
            </p:nvSpPr>
            <p:spPr bwMode="auto">
              <a:xfrm>
                <a:off x="2182813" y="4306888"/>
                <a:ext cx="133350" cy="123825"/>
              </a:xfrm>
              <a:custGeom>
                <a:avLst/>
                <a:gdLst/>
                <a:ahLst/>
                <a:cxnLst>
                  <a:cxn ang="0">
                    <a:pos x="244" y="1"/>
                  </a:cxn>
                  <a:cxn ang="0">
                    <a:pos x="244" y="1"/>
                  </a:cxn>
                  <a:cxn ang="0">
                    <a:pos x="227" y="18"/>
                  </a:cxn>
                  <a:cxn ang="0">
                    <a:pos x="211" y="36"/>
                  </a:cxn>
                  <a:cxn ang="0">
                    <a:pos x="179" y="73"/>
                  </a:cxn>
                  <a:cxn ang="0">
                    <a:pos x="162" y="90"/>
                  </a:cxn>
                  <a:cxn ang="0">
                    <a:pos x="146" y="108"/>
                  </a:cxn>
                  <a:cxn ang="0">
                    <a:pos x="128" y="125"/>
                  </a:cxn>
                  <a:cxn ang="0">
                    <a:pos x="110" y="141"/>
                  </a:cxn>
                  <a:cxn ang="0">
                    <a:pos x="110" y="141"/>
                  </a:cxn>
                  <a:cxn ang="0">
                    <a:pos x="71" y="172"/>
                  </a:cxn>
                  <a:cxn ang="0">
                    <a:pos x="52" y="188"/>
                  </a:cxn>
                  <a:cxn ang="0">
                    <a:pos x="31" y="202"/>
                  </a:cxn>
                  <a:cxn ang="0">
                    <a:pos x="31" y="202"/>
                  </a:cxn>
                  <a:cxn ang="0">
                    <a:pos x="23" y="208"/>
                  </a:cxn>
                  <a:cxn ang="0">
                    <a:pos x="14" y="213"/>
                  </a:cxn>
                  <a:cxn ang="0">
                    <a:pos x="9" y="217"/>
                  </a:cxn>
                  <a:cxn ang="0">
                    <a:pos x="5" y="222"/>
                  </a:cxn>
                  <a:cxn ang="0">
                    <a:pos x="2" y="226"/>
                  </a:cxn>
                  <a:cxn ang="0">
                    <a:pos x="0" y="230"/>
                  </a:cxn>
                  <a:cxn ang="0">
                    <a:pos x="0" y="230"/>
                  </a:cxn>
                  <a:cxn ang="0">
                    <a:pos x="0" y="232"/>
                  </a:cxn>
                  <a:cxn ang="0">
                    <a:pos x="1" y="234"/>
                  </a:cxn>
                  <a:cxn ang="0">
                    <a:pos x="2" y="235"/>
                  </a:cxn>
                  <a:cxn ang="0">
                    <a:pos x="4" y="236"/>
                  </a:cxn>
                  <a:cxn ang="0">
                    <a:pos x="5" y="236"/>
                  </a:cxn>
                  <a:cxn ang="0">
                    <a:pos x="7" y="236"/>
                  </a:cxn>
                  <a:cxn ang="0">
                    <a:pos x="8" y="234"/>
                  </a:cxn>
                  <a:cxn ang="0">
                    <a:pos x="9" y="233"/>
                  </a:cxn>
                  <a:cxn ang="0">
                    <a:pos x="9" y="233"/>
                  </a:cxn>
                  <a:cxn ang="0">
                    <a:pos x="12" y="228"/>
                  </a:cxn>
                  <a:cxn ang="0">
                    <a:pos x="16" y="224"/>
                  </a:cxn>
                  <a:cxn ang="0">
                    <a:pos x="21" y="220"/>
                  </a:cxn>
                  <a:cxn ang="0">
                    <a:pos x="26" y="215"/>
                  </a:cxn>
                  <a:cxn ang="0">
                    <a:pos x="38" y="207"/>
                  </a:cxn>
                  <a:cxn ang="0">
                    <a:pos x="49" y="201"/>
                  </a:cxn>
                  <a:cxn ang="0">
                    <a:pos x="49" y="201"/>
                  </a:cxn>
                  <a:cxn ang="0">
                    <a:pos x="67" y="185"/>
                  </a:cxn>
                  <a:cxn ang="0">
                    <a:pos x="86" y="171"/>
                  </a:cxn>
                  <a:cxn ang="0">
                    <a:pos x="104" y="158"/>
                  </a:cxn>
                  <a:cxn ang="0">
                    <a:pos x="123" y="142"/>
                  </a:cxn>
                  <a:cxn ang="0">
                    <a:pos x="123" y="142"/>
                  </a:cxn>
                  <a:cxn ang="0">
                    <a:pos x="141" y="127"/>
                  </a:cxn>
                  <a:cxn ang="0">
                    <a:pos x="156" y="109"/>
                  </a:cxn>
                  <a:cxn ang="0">
                    <a:pos x="187" y="74"/>
                  </a:cxn>
                  <a:cxn ang="0">
                    <a:pos x="187" y="74"/>
                  </a:cxn>
                  <a:cxn ang="0">
                    <a:pos x="218" y="40"/>
                  </a:cxn>
                  <a:cxn ang="0">
                    <a:pos x="250" y="7"/>
                  </a:cxn>
                  <a:cxn ang="0">
                    <a:pos x="250" y="7"/>
                  </a:cxn>
                  <a:cxn ang="0">
                    <a:pos x="251" y="6"/>
                  </a:cxn>
                  <a:cxn ang="0">
                    <a:pos x="252" y="4"/>
                  </a:cxn>
                  <a:cxn ang="0">
                    <a:pos x="251" y="2"/>
                  </a:cxn>
                  <a:cxn ang="0">
                    <a:pos x="250" y="1"/>
                  </a:cxn>
                  <a:cxn ang="0">
                    <a:pos x="249" y="0"/>
                  </a:cxn>
                  <a:cxn ang="0">
                    <a:pos x="247" y="0"/>
                  </a:cxn>
                  <a:cxn ang="0">
                    <a:pos x="245" y="0"/>
                  </a:cxn>
                  <a:cxn ang="0">
                    <a:pos x="244" y="1"/>
                  </a:cxn>
                  <a:cxn ang="0">
                    <a:pos x="244" y="1"/>
                  </a:cxn>
                </a:cxnLst>
                <a:rect l="0" t="0" r="r" b="b"/>
                <a:pathLst>
                  <a:path w="252" h="236">
                    <a:moveTo>
                      <a:pt x="244" y="1"/>
                    </a:moveTo>
                    <a:lnTo>
                      <a:pt x="244" y="1"/>
                    </a:lnTo>
                    <a:lnTo>
                      <a:pt x="227" y="18"/>
                    </a:lnTo>
                    <a:lnTo>
                      <a:pt x="211" y="36"/>
                    </a:lnTo>
                    <a:lnTo>
                      <a:pt x="179" y="73"/>
                    </a:lnTo>
                    <a:lnTo>
                      <a:pt x="162" y="90"/>
                    </a:lnTo>
                    <a:lnTo>
                      <a:pt x="146" y="108"/>
                    </a:lnTo>
                    <a:lnTo>
                      <a:pt x="128" y="125"/>
                    </a:lnTo>
                    <a:lnTo>
                      <a:pt x="110" y="141"/>
                    </a:lnTo>
                    <a:lnTo>
                      <a:pt x="110" y="141"/>
                    </a:lnTo>
                    <a:lnTo>
                      <a:pt x="71" y="172"/>
                    </a:lnTo>
                    <a:lnTo>
                      <a:pt x="52" y="188"/>
                    </a:lnTo>
                    <a:lnTo>
                      <a:pt x="31" y="202"/>
                    </a:lnTo>
                    <a:lnTo>
                      <a:pt x="31" y="202"/>
                    </a:lnTo>
                    <a:lnTo>
                      <a:pt x="23" y="208"/>
                    </a:lnTo>
                    <a:lnTo>
                      <a:pt x="14" y="213"/>
                    </a:lnTo>
                    <a:lnTo>
                      <a:pt x="9" y="217"/>
                    </a:lnTo>
                    <a:lnTo>
                      <a:pt x="5" y="222"/>
                    </a:lnTo>
                    <a:lnTo>
                      <a:pt x="2" y="226"/>
                    </a:lnTo>
                    <a:lnTo>
                      <a:pt x="0" y="230"/>
                    </a:lnTo>
                    <a:lnTo>
                      <a:pt x="0" y="230"/>
                    </a:lnTo>
                    <a:lnTo>
                      <a:pt x="0" y="232"/>
                    </a:lnTo>
                    <a:lnTo>
                      <a:pt x="1" y="234"/>
                    </a:lnTo>
                    <a:lnTo>
                      <a:pt x="2" y="235"/>
                    </a:lnTo>
                    <a:lnTo>
                      <a:pt x="4" y="236"/>
                    </a:lnTo>
                    <a:lnTo>
                      <a:pt x="5" y="236"/>
                    </a:lnTo>
                    <a:lnTo>
                      <a:pt x="7" y="236"/>
                    </a:lnTo>
                    <a:lnTo>
                      <a:pt x="8" y="234"/>
                    </a:lnTo>
                    <a:lnTo>
                      <a:pt x="9" y="233"/>
                    </a:lnTo>
                    <a:lnTo>
                      <a:pt x="9" y="233"/>
                    </a:lnTo>
                    <a:lnTo>
                      <a:pt x="12" y="228"/>
                    </a:lnTo>
                    <a:lnTo>
                      <a:pt x="16" y="224"/>
                    </a:lnTo>
                    <a:lnTo>
                      <a:pt x="21" y="220"/>
                    </a:lnTo>
                    <a:lnTo>
                      <a:pt x="26" y="215"/>
                    </a:lnTo>
                    <a:lnTo>
                      <a:pt x="38" y="207"/>
                    </a:lnTo>
                    <a:lnTo>
                      <a:pt x="49" y="201"/>
                    </a:lnTo>
                    <a:lnTo>
                      <a:pt x="49" y="201"/>
                    </a:lnTo>
                    <a:lnTo>
                      <a:pt x="67" y="185"/>
                    </a:lnTo>
                    <a:lnTo>
                      <a:pt x="86" y="171"/>
                    </a:lnTo>
                    <a:lnTo>
                      <a:pt x="104" y="158"/>
                    </a:lnTo>
                    <a:lnTo>
                      <a:pt x="123" y="142"/>
                    </a:lnTo>
                    <a:lnTo>
                      <a:pt x="123" y="142"/>
                    </a:lnTo>
                    <a:lnTo>
                      <a:pt x="141" y="127"/>
                    </a:lnTo>
                    <a:lnTo>
                      <a:pt x="156" y="109"/>
                    </a:lnTo>
                    <a:lnTo>
                      <a:pt x="187" y="74"/>
                    </a:lnTo>
                    <a:lnTo>
                      <a:pt x="187" y="74"/>
                    </a:lnTo>
                    <a:lnTo>
                      <a:pt x="218" y="40"/>
                    </a:lnTo>
                    <a:lnTo>
                      <a:pt x="250" y="7"/>
                    </a:lnTo>
                    <a:lnTo>
                      <a:pt x="250" y="7"/>
                    </a:lnTo>
                    <a:lnTo>
                      <a:pt x="251" y="6"/>
                    </a:lnTo>
                    <a:lnTo>
                      <a:pt x="252" y="4"/>
                    </a:lnTo>
                    <a:lnTo>
                      <a:pt x="251" y="2"/>
                    </a:lnTo>
                    <a:lnTo>
                      <a:pt x="250" y="1"/>
                    </a:lnTo>
                    <a:lnTo>
                      <a:pt x="249" y="0"/>
                    </a:lnTo>
                    <a:lnTo>
                      <a:pt x="247" y="0"/>
                    </a:lnTo>
                    <a:lnTo>
                      <a:pt x="245" y="0"/>
                    </a:lnTo>
                    <a:lnTo>
                      <a:pt x="244" y="1"/>
                    </a:lnTo>
                    <a:lnTo>
                      <a:pt x="24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68" name="Freeform 614"/>
              <p:cNvSpPr/>
              <p:nvPr/>
            </p:nvSpPr>
            <p:spPr bwMode="auto">
              <a:xfrm>
                <a:off x="2190751" y="4356100"/>
                <a:ext cx="127000" cy="115888"/>
              </a:xfrm>
              <a:custGeom>
                <a:avLst/>
                <a:gdLst/>
                <a:ahLst/>
                <a:cxnLst>
                  <a:cxn ang="0">
                    <a:pos x="234" y="1"/>
                  </a:cxn>
                  <a:cxn ang="0">
                    <a:pos x="234" y="1"/>
                  </a:cxn>
                  <a:cxn ang="0">
                    <a:pos x="220" y="12"/>
                  </a:cxn>
                  <a:cxn ang="0">
                    <a:pos x="205" y="23"/>
                  </a:cxn>
                  <a:cxn ang="0">
                    <a:pos x="191" y="35"/>
                  </a:cxn>
                  <a:cxn ang="0">
                    <a:pos x="177" y="47"/>
                  </a:cxn>
                  <a:cxn ang="0">
                    <a:pos x="151" y="73"/>
                  </a:cxn>
                  <a:cxn ang="0">
                    <a:pos x="126" y="100"/>
                  </a:cxn>
                  <a:cxn ang="0">
                    <a:pos x="126" y="100"/>
                  </a:cxn>
                  <a:cxn ang="0">
                    <a:pos x="110" y="114"/>
                  </a:cxn>
                  <a:cxn ang="0">
                    <a:pos x="96" y="128"/>
                  </a:cxn>
                  <a:cxn ang="0">
                    <a:pos x="64" y="156"/>
                  </a:cxn>
                  <a:cxn ang="0">
                    <a:pos x="32" y="182"/>
                  </a:cxn>
                  <a:cxn ang="0">
                    <a:pos x="16" y="196"/>
                  </a:cxn>
                  <a:cxn ang="0">
                    <a:pos x="1" y="210"/>
                  </a:cxn>
                  <a:cxn ang="0">
                    <a:pos x="1" y="210"/>
                  </a:cxn>
                  <a:cxn ang="0">
                    <a:pos x="0" y="212"/>
                  </a:cxn>
                  <a:cxn ang="0">
                    <a:pos x="0" y="215"/>
                  </a:cxn>
                  <a:cxn ang="0">
                    <a:pos x="2" y="217"/>
                  </a:cxn>
                  <a:cxn ang="0">
                    <a:pos x="5" y="219"/>
                  </a:cxn>
                  <a:cxn ang="0">
                    <a:pos x="9" y="219"/>
                  </a:cxn>
                  <a:cxn ang="0">
                    <a:pos x="9" y="219"/>
                  </a:cxn>
                  <a:cxn ang="0">
                    <a:pos x="12" y="217"/>
                  </a:cxn>
                  <a:cxn ang="0">
                    <a:pos x="13" y="215"/>
                  </a:cxn>
                  <a:cxn ang="0">
                    <a:pos x="14" y="213"/>
                  </a:cxn>
                  <a:cxn ang="0">
                    <a:pos x="13" y="211"/>
                  </a:cxn>
                  <a:cxn ang="0">
                    <a:pos x="13" y="211"/>
                  </a:cxn>
                  <a:cxn ang="0">
                    <a:pos x="40" y="188"/>
                  </a:cxn>
                  <a:cxn ang="0">
                    <a:pos x="67" y="165"/>
                  </a:cxn>
                  <a:cxn ang="0">
                    <a:pos x="94" y="142"/>
                  </a:cxn>
                  <a:cxn ang="0">
                    <a:pos x="120" y="118"/>
                  </a:cxn>
                  <a:cxn ang="0">
                    <a:pos x="120" y="118"/>
                  </a:cxn>
                  <a:cxn ang="0">
                    <a:pos x="149" y="89"/>
                  </a:cxn>
                  <a:cxn ang="0">
                    <a:pos x="177" y="62"/>
                  </a:cxn>
                  <a:cxn ang="0">
                    <a:pos x="192" y="47"/>
                  </a:cxn>
                  <a:cxn ang="0">
                    <a:pos x="207" y="34"/>
                  </a:cxn>
                  <a:cxn ang="0">
                    <a:pos x="223" y="21"/>
                  </a:cxn>
                  <a:cxn ang="0">
                    <a:pos x="239" y="9"/>
                  </a:cxn>
                  <a:cxn ang="0">
                    <a:pos x="239" y="9"/>
                  </a:cxn>
                  <a:cxn ang="0">
                    <a:pos x="240" y="8"/>
                  </a:cxn>
                  <a:cxn ang="0">
                    <a:pos x="241" y="6"/>
                  </a:cxn>
                  <a:cxn ang="0">
                    <a:pos x="241" y="4"/>
                  </a:cxn>
                  <a:cxn ang="0">
                    <a:pos x="240" y="2"/>
                  </a:cxn>
                  <a:cxn ang="0">
                    <a:pos x="239" y="1"/>
                  </a:cxn>
                  <a:cxn ang="0">
                    <a:pos x="238" y="0"/>
                  </a:cxn>
                  <a:cxn ang="0">
                    <a:pos x="236" y="0"/>
                  </a:cxn>
                  <a:cxn ang="0">
                    <a:pos x="234" y="1"/>
                  </a:cxn>
                  <a:cxn ang="0">
                    <a:pos x="234" y="1"/>
                  </a:cxn>
                </a:cxnLst>
                <a:rect l="0" t="0" r="r" b="b"/>
                <a:pathLst>
                  <a:path w="241" h="219">
                    <a:moveTo>
                      <a:pt x="234" y="1"/>
                    </a:moveTo>
                    <a:lnTo>
                      <a:pt x="234" y="1"/>
                    </a:lnTo>
                    <a:lnTo>
                      <a:pt x="220" y="12"/>
                    </a:lnTo>
                    <a:lnTo>
                      <a:pt x="205" y="23"/>
                    </a:lnTo>
                    <a:lnTo>
                      <a:pt x="191" y="35"/>
                    </a:lnTo>
                    <a:lnTo>
                      <a:pt x="177" y="47"/>
                    </a:lnTo>
                    <a:lnTo>
                      <a:pt x="151" y="73"/>
                    </a:lnTo>
                    <a:lnTo>
                      <a:pt x="126" y="100"/>
                    </a:lnTo>
                    <a:lnTo>
                      <a:pt x="126" y="100"/>
                    </a:lnTo>
                    <a:lnTo>
                      <a:pt x="110" y="114"/>
                    </a:lnTo>
                    <a:lnTo>
                      <a:pt x="96" y="128"/>
                    </a:lnTo>
                    <a:lnTo>
                      <a:pt x="64" y="156"/>
                    </a:lnTo>
                    <a:lnTo>
                      <a:pt x="32" y="182"/>
                    </a:lnTo>
                    <a:lnTo>
                      <a:pt x="16" y="196"/>
                    </a:lnTo>
                    <a:lnTo>
                      <a:pt x="1" y="210"/>
                    </a:lnTo>
                    <a:lnTo>
                      <a:pt x="1" y="210"/>
                    </a:lnTo>
                    <a:lnTo>
                      <a:pt x="0" y="212"/>
                    </a:lnTo>
                    <a:lnTo>
                      <a:pt x="0" y="215"/>
                    </a:lnTo>
                    <a:lnTo>
                      <a:pt x="2" y="217"/>
                    </a:lnTo>
                    <a:lnTo>
                      <a:pt x="5" y="219"/>
                    </a:lnTo>
                    <a:lnTo>
                      <a:pt x="9" y="219"/>
                    </a:lnTo>
                    <a:lnTo>
                      <a:pt x="9" y="219"/>
                    </a:lnTo>
                    <a:lnTo>
                      <a:pt x="12" y="217"/>
                    </a:lnTo>
                    <a:lnTo>
                      <a:pt x="13" y="215"/>
                    </a:lnTo>
                    <a:lnTo>
                      <a:pt x="14" y="213"/>
                    </a:lnTo>
                    <a:lnTo>
                      <a:pt x="13" y="211"/>
                    </a:lnTo>
                    <a:lnTo>
                      <a:pt x="13" y="211"/>
                    </a:lnTo>
                    <a:lnTo>
                      <a:pt x="40" y="188"/>
                    </a:lnTo>
                    <a:lnTo>
                      <a:pt x="67" y="165"/>
                    </a:lnTo>
                    <a:lnTo>
                      <a:pt x="94" y="142"/>
                    </a:lnTo>
                    <a:lnTo>
                      <a:pt x="120" y="118"/>
                    </a:lnTo>
                    <a:lnTo>
                      <a:pt x="120" y="118"/>
                    </a:lnTo>
                    <a:lnTo>
                      <a:pt x="149" y="89"/>
                    </a:lnTo>
                    <a:lnTo>
                      <a:pt x="177" y="62"/>
                    </a:lnTo>
                    <a:lnTo>
                      <a:pt x="192" y="47"/>
                    </a:lnTo>
                    <a:lnTo>
                      <a:pt x="207" y="34"/>
                    </a:lnTo>
                    <a:lnTo>
                      <a:pt x="223" y="21"/>
                    </a:lnTo>
                    <a:lnTo>
                      <a:pt x="239" y="9"/>
                    </a:lnTo>
                    <a:lnTo>
                      <a:pt x="239" y="9"/>
                    </a:lnTo>
                    <a:lnTo>
                      <a:pt x="240" y="8"/>
                    </a:lnTo>
                    <a:lnTo>
                      <a:pt x="241" y="6"/>
                    </a:lnTo>
                    <a:lnTo>
                      <a:pt x="241" y="4"/>
                    </a:lnTo>
                    <a:lnTo>
                      <a:pt x="240" y="2"/>
                    </a:lnTo>
                    <a:lnTo>
                      <a:pt x="239" y="1"/>
                    </a:lnTo>
                    <a:lnTo>
                      <a:pt x="238" y="0"/>
                    </a:lnTo>
                    <a:lnTo>
                      <a:pt x="236" y="0"/>
                    </a:lnTo>
                    <a:lnTo>
                      <a:pt x="234" y="1"/>
                    </a:lnTo>
                    <a:lnTo>
                      <a:pt x="234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0" name="Freeform 616"/>
              <p:cNvSpPr/>
              <p:nvPr/>
            </p:nvSpPr>
            <p:spPr bwMode="auto">
              <a:xfrm>
                <a:off x="2190751" y="4446588"/>
                <a:ext cx="122238" cy="122238"/>
              </a:xfrm>
              <a:custGeom>
                <a:avLst/>
                <a:gdLst/>
                <a:ahLst/>
                <a:cxnLst>
                  <a:cxn ang="0">
                    <a:pos x="223" y="2"/>
                  </a:cxn>
                  <a:cxn ang="0">
                    <a:pos x="223" y="2"/>
                  </a:cxn>
                  <a:cxn ang="0">
                    <a:pos x="221" y="5"/>
                  </a:cxn>
                  <a:cxn ang="0">
                    <a:pos x="218" y="8"/>
                  </a:cxn>
                  <a:cxn ang="0">
                    <a:pos x="211" y="12"/>
                  </a:cxn>
                  <a:cxn ang="0">
                    <a:pos x="205" y="15"/>
                  </a:cxn>
                  <a:cxn ang="0">
                    <a:pos x="203" y="18"/>
                  </a:cxn>
                  <a:cxn ang="0">
                    <a:pos x="200" y="20"/>
                  </a:cxn>
                  <a:cxn ang="0">
                    <a:pos x="200" y="20"/>
                  </a:cxn>
                  <a:cxn ang="0">
                    <a:pos x="178" y="50"/>
                  </a:cxn>
                  <a:cxn ang="0">
                    <a:pos x="178" y="50"/>
                  </a:cxn>
                  <a:cxn ang="0">
                    <a:pos x="164" y="69"/>
                  </a:cxn>
                  <a:cxn ang="0">
                    <a:pos x="149" y="87"/>
                  </a:cxn>
                  <a:cxn ang="0">
                    <a:pos x="133" y="104"/>
                  </a:cxn>
                  <a:cxn ang="0">
                    <a:pos x="115" y="121"/>
                  </a:cxn>
                  <a:cxn ang="0">
                    <a:pos x="115" y="121"/>
                  </a:cxn>
                  <a:cxn ang="0">
                    <a:pos x="86" y="146"/>
                  </a:cxn>
                  <a:cxn ang="0">
                    <a:pos x="56" y="170"/>
                  </a:cxn>
                  <a:cxn ang="0">
                    <a:pos x="41" y="183"/>
                  </a:cxn>
                  <a:cxn ang="0">
                    <a:pos x="27" y="195"/>
                  </a:cxn>
                  <a:cxn ang="0">
                    <a:pos x="14" y="210"/>
                  </a:cxn>
                  <a:cxn ang="0">
                    <a:pos x="1" y="224"/>
                  </a:cxn>
                  <a:cxn ang="0">
                    <a:pos x="1" y="224"/>
                  </a:cxn>
                  <a:cxn ang="0">
                    <a:pos x="0" y="225"/>
                  </a:cxn>
                  <a:cxn ang="0">
                    <a:pos x="0" y="227"/>
                  </a:cxn>
                  <a:cxn ang="0">
                    <a:pos x="2" y="230"/>
                  </a:cxn>
                  <a:cxn ang="0">
                    <a:pos x="3" y="231"/>
                  </a:cxn>
                  <a:cxn ang="0">
                    <a:pos x="5" y="232"/>
                  </a:cxn>
                  <a:cxn ang="0">
                    <a:pos x="6" y="231"/>
                  </a:cxn>
                  <a:cxn ang="0">
                    <a:pos x="8" y="230"/>
                  </a:cxn>
                  <a:cxn ang="0">
                    <a:pos x="8" y="230"/>
                  </a:cxn>
                  <a:cxn ang="0">
                    <a:pos x="21" y="215"/>
                  </a:cxn>
                  <a:cxn ang="0">
                    <a:pos x="35" y="200"/>
                  </a:cxn>
                  <a:cxn ang="0">
                    <a:pos x="50" y="187"/>
                  </a:cxn>
                  <a:cxn ang="0">
                    <a:pos x="66" y="174"/>
                  </a:cxn>
                  <a:cxn ang="0">
                    <a:pos x="98" y="148"/>
                  </a:cxn>
                  <a:cxn ang="0">
                    <a:pos x="129" y="122"/>
                  </a:cxn>
                  <a:cxn ang="0">
                    <a:pos x="129" y="122"/>
                  </a:cxn>
                  <a:cxn ang="0">
                    <a:pos x="144" y="107"/>
                  </a:cxn>
                  <a:cxn ang="0">
                    <a:pos x="158" y="93"/>
                  </a:cxn>
                  <a:cxn ang="0">
                    <a:pos x="170" y="77"/>
                  </a:cxn>
                  <a:cxn ang="0">
                    <a:pos x="181" y="61"/>
                  </a:cxn>
                  <a:cxn ang="0">
                    <a:pos x="181" y="61"/>
                  </a:cxn>
                  <a:cxn ang="0">
                    <a:pos x="189" y="51"/>
                  </a:cxn>
                  <a:cxn ang="0">
                    <a:pos x="197" y="39"/>
                  </a:cxn>
                  <a:cxn ang="0">
                    <a:pos x="206" y="29"/>
                  </a:cxn>
                  <a:cxn ang="0">
                    <a:pos x="211" y="25"/>
                  </a:cxn>
                  <a:cxn ang="0">
                    <a:pos x="217" y="22"/>
                  </a:cxn>
                  <a:cxn ang="0">
                    <a:pos x="217" y="22"/>
                  </a:cxn>
                  <a:cxn ang="0">
                    <a:pos x="222" y="19"/>
                  </a:cxn>
                  <a:cxn ang="0">
                    <a:pos x="225" y="14"/>
                  </a:cxn>
                  <a:cxn ang="0">
                    <a:pos x="231" y="7"/>
                  </a:cxn>
                  <a:cxn ang="0">
                    <a:pos x="231" y="7"/>
                  </a:cxn>
                  <a:cxn ang="0">
                    <a:pos x="232" y="5"/>
                  </a:cxn>
                  <a:cxn ang="0">
                    <a:pos x="232" y="3"/>
                  </a:cxn>
                  <a:cxn ang="0">
                    <a:pos x="231" y="2"/>
                  </a:cxn>
                  <a:cxn ang="0">
                    <a:pos x="230" y="1"/>
                  </a:cxn>
                  <a:cxn ang="0">
                    <a:pos x="228" y="0"/>
                  </a:cxn>
                  <a:cxn ang="0">
                    <a:pos x="226" y="0"/>
                  </a:cxn>
                  <a:cxn ang="0">
                    <a:pos x="225" y="0"/>
                  </a:cxn>
                  <a:cxn ang="0">
                    <a:pos x="223" y="2"/>
                  </a:cxn>
                  <a:cxn ang="0">
                    <a:pos x="223" y="2"/>
                  </a:cxn>
                </a:cxnLst>
                <a:rect l="0" t="0" r="r" b="b"/>
                <a:pathLst>
                  <a:path w="232" h="232">
                    <a:moveTo>
                      <a:pt x="223" y="2"/>
                    </a:moveTo>
                    <a:lnTo>
                      <a:pt x="223" y="2"/>
                    </a:lnTo>
                    <a:lnTo>
                      <a:pt x="221" y="5"/>
                    </a:lnTo>
                    <a:lnTo>
                      <a:pt x="218" y="8"/>
                    </a:lnTo>
                    <a:lnTo>
                      <a:pt x="211" y="12"/>
                    </a:lnTo>
                    <a:lnTo>
                      <a:pt x="205" y="15"/>
                    </a:lnTo>
                    <a:lnTo>
                      <a:pt x="203" y="18"/>
                    </a:lnTo>
                    <a:lnTo>
                      <a:pt x="200" y="20"/>
                    </a:lnTo>
                    <a:lnTo>
                      <a:pt x="200" y="20"/>
                    </a:lnTo>
                    <a:lnTo>
                      <a:pt x="178" y="50"/>
                    </a:lnTo>
                    <a:lnTo>
                      <a:pt x="178" y="50"/>
                    </a:lnTo>
                    <a:lnTo>
                      <a:pt x="164" y="69"/>
                    </a:lnTo>
                    <a:lnTo>
                      <a:pt x="149" y="87"/>
                    </a:lnTo>
                    <a:lnTo>
                      <a:pt x="133" y="104"/>
                    </a:lnTo>
                    <a:lnTo>
                      <a:pt x="115" y="121"/>
                    </a:lnTo>
                    <a:lnTo>
                      <a:pt x="115" y="121"/>
                    </a:lnTo>
                    <a:lnTo>
                      <a:pt x="86" y="146"/>
                    </a:lnTo>
                    <a:lnTo>
                      <a:pt x="56" y="170"/>
                    </a:lnTo>
                    <a:lnTo>
                      <a:pt x="41" y="183"/>
                    </a:lnTo>
                    <a:lnTo>
                      <a:pt x="27" y="195"/>
                    </a:lnTo>
                    <a:lnTo>
                      <a:pt x="14" y="210"/>
                    </a:lnTo>
                    <a:lnTo>
                      <a:pt x="1" y="224"/>
                    </a:lnTo>
                    <a:lnTo>
                      <a:pt x="1" y="224"/>
                    </a:lnTo>
                    <a:lnTo>
                      <a:pt x="0" y="225"/>
                    </a:lnTo>
                    <a:lnTo>
                      <a:pt x="0" y="227"/>
                    </a:lnTo>
                    <a:lnTo>
                      <a:pt x="2" y="230"/>
                    </a:lnTo>
                    <a:lnTo>
                      <a:pt x="3" y="231"/>
                    </a:lnTo>
                    <a:lnTo>
                      <a:pt x="5" y="232"/>
                    </a:lnTo>
                    <a:lnTo>
                      <a:pt x="6" y="231"/>
                    </a:lnTo>
                    <a:lnTo>
                      <a:pt x="8" y="230"/>
                    </a:lnTo>
                    <a:lnTo>
                      <a:pt x="8" y="230"/>
                    </a:lnTo>
                    <a:lnTo>
                      <a:pt x="21" y="215"/>
                    </a:lnTo>
                    <a:lnTo>
                      <a:pt x="35" y="200"/>
                    </a:lnTo>
                    <a:lnTo>
                      <a:pt x="50" y="187"/>
                    </a:lnTo>
                    <a:lnTo>
                      <a:pt x="66" y="174"/>
                    </a:lnTo>
                    <a:lnTo>
                      <a:pt x="98" y="148"/>
                    </a:lnTo>
                    <a:lnTo>
                      <a:pt x="129" y="122"/>
                    </a:lnTo>
                    <a:lnTo>
                      <a:pt x="129" y="122"/>
                    </a:lnTo>
                    <a:lnTo>
                      <a:pt x="144" y="107"/>
                    </a:lnTo>
                    <a:lnTo>
                      <a:pt x="158" y="93"/>
                    </a:lnTo>
                    <a:lnTo>
                      <a:pt x="170" y="77"/>
                    </a:lnTo>
                    <a:lnTo>
                      <a:pt x="181" y="61"/>
                    </a:lnTo>
                    <a:lnTo>
                      <a:pt x="181" y="61"/>
                    </a:lnTo>
                    <a:lnTo>
                      <a:pt x="189" y="51"/>
                    </a:lnTo>
                    <a:lnTo>
                      <a:pt x="197" y="39"/>
                    </a:lnTo>
                    <a:lnTo>
                      <a:pt x="206" y="29"/>
                    </a:lnTo>
                    <a:lnTo>
                      <a:pt x="211" y="25"/>
                    </a:lnTo>
                    <a:lnTo>
                      <a:pt x="217" y="22"/>
                    </a:lnTo>
                    <a:lnTo>
                      <a:pt x="217" y="22"/>
                    </a:lnTo>
                    <a:lnTo>
                      <a:pt x="222" y="19"/>
                    </a:lnTo>
                    <a:lnTo>
                      <a:pt x="225" y="14"/>
                    </a:lnTo>
                    <a:lnTo>
                      <a:pt x="231" y="7"/>
                    </a:lnTo>
                    <a:lnTo>
                      <a:pt x="231" y="7"/>
                    </a:lnTo>
                    <a:lnTo>
                      <a:pt x="232" y="5"/>
                    </a:lnTo>
                    <a:lnTo>
                      <a:pt x="232" y="3"/>
                    </a:lnTo>
                    <a:lnTo>
                      <a:pt x="231" y="2"/>
                    </a:lnTo>
                    <a:lnTo>
                      <a:pt x="230" y="1"/>
                    </a:lnTo>
                    <a:lnTo>
                      <a:pt x="228" y="0"/>
                    </a:lnTo>
                    <a:lnTo>
                      <a:pt x="226" y="0"/>
                    </a:lnTo>
                    <a:lnTo>
                      <a:pt x="225" y="0"/>
                    </a:lnTo>
                    <a:lnTo>
                      <a:pt x="223" y="2"/>
                    </a:lnTo>
                    <a:lnTo>
                      <a:pt x="22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1" name="Freeform 617"/>
              <p:cNvSpPr/>
              <p:nvPr/>
            </p:nvSpPr>
            <p:spPr bwMode="auto">
              <a:xfrm>
                <a:off x="2200276" y="4495800"/>
                <a:ext cx="103188" cy="106363"/>
              </a:xfrm>
              <a:custGeom>
                <a:avLst/>
                <a:gdLst/>
                <a:ahLst/>
                <a:cxnLst>
                  <a:cxn ang="0">
                    <a:pos x="185" y="4"/>
                  </a:cxn>
                  <a:cxn ang="0">
                    <a:pos x="180" y="15"/>
                  </a:cxn>
                  <a:cxn ang="0">
                    <a:pos x="172" y="26"/>
                  </a:cxn>
                  <a:cxn ang="0">
                    <a:pos x="152" y="46"/>
                  </a:cxn>
                  <a:cxn ang="0">
                    <a:pos x="141" y="60"/>
                  </a:cxn>
                  <a:cxn ang="0">
                    <a:pos x="116" y="85"/>
                  </a:cxn>
                  <a:cxn ang="0">
                    <a:pos x="102" y="96"/>
                  </a:cxn>
                  <a:cxn ang="0">
                    <a:pos x="76" y="122"/>
                  </a:cxn>
                  <a:cxn ang="0">
                    <a:pos x="49" y="149"/>
                  </a:cxn>
                  <a:cxn ang="0">
                    <a:pos x="36" y="160"/>
                  </a:cxn>
                  <a:cxn ang="0">
                    <a:pos x="13" y="181"/>
                  </a:cxn>
                  <a:cxn ang="0">
                    <a:pos x="1" y="191"/>
                  </a:cxn>
                  <a:cxn ang="0">
                    <a:pos x="0" y="197"/>
                  </a:cxn>
                  <a:cxn ang="0">
                    <a:pos x="4" y="199"/>
                  </a:cxn>
                  <a:cxn ang="0">
                    <a:pos x="5" y="199"/>
                  </a:cxn>
                  <a:cxn ang="0">
                    <a:pos x="15" y="194"/>
                  </a:cxn>
                  <a:cxn ang="0">
                    <a:pos x="17" y="193"/>
                  </a:cxn>
                  <a:cxn ang="0">
                    <a:pos x="18" y="190"/>
                  </a:cxn>
                  <a:cxn ang="0">
                    <a:pos x="18" y="188"/>
                  </a:cxn>
                  <a:cxn ang="0">
                    <a:pos x="55" y="156"/>
                  </a:cxn>
                  <a:cxn ang="0">
                    <a:pos x="70" y="142"/>
                  </a:cxn>
                  <a:cxn ang="0">
                    <a:pos x="99" y="112"/>
                  </a:cxn>
                  <a:cxn ang="0">
                    <a:pos x="115" y="98"/>
                  </a:cxn>
                  <a:cxn ang="0">
                    <a:pos x="142" y="73"/>
                  </a:cxn>
                  <a:cxn ang="0">
                    <a:pos x="164" y="45"/>
                  </a:cxn>
                  <a:cxn ang="0">
                    <a:pos x="169" y="40"/>
                  </a:cxn>
                  <a:cxn ang="0">
                    <a:pos x="182" y="27"/>
                  </a:cxn>
                  <a:cxn ang="0">
                    <a:pos x="189" y="18"/>
                  </a:cxn>
                  <a:cxn ang="0">
                    <a:pos x="193" y="6"/>
                  </a:cxn>
                  <a:cxn ang="0">
                    <a:pos x="193" y="4"/>
                  </a:cxn>
                  <a:cxn ang="0">
                    <a:pos x="190" y="1"/>
                  </a:cxn>
                  <a:cxn ang="0">
                    <a:pos x="187" y="1"/>
                  </a:cxn>
                  <a:cxn ang="0">
                    <a:pos x="185" y="4"/>
                  </a:cxn>
                </a:cxnLst>
                <a:rect l="0" t="0" r="r" b="b"/>
                <a:pathLst>
                  <a:path w="193" h="199">
                    <a:moveTo>
                      <a:pt x="185" y="4"/>
                    </a:moveTo>
                    <a:lnTo>
                      <a:pt x="185" y="4"/>
                    </a:lnTo>
                    <a:lnTo>
                      <a:pt x="183" y="9"/>
                    </a:lnTo>
                    <a:lnTo>
                      <a:pt x="180" y="15"/>
                    </a:lnTo>
                    <a:lnTo>
                      <a:pt x="176" y="21"/>
                    </a:lnTo>
                    <a:lnTo>
                      <a:pt x="172" y="26"/>
                    </a:lnTo>
                    <a:lnTo>
                      <a:pt x="161" y="36"/>
                    </a:lnTo>
                    <a:lnTo>
                      <a:pt x="152" y="46"/>
                    </a:lnTo>
                    <a:lnTo>
                      <a:pt x="152" y="46"/>
                    </a:lnTo>
                    <a:lnTo>
                      <a:pt x="141" y="60"/>
                    </a:lnTo>
                    <a:lnTo>
                      <a:pt x="128" y="72"/>
                    </a:lnTo>
                    <a:lnTo>
                      <a:pt x="116" y="85"/>
                    </a:lnTo>
                    <a:lnTo>
                      <a:pt x="102" y="96"/>
                    </a:lnTo>
                    <a:lnTo>
                      <a:pt x="102" y="96"/>
                    </a:lnTo>
                    <a:lnTo>
                      <a:pt x="88" y="108"/>
                    </a:lnTo>
                    <a:lnTo>
                      <a:pt x="76" y="122"/>
                    </a:lnTo>
                    <a:lnTo>
                      <a:pt x="62" y="136"/>
                    </a:lnTo>
                    <a:lnTo>
                      <a:pt x="49" y="149"/>
                    </a:lnTo>
                    <a:lnTo>
                      <a:pt x="49" y="149"/>
                    </a:lnTo>
                    <a:lnTo>
                      <a:pt x="36" y="160"/>
                    </a:lnTo>
                    <a:lnTo>
                      <a:pt x="24" y="170"/>
                    </a:lnTo>
                    <a:lnTo>
                      <a:pt x="13" y="181"/>
                    </a:lnTo>
                    <a:lnTo>
                      <a:pt x="1" y="191"/>
                    </a:lnTo>
                    <a:lnTo>
                      <a:pt x="1" y="191"/>
                    </a:lnTo>
                    <a:lnTo>
                      <a:pt x="0" y="194"/>
                    </a:lnTo>
                    <a:lnTo>
                      <a:pt x="0" y="197"/>
                    </a:lnTo>
                    <a:lnTo>
                      <a:pt x="2" y="199"/>
                    </a:lnTo>
                    <a:lnTo>
                      <a:pt x="4" y="199"/>
                    </a:lnTo>
                    <a:lnTo>
                      <a:pt x="5" y="199"/>
                    </a:lnTo>
                    <a:lnTo>
                      <a:pt x="5" y="199"/>
                    </a:lnTo>
                    <a:lnTo>
                      <a:pt x="11" y="197"/>
                    </a:lnTo>
                    <a:lnTo>
                      <a:pt x="15" y="194"/>
                    </a:lnTo>
                    <a:lnTo>
                      <a:pt x="15" y="194"/>
                    </a:lnTo>
                    <a:lnTo>
                      <a:pt x="17" y="193"/>
                    </a:lnTo>
                    <a:lnTo>
                      <a:pt x="18" y="192"/>
                    </a:lnTo>
                    <a:lnTo>
                      <a:pt x="18" y="190"/>
                    </a:lnTo>
                    <a:lnTo>
                      <a:pt x="18" y="188"/>
                    </a:lnTo>
                    <a:lnTo>
                      <a:pt x="18" y="188"/>
                    </a:lnTo>
                    <a:lnTo>
                      <a:pt x="36" y="172"/>
                    </a:lnTo>
                    <a:lnTo>
                      <a:pt x="55" y="156"/>
                    </a:lnTo>
                    <a:lnTo>
                      <a:pt x="55" y="156"/>
                    </a:lnTo>
                    <a:lnTo>
                      <a:pt x="70" y="142"/>
                    </a:lnTo>
                    <a:lnTo>
                      <a:pt x="85" y="126"/>
                    </a:lnTo>
                    <a:lnTo>
                      <a:pt x="99" y="112"/>
                    </a:lnTo>
                    <a:lnTo>
                      <a:pt x="115" y="98"/>
                    </a:lnTo>
                    <a:lnTo>
                      <a:pt x="115" y="98"/>
                    </a:lnTo>
                    <a:lnTo>
                      <a:pt x="128" y="86"/>
                    </a:lnTo>
                    <a:lnTo>
                      <a:pt x="142" y="73"/>
                    </a:lnTo>
                    <a:lnTo>
                      <a:pt x="154" y="60"/>
                    </a:lnTo>
                    <a:lnTo>
                      <a:pt x="164" y="45"/>
                    </a:lnTo>
                    <a:lnTo>
                      <a:pt x="164" y="45"/>
                    </a:lnTo>
                    <a:lnTo>
                      <a:pt x="169" y="40"/>
                    </a:lnTo>
                    <a:lnTo>
                      <a:pt x="173" y="36"/>
                    </a:lnTo>
                    <a:lnTo>
                      <a:pt x="182" y="27"/>
                    </a:lnTo>
                    <a:lnTo>
                      <a:pt x="186" y="23"/>
                    </a:lnTo>
                    <a:lnTo>
                      <a:pt x="189" y="18"/>
                    </a:lnTo>
                    <a:lnTo>
                      <a:pt x="192" y="12"/>
                    </a:lnTo>
                    <a:lnTo>
                      <a:pt x="193" y="6"/>
                    </a:lnTo>
                    <a:lnTo>
                      <a:pt x="193" y="6"/>
                    </a:lnTo>
                    <a:lnTo>
                      <a:pt x="193" y="4"/>
                    </a:lnTo>
                    <a:lnTo>
                      <a:pt x="193" y="3"/>
                    </a:lnTo>
                    <a:lnTo>
                      <a:pt x="190" y="1"/>
                    </a:lnTo>
                    <a:lnTo>
                      <a:pt x="188" y="0"/>
                    </a:lnTo>
                    <a:lnTo>
                      <a:pt x="187" y="1"/>
                    </a:lnTo>
                    <a:lnTo>
                      <a:pt x="185" y="2"/>
                    </a:lnTo>
                    <a:lnTo>
                      <a:pt x="185" y="4"/>
                    </a:lnTo>
                    <a:lnTo>
                      <a:pt x="185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2" name="Freeform 618"/>
              <p:cNvSpPr/>
              <p:nvPr/>
            </p:nvSpPr>
            <p:spPr bwMode="auto">
              <a:xfrm>
                <a:off x="2235201" y="4533900"/>
                <a:ext cx="73025" cy="82550"/>
              </a:xfrm>
              <a:custGeom>
                <a:avLst/>
                <a:gdLst/>
                <a:ahLst/>
                <a:cxnLst>
                  <a:cxn ang="0">
                    <a:pos x="128" y="4"/>
                  </a:cxn>
                  <a:cxn ang="0">
                    <a:pos x="128" y="4"/>
                  </a:cxn>
                  <a:cxn ang="0">
                    <a:pos x="126" y="10"/>
                  </a:cxn>
                  <a:cxn ang="0">
                    <a:pos x="122" y="14"/>
                  </a:cxn>
                  <a:cxn ang="0">
                    <a:pos x="114" y="24"/>
                  </a:cxn>
                  <a:cxn ang="0">
                    <a:pos x="104" y="33"/>
                  </a:cxn>
                  <a:cxn ang="0">
                    <a:pos x="95" y="42"/>
                  </a:cxn>
                  <a:cxn ang="0">
                    <a:pos x="95" y="42"/>
                  </a:cxn>
                  <a:cxn ang="0">
                    <a:pos x="78" y="62"/>
                  </a:cxn>
                  <a:cxn ang="0">
                    <a:pos x="59" y="83"/>
                  </a:cxn>
                  <a:cxn ang="0">
                    <a:pos x="59" y="83"/>
                  </a:cxn>
                  <a:cxn ang="0">
                    <a:pos x="50" y="94"/>
                  </a:cxn>
                  <a:cxn ang="0">
                    <a:pos x="42" y="106"/>
                  </a:cxn>
                  <a:cxn ang="0">
                    <a:pos x="32" y="116"/>
                  </a:cxn>
                  <a:cxn ang="0">
                    <a:pos x="27" y="121"/>
                  </a:cxn>
                  <a:cxn ang="0">
                    <a:pos x="22" y="126"/>
                  </a:cxn>
                  <a:cxn ang="0">
                    <a:pos x="22" y="126"/>
                  </a:cxn>
                  <a:cxn ang="0">
                    <a:pos x="16" y="131"/>
                  </a:cxn>
                  <a:cxn ang="0">
                    <a:pos x="10" y="137"/>
                  </a:cxn>
                  <a:cxn ang="0">
                    <a:pos x="4" y="143"/>
                  </a:cxn>
                  <a:cxn ang="0">
                    <a:pos x="0" y="150"/>
                  </a:cxn>
                  <a:cxn ang="0">
                    <a:pos x="0" y="150"/>
                  </a:cxn>
                  <a:cxn ang="0">
                    <a:pos x="0" y="152"/>
                  </a:cxn>
                  <a:cxn ang="0">
                    <a:pos x="0" y="154"/>
                  </a:cxn>
                  <a:cxn ang="0">
                    <a:pos x="2" y="156"/>
                  </a:cxn>
                  <a:cxn ang="0">
                    <a:pos x="4" y="157"/>
                  </a:cxn>
                  <a:cxn ang="0">
                    <a:pos x="7" y="157"/>
                  </a:cxn>
                  <a:cxn ang="0">
                    <a:pos x="8" y="156"/>
                  </a:cxn>
                  <a:cxn ang="0">
                    <a:pos x="9" y="154"/>
                  </a:cxn>
                  <a:cxn ang="0">
                    <a:pos x="9" y="154"/>
                  </a:cxn>
                  <a:cxn ang="0">
                    <a:pos x="12" y="150"/>
                  </a:cxn>
                  <a:cxn ang="0">
                    <a:pos x="15" y="145"/>
                  </a:cxn>
                  <a:cxn ang="0">
                    <a:pos x="23" y="137"/>
                  </a:cxn>
                  <a:cxn ang="0">
                    <a:pos x="42" y="122"/>
                  </a:cxn>
                  <a:cxn ang="0">
                    <a:pos x="42" y="122"/>
                  </a:cxn>
                  <a:cxn ang="0">
                    <a:pos x="44" y="119"/>
                  </a:cxn>
                  <a:cxn ang="0">
                    <a:pos x="47" y="115"/>
                  </a:cxn>
                  <a:cxn ang="0">
                    <a:pos x="51" y="108"/>
                  </a:cxn>
                  <a:cxn ang="0">
                    <a:pos x="51" y="108"/>
                  </a:cxn>
                  <a:cxn ang="0">
                    <a:pos x="63" y="92"/>
                  </a:cxn>
                  <a:cxn ang="0">
                    <a:pos x="77" y="78"/>
                  </a:cxn>
                  <a:cxn ang="0">
                    <a:pos x="77" y="78"/>
                  </a:cxn>
                  <a:cxn ang="0">
                    <a:pos x="94" y="58"/>
                  </a:cxn>
                  <a:cxn ang="0">
                    <a:pos x="113" y="37"/>
                  </a:cxn>
                  <a:cxn ang="0">
                    <a:pos x="113" y="37"/>
                  </a:cxn>
                  <a:cxn ang="0">
                    <a:pos x="126" y="23"/>
                  </a:cxn>
                  <a:cxn ang="0">
                    <a:pos x="133" y="16"/>
                  </a:cxn>
                  <a:cxn ang="0">
                    <a:pos x="136" y="12"/>
                  </a:cxn>
                  <a:cxn ang="0">
                    <a:pos x="138" y="6"/>
                  </a:cxn>
                  <a:cxn ang="0">
                    <a:pos x="138" y="6"/>
                  </a:cxn>
                  <a:cxn ang="0">
                    <a:pos x="138" y="4"/>
                  </a:cxn>
                  <a:cxn ang="0">
                    <a:pos x="137" y="3"/>
                  </a:cxn>
                  <a:cxn ang="0">
                    <a:pos x="136" y="1"/>
                  </a:cxn>
                  <a:cxn ang="0">
                    <a:pos x="134" y="1"/>
                  </a:cxn>
                  <a:cxn ang="0">
                    <a:pos x="133" y="0"/>
                  </a:cxn>
                  <a:cxn ang="0">
                    <a:pos x="130" y="1"/>
                  </a:cxn>
                  <a:cxn ang="0">
                    <a:pos x="129" y="2"/>
                  </a:cxn>
                  <a:cxn ang="0">
                    <a:pos x="128" y="4"/>
                  </a:cxn>
                  <a:cxn ang="0">
                    <a:pos x="128" y="4"/>
                  </a:cxn>
                </a:cxnLst>
                <a:rect l="0" t="0" r="r" b="b"/>
                <a:pathLst>
                  <a:path w="138" h="157">
                    <a:moveTo>
                      <a:pt x="128" y="4"/>
                    </a:moveTo>
                    <a:lnTo>
                      <a:pt x="128" y="4"/>
                    </a:lnTo>
                    <a:lnTo>
                      <a:pt x="126" y="10"/>
                    </a:lnTo>
                    <a:lnTo>
                      <a:pt x="122" y="14"/>
                    </a:lnTo>
                    <a:lnTo>
                      <a:pt x="114" y="24"/>
                    </a:lnTo>
                    <a:lnTo>
                      <a:pt x="104" y="33"/>
                    </a:lnTo>
                    <a:lnTo>
                      <a:pt x="95" y="42"/>
                    </a:lnTo>
                    <a:lnTo>
                      <a:pt x="95" y="42"/>
                    </a:lnTo>
                    <a:lnTo>
                      <a:pt x="78" y="62"/>
                    </a:lnTo>
                    <a:lnTo>
                      <a:pt x="59" y="83"/>
                    </a:lnTo>
                    <a:lnTo>
                      <a:pt x="59" y="83"/>
                    </a:lnTo>
                    <a:lnTo>
                      <a:pt x="50" y="94"/>
                    </a:lnTo>
                    <a:lnTo>
                      <a:pt x="42" y="106"/>
                    </a:lnTo>
                    <a:lnTo>
                      <a:pt x="32" y="116"/>
                    </a:lnTo>
                    <a:lnTo>
                      <a:pt x="27" y="121"/>
                    </a:lnTo>
                    <a:lnTo>
                      <a:pt x="22" y="126"/>
                    </a:lnTo>
                    <a:lnTo>
                      <a:pt x="22" y="126"/>
                    </a:lnTo>
                    <a:lnTo>
                      <a:pt x="16" y="131"/>
                    </a:lnTo>
                    <a:lnTo>
                      <a:pt x="10" y="137"/>
                    </a:lnTo>
                    <a:lnTo>
                      <a:pt x="4" y="143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0" y="152"/>
                    </a:lnTo>
                    <a:lnTo>
                      <a:pt x="0" y="154"/>
                    </a:lnTo>
                    <a:lnTo>
                      <a:pt x="2" y="156"/>
                    </a:lnTo>
                    <a:lnTo>
                      <a:pt x="4" y="157"/>
                    </a:lnTo>
                    <a:lnTo>
                      <a:pt x="7" y="157"/>
                    </a:lnTo>
                    <a:lnTo>
                      <a:pt x="8" y="156"/>
                    </a:lnTo>
                    <a:lnTo>
                      <a:pt x="9" y="154"/>
                    </a:lnTo>
                    <a:lnTo>
                      <a:pt x="9" y="154"/>
                    </a:lnTo>
                    <a:lnTo>
                      <a:pt x="12" y="150"/>
                    </a:lnTo>
                    <a:lnTo>
                      <a:pt x="15" y="145"/>
                    </a:lnTo>
                    <a:lnTo>
                      <a:pt x="23" y="137"/>
                    </a:lnTo>
                    <a:lnTo>
                      <a:pt x="42" y="122"/>
                    </a:lnTo>
                    <a:lnTo>
                      <a:pt x="42" y="122"/>
                    </a:lnTo>
                    <a:lnTo>
                      <a:pt x="44" y="119"/>
                    </a:lnTo>
                    <a:lnTo>
                      <a:pt x="47" y="115"/>
                    </a:lnTo>
                    <a:lnTo>
                      <a:pt x="51" y="108"/>
                    </a:lnTo>
                    <a:lnTo>
                      <a:pt x="51" y="108"/>
                    </a:lnTo>
                    <a:lnTo>
                      <a:pt x="63" y="92"/>
                    </a:lnTo>
                    <a:lnTo>
                      <a:pt x="77" y="78"/>
                    </a:lnTo>
                    <a:lnTo>
                      <a:pt x="77" y="78"/>
                    </a:lnTo>
                    <a:lnTo>
                      <a:pt x="94" y="58"/>
                    </a:lnTo>
                    <a:lnTo>
                      <a:pt x="113" y="37"/>
                    </a:lnTo>
                    <a:lnTo>
                      <a:pt x="113" y="37"/>
                    </a:lnTo>
                    <a:lnTo>
                      <a:pt x="126" y="23"/>
                    </a:lnTo>
                    <a:lnTo>
                      <a:pt x="133" y="16"/>
                    </a:lnTo>
                    <a:lnTo>
                      <a:pt x="136" y="12"/>
                    </a:lnTo>
                    <a:lnTo>
                      <a:pt x="138" y="6"/>
                    </a:lnTo>
                    <a:lnTo>
                      <a:pt x="138" y="6"/>
                    </a:lnTo>
                    <a:lnTo>
                      <a:pt x="138" y="4"/>
                    </a:lnTo>
                    <a:lnTo>
                      <a:pt x="137" y="3"/>
                    </a:lnTo>
                    <a:lnTo>
                      <a:pt x="136" y="1"/>
                    </a:lnTo>
                    <a:lnTo>
                      <a:pt x="134" y="1"/>
                    </a:lnTo>
                    <a:lnTo>
                      <a:pt x="133" y="0"/>
                    </a:lnTo>
                    <a:lnTo>
                      <a:pt x="130" y="1"/>
                    </a:lnTo>
                    <a:lnTo>
                      <a:pt x="129" y="2"/>
                    </a:lnTo>
                    <a:lnTo>
                      <a:pt x="128" y="4"/>
                    </a:lnTo>
                    <a:lnTo>
                      <a:pt x="12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3" name="Freeform 619"/>
              <p:cNvSpPr/>
              <p:nvPr/>
            </p:nvSpPr>
            <p:spPr bwMode="auto">
              <a:xfrm>
                <a:off x="2265363" y="4567238"/>
                <a:ext cx="55563" cy="61913"/>
              </a:xfrm>
              <a:custGeom>
                <a:avLst/>
                <a:gdLst/>
                <a:ahLst/>
                <a:cxnLst>
                  <a:cxn ang="0">
                    <a:pos x="96" y="1"/>
                  </a:cxn>
                  <a:cxn ang="0">
                    <a:pos x="96" y="1"/>
                  </a:cxn>
                  <a:cxn ang="0">
                    <a:pos x="70" y="27"/>
                  </a:cxn>
                  <a:cxn ang="0">
                    <a:pos x="44" y="53"/>
                  </a:cxn>
                  <a:cxn ang="0">
                    <a:pos x="31" y="66"/>
                  </a:cxn>
                  <a:cxn ang="0">
                    <a:pos x="19" y="81"/>
                  </a:cxn>
                  <a:cxn ang="0">
                    <a:pos x="8" y="95"/>
                  </a:cxn>
                  <a:cxn ang="0">
                    <a:pos x="0" y="112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6"/>
                  </a:cxn>
                  <a:cxn ang="0">
                    <a:pos x="3" y="118"/>
                  </a:cxn>
                  <a:cxn ang="0">
                    <a:pos x="4" y="119"/>
                  </a:cxn>
                  <a:cxn ang="0">
                    <a:pos x="6" y="119"/>
                  </a:cxn>
                  <a:cxn ang="0">
                    <a:pos x="7" y="118"/>
                  </a:cxn>
                  <a:cxn ang="0">
                    <a:pos x="8" y="116"/>
                  </a:cxn>
                  <a:cxn ang="0">
                    <a:pos x="8" y="116"/>
                  </a:cxn>
                  <a:cxn ang="0">
                    <a:pos x="17" y="100"/>
                  </a:cxn>
                  <a:cxn ang="0">
                    <a:pos x="27" y="86"/>
                  </a:cxn>
                  <a:cxn ang="0">
                    <a:pos x="38" y="72"/>
                  </a:cxn>
                  <a:cxn ang="0">
                    <a:pos x="51" y="58"/>
                  </a:cxn>
                  <a:cxn ang="0">
                    <a:pos x="77" y="33"/>
                  </a:cxn>
                  <a:cxn ang="0">
                    <a:pos x="102" y="9"/>
                  </a:cxn>
                  <a:cxn ang="0">
                    <a:pos x="102" y="9"/>
                  </a:cxn>
                  <a:cxn ang="0">
                    <a:pos x="103" y="6"/>
                  </a:cxn>
                  <a:cxn ang="0">
                    <a:pos x="104" y="4"/>
                  </a:cxn>
                  <a:cxn ang="0">
                    <a:pos x="103" y="3"/>
                  </a:cxn>
                  <a:cxn ang="0">
                    <a:pos x="102" y="1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8" y="0"/>
                  </a:cxn>
                  <a:cxn ang="0">
                    <a:pos x="96" y="1"/>
                  </a:cxn>
                  <a:cxn ang="0">
                    <a:pos x="96" y="1"/>
                  </a:cxn>
                </a:cxnLst>
                <a:rect l="0" t="0" r="r" b="b"/>
                <a:pathLst>
                  <a:path w="104" h="119">
                    <a:moveTo>
                      <a:pt x="96" y="1"/>
                    </a:moveTo>
                    <a:lnTo>
                      <a:pt x="96" y="1"/>
                    </a:lnTo>
                    <a:lnTo>
                      <a:pt x="70" y="27"/>
                    </a:lnTo>
                    <a:lnTo>
                      <a:pt x="44" y="53"/>
                    </a:lnTo>
                    <a:lnTo>
                      <a:pt x="31" y="66"/>
                    </a:lnTo>
                    <a:lnTo>
                      <a:pt x="19" y="81"/>
                    </a:lnTo>
                    <a:lnTo>
                      <a:pt x="8" y="95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6"/>
                    </a:lnTo>
                    <a:lnTo>
                      <a:pt x="3" y="118"/>
                    </a:lnTo>
                    <a:lnTo>
                      <a:pt x="4" y="119"/>
                    </a:lnTo>
                    <a:lnTo>
                      <a:pt x="6" y="119"/>
                    </a:lnTo>
                    <a:lnTo>
                      <a:pt x="7" y="118"/>
                    </a:lnTo>
                    <a:lnTo>
                      <a:pt x="8" y="116"/>
                    </a:lnTo>
                    <a:lnTo>
                      <a:pt x="8" y="116"/>
                    </a:lnTo>
                    <a:lnTo>
                      <a:pt x="17" y="100"/>
                    </a:lnTo>
                    <a:lnTo>
                      <a:pt x="27" y="86"/>
                    </a:lnTo>
                    <a:lnTo>
                      <a:pt x="38" y="72"/>
                    </a:lnTo>
                    <a:lnTo>
                      <a:pt x="51" y="58"/>
                    </a:lnTo>
                    <a:lnTo>
                      <a:pt x="77" y="33"/>
                    </a:lnTo>
                    <a:lnTo>
                      <a:pt x="102" y="9"/>
                    </a:lnTo>
                    <a:lnTo>
                      <a:pt x="102" y="9"/>
                    </a:lnTo>
                    <a:lnTo>
                      <a:pt x="103" y="6"/>
                    </a:lnTo>
                    <a:lnTo>
                      <a:pt x="104" y="4"/>
                    </a:lnTo>
                    <a:lnTo>
                      <a:pt x="103" y="3"/>
                    </a:lnTo>
                    <a:lnTo>
                      <a:pt x="102" y="1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8" y="0"/>
                    </a:lnTo>
                    <a:lnTo>
                      <a:pt x="96" y="1"/>
                    </a:lnTo>
                    <a:lnTo>
                      <a:pt x="96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7" name="Freeform 623"/>
              <p:cNvSpPr/>
              <p:nvPr/>
            </p:nvSpPr>
            <p:spPr bwMode="auto">
              <a:xfrm>
                <a:off x="2484438" y="4154488"/>
                <a:ext cx="107950" cy="84138"/>
              </a:xfrm>
              <a:custGeom>
                <a:avLst/>
                <a:gdLst/>
                <a:ahLst/>
                <a:cxnLst>
                  <a:cxn ang="0">
                    <a:pos x="198" y="1"/>
                  </a:cxn>
                  <a:cxn ang="0">
                    <a:pos x="198" y="1"/>
                  </a:cxn>
                  <a:cxn ang="0">
                    <a:pos x="185" y="8"/>
                  </a:cxn>
                  <a:cxn ang="0">
                    <a:pos x="174" y="15"/>
                  </a:cxn>
                  <a:cxn ang="0">
                    <a:pos x="162" y="23"/>
                  </a:cxn>
                  <a:cxn ang="0">
                    <a:pos x="152" y="31"/>
                  </a:cxn>
                  <a:cxn ang="0">
                    <a:pos x="131" y="50"/>
                  </a:cxn>
                  <a:cxn ang="0">
                    <a:pos x="112" y="69"/>
                  </a:cxn>
                  <a:cxn ang="0">
                    <a:pos x="112" y="69"/>
                  </a:cxn>
                  <a:cxn ang="0">
                    <a:pos x="86" y="90"/>
                  </a:cxn>
                  <a:cxn ang="0">
                    <a:pos x="59" y="111"/>
                  </a:cxn>
                  <a:cxn ang="0">
                    <a:pos x="31" y="130"/>
                  </a:cxn>
                  <a:cxn ang="0">
                    <a:pos x="2" y="148"/>
                  </a:cxn>
                  <a:cxn ang="0">
                    <a:pos x="2" y="148"/>
                  </a:cxn>
                  <a:cxn ang="0">
                    <a:pos x="1" y="149"/>
                  </a:cxn>
                  <a:cxn ang="0">
                    <a:pos x="0" y="151"/>
                  </a:cxn>
                  <a:cxn ang="0">
                    <a:pos x="0" y="153"/>
                  </a:cxn>
                  <a:cxn ang="0">
                    <a:pos x="1" y="154"/>
                  </a:cxn>
                  <a:cxn ang="0">
                    <a:pos x="2" y="156"/>
                  </a:cxn>
                  <a:cxn ang="0">
                    <a:pos x="3" y="157"/>
                  </a:cxn>
                  <a:cxn ang="0">
                    <a:pos x="5" y="157"/>
                  </a:cxn>
                  <a:cxn ang="0">
                    <a:pos x="8" y="156"/>
                  </a:cxn>
                  <a:cxn ang="0">
                    <a:pos x="8" y="156"/>
                  </a:cxn>
                  <a:cxn ang="0">
                    <a:pos x="33" y="140"/>
                  </a:cxn>
                  <a:cxn ang="0">
                    <a:pos x="58" y="122"/>
                  </a:cxn>
                  <a:cxn ang="0">
                    <a:pos x="82" y="105"/>
                  </a:cxn>
                  <a:cxn ang="0">
                    <a:pos x="106" y="85"/>
                  </a:cxn>
                  <a:cxn ang="0">
                    <a:pos x="106" y="85"/>
                  </a:cxn>
                  <a:cxn ang="0">
                    <a:pos x="129" y="66"/>
                  </a:cxn>
                  <a:cxn ang="0">
                    <a:pos x="152" y="44"/>
                  </a:cxn>
                  <a:cxn ang="0">
                    <a:pos x="163" y="35"/>
                  </a:cxn>
                  <a:cxn ang="0">
                    <a:pos x="176" y="25"/>
                  </a:cxn>
                  <a:cxn ang="0">
                    <a:pos x="188" y="17"/>
                  </a:cxn>
                  <a:cxn ang="0">
                    <a:pos x="202" y="10"/>
                  </a:cxn>
                  <a:cxn ang="0">
                    <a:pos x="202" y="10"/>
                  </a:cxn>
                  <a:cxn ang="0">
                    <a:pos x="204" y="9"/>
                  </a:cxn>
                  <a:cxn ang="0">
                    <a:pos x="204" y="7"/>
                  </a:cxn>
                  <a:cxn ang="0">
                    <a:pos x="204" y="5"/>
                  </a:cxn>
                  <a:cxn ang="0">
                    <a:pos x="204" y="4"/>
                  </a:cxn>
                  <a:cxn ang="0">
                    <a:pos x="201" y="1"/>
                  </a:cxn>
                  <a:cxn ang="0">
                    <a:pos x="199" y="0"/>
                  </a:cxn>
                  <a:cxn ang="0">
                    <a:pos x="198" y="1"/>
                  </a:cxn>
                  <a:cxn ang="0">
                    <a:pos x="198" y="1"/>
                  </a:cxn>
                </a:cxnLst>
                <a:rect l="0" t="0" r="r" b="b"/>
                <a:pathLst>
                  <a:path w="204" h="157">
                    <a:moveTo>
                      <a:pt x="198" y="1"/>
                    </a:moveTo>
                    <a:lnTo>
                      <a:pt x="198" y="1"/>
                    </a:lnTo>
                    <a:lnTo>
                      <a:pt x="185" y="8"/>
                    </a:lnTo>
                    <a:lnTo>
                      <a:pt x="174" y="15"/>
                    </a:lnTo>
                    <a:lnTo>
                      <a:pt x="162" y="23"/>
                    </a:lnTo>
                    <a:lnTo>
                      <a:pt x="152" y="31"/>
                    </a:lnTo>
                    <a:lnTo>
                      <a:pt x="131" y="50"/>
                    </a:lnTo>
                    <a:lnTo>
                      <a:pt x="112" y="69"/>
                    </a:lnTo>
                    <a:lnTo>
                      <a:pt x="112" y="69"/>
                    </a:lnTo>
                    <a:lnTo>
                      <a:pt x="86" y="90"/>
                    </a:lnTo>
                    <a:lnTo>
                      <a:pt x="59" y="111"/>
                    </a:lnTo>
                    <a:lnTo>
                      <a:pt x="31" y="130"/>
                    </a:lnTo>
                    <a:lnTo>
                      <a:pt x="2" y="148"/>
                    </a:lnTo>
                    <a:lnTo>
                      <a:pt x="2" y="148"/>
                    </a:lnTo>
                    <a:lnTo>
                      <a:pt x="1" y="149"/>
                    </a:lnTo>
                    <a:lnTo>
                      <a:pt x="0" y="151"/>
                    </a:lnTo>
                    <a:lnTo>
                      <a:pt x="0" y="153"/>
                    </a:lnTo>
                    <a:lnTo>
                      <a:pt x="1" y="154"/>
                    </a:lnTo>
                    <a:lnTo>
                      <a:pt x="2" y="156"/>
                    </a:lnTo>
                    <a:lnTo>
                      <a:pt x="3" y="157"/>
                    </a:lnTo>
                    <a:lnTo>
                      <a:pt x="5" y="157"/>
                    </a:lnTo>
                    <a:lnTo>
                      <a:pt x="8" y="156"/>
                    </a:lnTo>
                    <a:lnTo>
                      <a:pt x="8" y="156"/>
                    </a:lnTo>
                    <a:lnTo>
                      <a:pt x="33" y="140"/>
                    </a:lnTo>
                    <a:lnTo>
                      <a:pt x="58" y="122"/>
                    </a:lnTo>
                    <a:lnTo>
                      <a:pt x="82" y="105"/>
                    </a:lnTo>
                    <a:lnTo>
                      <a:pt x="106" y="85"/>
                    </a:lnTo>
                    <a:lnTo>
                      <a:pt x="106" y="85"/>
                    </a:lnTo>
                    <a:lnTo>
                      <a:pt x="129" y="66"/>
                    </a:lnTo>
                    <a:lnTo>
                      <a:pt x="152" y="44"/>
                    </a:lnTo>
                    <a:lnTo>
                      <a:pt x="163" y="35"/>
                    </a:lnTo>
                    <a:lnTo>
                      <a:pt x="176" y="25"/>
                    </a:lnTo>
                    <a:lnTo>
                      <a:pt x="188" y="17"/>
                    </a:lnTo>
                    <a:lnTo>
                      <a:pt x="202" y="10"/>
                    </a:lnTo>
                    <a:lnTo>
                      <a:pt x="202" y="10"/>
                    </a:lnTo>
                    <a:lnTo>
                      <a:pt x="204" y="9"/>
                    </a:lnTo>
                    <a:lnTo>
                      <a:pt x="204" y="7"/>
                    </a:lnTo>
                    <a:lnTo>
                      <a:pt x="204" y="5"/>
                    </a:lnTo>
                    <a:lnTo>
                      <a:pt x="204" y="4"/>
                    </a:lnTo>
                    <a:lnTo>
                      <a:pt x="201" y="1"/>
                    </a:lnTo>
                    <a:lnTo>
                      <a:pt x="199" y="0"/>
                    </a:lnTo>
                    <a:lnTo>
                      <a:pt x="198" y="1"/>
                    </a:lnTo>
                    <a:lnTo>
                      <a:pt x="198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8" name="Freeform 624"/>
              <p:cNvSpPr/>
              <p:nvPr/>
            </p:nvSpPr>
            <p:spPr bwMode="auto">
              <a:xfrm>
                <a:off x="2516188" y="4152900"/>
                <a:ext cx="115888" cy="90488"/>
              </a:xfrm>
              <a:custGeom>
                <a:avLst/>
                <a:gdLst/>
                <a:ahLst/>
                <a:cxnLst>
                  <a:cxn ang="0">
                    <a:pos x="211" y="1"/>
                  </a:cxn>
                  <a:cxn ang="0">
                    <a:pos x="211" y="1"/>
                  </a:cxn>
                  <a:cxn ang="0">
                    <a:pos x="185" y="21"/>
                  </a:cxn>
                  <a:cxn ang="0">
                    <a:pos x="159" y="41"/>
                  </a:cxn>
                  <a:cxn ang="0">
                    <a:pos x="135" y="61"/>
                  </a:cxn>
                  <a:cxn ang="0">
                    <a:pos x="109" y="81"/>
                  </a:cxn>
                  <a:cxn ang="0">
                    <a:pos x="109" y="81"/>
                  </a:cxn>
                  <a:cxn ang="0">
                    <a:pos x="55" y="122"/>
                  </a:cxn>
                  <a:cxn ang="0">
                    <a:pos x="28" y="142"/>
                  </a:cxn>
                  <a:cxn ang="0">
                    <a:pos x="1" y="163"/>
                  </a:cxn>
                  <a:cxn ang="0">
                    <a:pos x="1" y="163"/>
                  </a:cxn>
                  <a:cxn ang="0">
                    <a:pos x="0" y="166"/>
                  </a:cxn>
                  <a:cxn ang="0">
                    <a:pos x="0" y="167"/>
                  </a:cxn>
                  <a:cxn ang="0">
                    <a:pos x="0" y="169"/>
                  </a:cxn>
                  <a:cxn ang="0">
                    <a:pos x="1" y="170"/>
                  </a:cxn>
                  <a:cxn ang="0">
                    <a:pos x="4" y="172"/>
                  </a:cxn>
                  <a:cxn ang="0">
                    <a:pos x="6" y="171"/>
                  </a:cxn>
                  <a:cxn ang="0">
                    <a:pos x="9" y="170"/>
                  </a:cxn>
                  <a:cxn ang="0">
                    <a:pos x="9" y="170"/>
                  </a:cxn>
                  <a:cxn ang="0">
                    <a:pos x="32" y="151"/>
                  </a:cxn>
                  <a:cxn ang="0">
                    <a:pos x="58" y="132"/>
                  </a:cxn>
                  <a:cxn ang="0">
                    <a:pos x="83" y="114"/>
                  </a:cxn>
                  <a:cxn ang="0">
                    <a:pos x="108" y="94"/>
                  </a:cxn>
                  <a:cxn ang="0">
                    <a:pos x="108" y="94"/>
                  </a:cxn>
                  <a:cxn ang="0">
                    <a:pos x="121" y="84"/>
                  </a:cxn>
                  <a:cxn ang="0">
                    <a:pos x="135" y="74"/>
                  </a:cxn>
                  <a:cxn ang="0">
                    <a:pos x="149" y="63"/>
                  </a:cxn>
                  <a:cxn ang="0">
                    <a:pos x="162" y="53"/>
                  </a:cxn>
                  <a:cxn ang="0">
                    <a:pos x="162" y="53"/>
                  </a:cxn>
                  <a:cxn ang="0">
                    <a:pos x="188" y="31"/>
                  </a:cxn>
                  <a:cxn ang="0">
                    <a:pos x="202" y="20"/>
                  </a:cxn>
                  <a:cxn ang="0">
                    <a:pos x="216" y="10"/>
                  </a:cxn>
                  <a:cxn ang="0">
                    <a:pos x="216" y="10"/>
                  </a:cxn>
                  <a:cxn ang="0">
                    <a:pos x="217" y="9"/>
                  </a:cxn>
                  <a:cxn ang="0">
                    <a:pos x="218" y="6"/>
                  </a:cxn>
                  <a:cxn ang="0">
                    <a:pos x="217" y="3"/>
                  </a:cxn>
                  <a:cxn ang="0">
                    <a:pos x="216" y="1"/>
                  </a:cxn>
                  <a:cxn ang="0">
                    <a:pos x="214" y="1"/>
                  </a:cxn>
                  <a:cxn ang="0">
                    <a:pos x="213" y="0"/>
                  </a:cxn>
                  <a:cxn ang="0">
                    <a:pos x="211" y="1"/>
                  </a:cxn>
                  <a:cxn ang="0">
                    <a:pos x="211" y="1"/>
                  </a:cxn>
                </a:cxnLst>
                <a:rect l="0" t="0" r="r" b="b"/>
                <a:pathLst>
                  <a:path w="218" h="172">
                    <a:moveTo>
                      <a:pt x="211" y="1"/>
                    </a:moveTo>
                    <a:lnTo>
                      <a:pt x="211" y="1"/>
                    </a:lnTo>
                    <a:lnTo>
                      <a:pt x="185" y="21"/>
                    </a:lnTo>
                    <a:lnTo>
                      <a:pt x="159" y="41"/>
                    </a:lnTo>
                    <a:lnTo>
                      <a:pt x="135" y="61"/>
                    </a:lnTo>
                    <a:lnTo>
                      <a:pt x="109" y="81"/>
                    </a:lnTo>
                    <a:lnTo>
                      <a:pt x="109" y="81"/>
                    </a:lnTo>
                    <a:lnTo>
                      <a:pt x="55" y="122"/>
                    </a:lnTo>
                    <a:lnTo>
                      <a:pt x="28" y="142"/>
                    </a:lnTo>
                    <a:lnTo>
                      <a:pt x="1" y="163"/>
                    </a:lnTo>
                    <a:lnTo>
                      <a:pt x="1" y="163"/>
                    </a:lnTo>
                    <a:lnTo>
                      <a:pt x="0" y="166"/>
                    </a:lnTo>
                    <a:lnTo>
                      <a:pt x="0" y="167"/>
                    </a:lnTo>
                    <a:lnTo>
                      <a:pt x="0" y="169"/>
                    </a:lnTo>
                    <a:lnTo>
                      <a:pt x="1" y="170"/>
                    </a:lnTo>
                    <a:lnTo>
                      <a:pt x="4" y="172"/>
                    </a:lnTo>
                    <a:lnTo>
                      <a:pt x="6" y="171"/>
                    </a:lnTo>
                    <a:lnTo>
                      <a:pt x="9" y="170"/>
                    </a:lnTo>
                    <a:lnTo>
                      <a:pt x="9" y="170"/>
                    </a:lnTo>
                    <a:lnTo>
                      <a:pt x="32" y="151"/>
                    </a:lnTo>
                    <a:lnTo>
                      <a:pt x="58" y="132"/>
                    </a:lnTo>
                    <a:lnTo>
                      <a:pt x="83" y="114"/>
                    </a:lnTo>
                    <a:lnTo>
                      <a:pt x="108" y="94"/>
                    </a:lnTo>
                    <a:lnTo>
                      <a:pt x="108" y="94"/>
                    </a:lnTo>
                    <a:lnTo>
                      <a:pt x="121" y="84"/>
                    </a:lnTo>
                    <a:lnTo>
                      <a:pt x="135" y="74"/>
                    </a:lnTo>
                    <a:lnTo>
                      <a:pt x="149" y="63"/>
                    </a:lnTo>
                    <a:lnTo>
                      <a:pt x="162" y="53"/>
                    </a:lnTo>
                    <a:lnTo>
                      <a:pt x="162" y="53"/>
                    </a:lnTo>
                    <a:lnTo>
                      <a:pt x="188" y="31"/>
                    </a:lnTo>
                    <a:lnTo>
                      <a:pt x="202" y="20"/>
                    </a:lnTo>
                    <a:lnTo>
                      <a:pt x="216" y="10"/>
                    </a:lnTo>
                    <a:lnTo>
                      <a:pt x="216" y="10"/>
                    </a:lnTo>
                    <a:lnTo>
                      <a:pt x="217" y="9"/>
                    </a:lnTo>
                    <a:lnTo>
                      <a:pt x="218" y="6"/>
                    </a:lnTo>
                    <a:lnTo>
                      <a:pt x="217" y="3"/>
                    </a:lnTo>
                    <a:lnTo>
                      <a:pt x="216" y="1"/>
                    </a:lnTo>
                    <a:lnTo>
                      <a:pt x="214" y="1"/>
                    </a:lnTo>
                    <a:lnTo>
                      <a:pt x="213" y="0"/>
                    </a:lnTo>
                    <a:lnTo>
                      <a:pt x="211" y="1"/>
                    </a:lnTo>
                    <a:lnTo>
                      <a:pt x="211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79" name="Freeform 625"/>
              <p:cNvSpPr/>
              <p:nvPr/>
            </p:nvSpPr>
            <p:spPr bwMode="auto">
              <a:xfrm>
                <a:off x="2566988" y="4149725"/>
                <a:ext cx="103188" cy="90488"/>
              </a:xfrm>
              <a:custGeom>
                <a:avLst/>
                <a:gdLst/>
                <a:ahLst/>
                <a:cxnLst>
                  <a:cxn ang="0">
                    <a:pos x="187" y="1"/>
                  </a:cxn>
                  <a:cxn ang="0">
                    <a:pos x="187" y="1"/>
                  </a:cxn>
                  <a:cxn ang="0">
                    <a:pos x="175" y="9"/>
                  </a:cxn>
                  <a:cxn ang="0">
                    <a:pos x="163" y="18"/>
                  </a:cxn>
                  <a:cxn ang="0">
                    <a:pos x="141" y="37"/>
                  </a:cxn>
                  <a:cxn ang="0">
                    <a:pos x="119" y="58"/>
                  </a:cxn>
                  <a:cxn ang="0">
                    <a:pos x="98" y="80"/>
                  </a:cxn>
                  <a:cxn ang="0">
                    <a:pos x="98" y="80"/>
                  </a:cxn>
                  <a:cxn ang="0">
                    <a:pos x="87" y="90"/>
                  </a:cxn>
                  <a:cxn ang="0">
                    <a:pos x="76" y="101"/>
                  </a:cxn>
                  <a:cxn ang="0">
                    <a:pos x="50" y="121"/>
                  </a:cxn>
                  <a:cxn ang="0">
                    <a:pos x="25" y="142"/>
                  </a:cxn>
                  <a:cxn ang="0">
                    <a:pos x="13" y="152"/>
                  </a:cxn>
                  <a:cxn ang="0">
                    <a:pos x="1" y="162"/>
                  </a:cxn>
                  <a:cxn ang="0">
                    <a:pos x="1" y="162"/>
                  </a:cxn>
                  <a:cxn ang="0">
                    <a:pos x="0" y="164"/>
                  </a:cxn>
                  <a:cxn ang="0">
                    <a:pos x="0" y="166"/>
                  </a:cxn>
                  <a:cxn ang="0">
                    <a:pos x="0" y="167"/>
                  </a:cxn>
                  <a:cxn ang="0">
                    <a:pos x="1" y="170"/>
                  </a:cxn>
                  <a:cxn ang="0">
                    <a:pos x="2" y="171"/>
                  </a:cxn>
                  <a:cxn ang="0">
                    <a:pos x="4" y="171"/>
                  </a:cxn>
                  <a:cxn ang="0">
                    <a:pos x="6" y="171"/>
                  </a:cxn>
                  <a:cxn ang="0">
                    <a:pos x="8" y="170"/>
                  </a:cxn>
                  <a:cxn ang="0">
                    <a:pos x="8" y="170"/>
                  </a:cxn>
                  <a:cxn ang="0">
                    <a:pos x="19" y="159"/>
                  </a:cxn>
                  <a:cxn ang="0">
                    <a:pos x="30" y="150"/>
                  </a:cxn>
                  <a:cxn ang="0">
                    <a:pos x="54" y="131"/>
                  </a:cxn>
                  <a:cxn ang="0">
                    <a:pos x="78" y="112"/>
                  </a:cxn>
                  <a:cxn ang="0">
                    <a:pos x="88" y="102"/>
                  </a:cxn>
                  <a:cxn ang="0">
                    <a:pos x="99" y="92"/>
                  </a:cxn>
                  <a:cxn ang="0">
                    <a:pos x="99" y="92"/>
                  </a:cxn>
                  <a:cxn ang="0">
                    <a:pos x="121" y="69"/>
                  </a:cxn>
                  <a:cxn ang="0">
                    <a:pos x="144" y="48"/>
                  </a:cxn>
                  <a:cxn ang="0">
                    <a:pos x="167" y="27"/>
                  </a:cxn>
                  <a:cxn ang="0">
                    <a:pos x="179" y="18"/>
                  </a:cxn>
                  <a:cxn ang="0">
                    <a:pos x="191" y="9"/>
                  </a:cxn>
                  <a:cxn ang="0">
                    <a:pos x="191" y="9"/>
                  </a:cxn>
                  <a:cxn ang="0">
                    <a:pos x="193" y="7"/>
                  </a:cxn>
                  <a:cxn ang="0">
                    <a:pos x="194" y="6"/>
                  </a:cxn>
                  <a:cxn ang="0">
                    <a:pos x="193" y="4"/>
                  </a:cxn>
                  <a:cxn ang="0">
                    <a:pos x="193" y="2"/>
                  </a:cxn>
                  <a:cxn ang="0">
                    <a:pos x="192" y="1"/>
                  </a:cxn>
                  <a:cxn ang="0">
                    <a:pos x="190" y="0"/>
                  </a:cxn>
                  <a:cxn ang="0">
                    <a:pos x="189" y="0"/>
                  </a:cxn>
                  <a:cxn ang="0">
                    <a:pos x="187" y="1"/>
                  </a:cxn>
                  <a:cxn ang="0">
                    <a:pos x="187" y="1"/>
                  </a:cxn>
                </a:cxnLst>
                <a:rect l="0" t="0" r="r" b="b"/>
                <a:pathLst>
                  <a:path w="194" h="171">
                    <a:moveTo>
                      <a:pt x="187" y="1"/>
                    </a:moveTo>
                    <a:lnTo>
                      <a:pt x="187" y="1"/>
                    </a:lnTo>
                    <a:lnTo>
                      <a:pt x="175" y="9"/>
                    </a:lnTo>
                    <a:lnTo>
                      <a:pt x="163" y="18"/>
                    </a:lnTo>
                    <a:lnTo>
                      <a:pt x="141" y="37"/>
                    </a:lnTo>
                    <a:lnTo>
                      <a:pt x="119" y="58"/>
                    </a:lnTo>
                    <a:lnTo>
                      <a:pt x="98" y="80"/>
                    </a:lnTo>
                    <a:lnTo>
                      <a:pt x="98" y="80"/>
                    </a:lnTo>
                    <a:lnTo>
                      <a:pt x="87" y="90"/>
                    </a:lnTo>
                    <a:lnTo>
                      <a:pt x="76" y="101"/>
                    </a:lnTo>
                    <a:lnTo>
                      <a:pt x="50" y="121"/>
                    </a:lnTo>
                    <a:lnTo>
                      <a:pt x="25" y="142"/>
                    </a:lnTo>
                    <a:lnTo>
                      <a:pt x="13" y="152"/>
                    </a:lnTo>
                    <a:lnTo>
                      <a:pt x="1" y="162"/>
                    </a:lnTo>
                    <a:lnTo>
                      <a:pt x="1" y="162"/>
                    </a:lnTo>
                    <a:lnTo>
                      <a:pt x="0" y="164"/>
                    </a:lnTo>
                    <a:lnTo>
                      <a:pt x="0" y="166"/>
                    </a:lnTo>
                    <a:lnTo>
                      <a:pt x="0" y="167"/>
                    </a:lnTo>
                    <a:lnTo>
                      <a:pt x="1" y="170"/>
                    </a:lnTo>
                    <a:lnTo>
                      <a:pt x="2" y="171"/>
                    </a:lnTo>
                    <a:lnTo>
                      <a:pt x="4" y="171"/>
                    </a:lnTo>
                    <a:lnTo>
                      <a:pt x="6" y="171"/>
                    </a:lnTo>
                    <a:lnTo>
                      <a:pt x="8" y="170"/>
                    </a:lnTo>
                    <a:lnTo>
                      <a:pt x="8" y="170"/>
                    </a:lnTo>
                    <a:lnTo>
                      <a:pt x="19" y="159"/>
                    </a:lnTo>
                    <a:lnTo>
                      <a:pt x="30" y="150"/>
                    </a:lnTo>
                    <a:lnTo>
                      <a:pt x="54" y="131"/>
                    </a:lnTo>
                    <a:lnTo>
                      <a:pt x="78" y="112"/>
                    </a:lnTo>
                    <a:lnTo>
                      <a:pt x="88" y="102"/>
                    </a:lnTo>
                    <a:lnTo>
                      <a:pt x="99" y="92"/>
                    </a:lnTo>
                    <a:lnTo>
                      <a:pt x="99" y="92"/>
                    </a:lnTo>
                    <a:lnTo>
                      <a:pt x="121" y="69"/>
                    </a:lnTo>
                    <a:lnTo>
                      <a:pt x="144" y="48"/>
                    </a:lnTo>
                    <a:lnTo>
                      <a:pt x="167" y="27"/>
                    </a:lnTo>
                    <a:lnTo>
                      <a:pt x="179" y="18"/>
                    </a:lnTo>
                    <a:lnTo>
                      <a:pt x="191" y="9"/>
                    </a:lnTo>
                    <a:lnTo>
                      <a:pt x="191" y="9"/>
                    </a:lnTo>
                    <a:lnTo>
                      <a:pt x="193" y="7"/>
                    </a:lnTo>
                    <a:lnTo>
                      <a:pt x="194" y="6"/>
                    </a:lnTo>
                    <a:lnTo>
                      <a:pt x="193" y="4"/>
                    </a:lnTo>
                    <a:lnTo>
                      <a:pt x="193" y="2"/>
                    </a:lnTo>
                    <a:lnTo>
                      <a:pt x="192" y="1"/>
                    </a:lnTo>
                    <a:lnTo>
                      <a:pt x="190" y="0"/>
                    </a:lnTo>
                    <a:lnTo>
                      <a:pt x="189" y="0"/>
                    </a:lnTo>
                    <a:lnTo>
                      <a:pt x="187" y="1"/>
                    </a:lnTo>
                    <a:lnTo>
                      <a:pt x="187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80" name="Freeform 626"/>
              <p:cNvSpPr/>
              <p:nvPr/>
            </p:nvSpPr>
            <p:spPr bwMode="auto">
              <a:xfrm>
                <a:off x="2616201" y="4148138"/>
                <a:ext cx="111125" cy="95250"/>
              </a:xfrm>
              <a:custGeom>
                <a:avLst/>
                <a:gdLst/>
                <a:ahLst/>
                <a:cxnLst>
                  <a:cxn ang="0">
                    <a:pos x="203" y="1"/>
                  </a:cxn>
                  <a:cxn ang="0">
                    <a:pos x="203" y="1"/>
                  </a:cxn>
                  <a:cxn ang="0">
                    <a:pos x="189" y="7"/>
                  </a:cxn>
                  <a:cxn ang="0">
                    <a:pos x="176" y="15"/>
                  </a:cxn>
                  <a:cxn ang="0">
                    <a:pos x="163" y="25"/>
                  </a:cxn>
                  <a:cxn ang="0">
                    <a:pos x="151" y="35"/>
                  </a:cxn>
                  <a:cxn ang="0">
                    <a:pos x="127" y="58"/>
                  </a:cxn>
                  <a:cxn ang="0">
                    <a:pos x="105" y="80"/>
                  </a:cxn>
                  <a:cxn ang="0">
                    <a:pos x="105" y="80"/>
                  </a:cxn>
                  <a:cxn ang="0">
                    <a:pos x="93" y="91"/>
                  </a:cxn>
                  <a:cxn ang="0">
                    <a:pos x="82" y="103"/>
                  </a:cxn>
                  <a:cxn ang="0">
                    <a:pos x="69" y="115"/>
                  </a:cxn>
                  <a:cxn ang="0">
                    <a:pos x="58" y="126"/>
                  </a:cxn>
                  <a:cxn ang="0">
                    <a:pos x="58" y="126"/>
                  </a:cxn>
                  <a:cxn ang="0">
                    <a:pos x="30" y="150"/>
                  </a:cxn>
                  <a:cxn ang="0">
                    <a:pos x="2" y="172"/>
                  </a:cxn>
                  <a:cxn ang="0">
                    <a:pos x="2" y="172"/>
                  </a:cxn>
                  <a:cxn ang="0">
                    <a:pos x="0" y="175"/>
                  </a:cxn>
                  <a:cxn ang="0">
                    <a:pos x="0" y="176"/>
                  </a:cxn>
                  <a:cxn ang="0">
                    <a:pos x="1" y="178"/>
                  </a:cxn>
                  <a:cxn ang="0">
                    <a:pos x="2" y="179"/>
                  </a:cxn>
                  <a:cxn ang="0">
                    <a:pos x="5" y="181"/>
                  </a:cxn>
                  <a:cxn ang="0">
                    <a:pos x="6" y="180"/>
                  </a:cxn>
                  <a:cxn ang="0">
                    <a:pos x="9" y="179"/>
                  </a:cxn>
                  <a:cxn ang="0">
                    <a:pos x="9" y="179"/>
                  </a:cxn>
                  <a:cxn ang="0">
                    <a:pos x="55" y="140"/>
                  </a:cxn>
                  <a:cxn ang="0">
                    <a:pos x="78" y="121"/>
                  </a:cxn>
                  <a:cxn ang="0">
                    <a:pos x="88" y="109"/>
                  </a:cxn>
                  <a:cxn ang="0">
                    <a:pos x="98" y="98"/>
                  </a:cxn>
                  <a:cxn ang="0">
                    <a:pos x="98" y="98"/>
                  </a:cxn>
                  <a:cxn ang="0">
                    <a:pos x="110" y="88"/>
                  </a:cxn>
                  <a:cxn ang="0">
                    <a:pos x="121" y="77"/>
                  </a:cxn>
                  <a:cxn ang="0">
                    <a:pos x="144" y="57"/>
                  </a:cxn>
                  <a:cxn ang="0">
                    <a:pos x="144" y="57"/>
                  </a:cxn>
                  <a:cxn ang="0">
                    <a:pos x="158" y="43"/>
                  </a:cxn>
                  <a:cxn ang="0">
                    <a:pos x="173" y="30"/>
                  </a:cxn>
                  <a:cxn ang="0">
                    <a:pos x="180" y="24"/>
                  </a:cxn>
                  <a:cxn ang="0">
                    <a:pos x="188" y="19"/>
                  </a:cxn>
                  <a:cxn ang="0">
                    <a:pos x="197" y="13"/>
                  </a:cxn>
                  <a:cxn ang="0">
                    <a:pos x="206" y="9"/>
                  </a:cxn>
                  <a:cxn ang="0">
                    <a:pos x="206" y="9"/>
                  </a:cxn>
                  <a:cxn ang="0">
                    <a:pos x="208" y="8"/>
                  </a:cxn>
                  <a:cxn ang="0">
                    <a:pos x="209" y="7"/>
                  </a:cxn>
                  <a:cxn ang="0">
                    <a:pos x="209" y="3"/>
                  </a:cxn>
                  <a:cxn ang="0">
                    <a:pos x="208" y="2"/>
                  </a:cxn>
                  <a:cxn ang="0">
                    <a:pos x="207" y="1"/>
                  </a:cxn>
                  <a:cxn ang="0">
                    <a:pos x="205" y="0"/>
                  </a:cxn>
                  <a:cxn ang="0">
                    <a:pos x="203" y="1"/>
                  </a:cxn>
                  <a:cxn ang="0">
                    <a:pos x="203" y="1"/>
                  </a:cxn>
                </a:cxnLst>
                <a:rect l="0" t="0" r="r" b="b"/>
                <a:pathLst>
                  <a:path w="209" h="181">
                    <a:moveTo>
                      <a:pt x="203" y="1"/>
                    </a:moveTo>
                    <a:lnTo>
                      <a:pt x="203" y="1"/>
                    </a:lnTo>
                    <a:lnTo>
                      <a:pt x="189" y="7"/>
                    </a:lnTo>
                    <a:lnTo>
                      <a:pt x="176" y="15"/>
                    </a:lnTo>
                    <a:lnTo>
                      <a:pt x="163" y="25"/>
                    </a:lnTo>
                    <a:lnTo>
                      <a:pt x="151" y="35"/>
                    </a:lnTo>
                    <a:lnTo>
                      <a:pt x="127" y="58"/>
                    </a:lnTo>
                    <a:lnTo>
                      <a:pt x="105" y="80"/>
                    </a:lnTo>
                    <a:lnTo>
                      <a:pt x="105" y="80"/>
                    </a:lnTo>
                    <a:lnTo>
                      <a:pt x="93" y="91"/>
                    </a:lnTo>
                    <a:lnTo>
                      <a:pt x="82" y="103"/>
                    </a:lnTo>
                    <a:lnTo>
                      <a:pt x="69" y="115"/>
                    </a:lnTo>
                    <a:lnTo>
                      <a:pt x="58" y="126"/>
                    </a:lnTo>
                    <a:lnTo>
                      <a:pt x="58" y="126"/>
                    </a:lnTo>
                    <a:lnTo>
                      <a:pt x="30" y="150"/>
                    </a:lnTo>
                    <a:lnTo>
                      <a:pt x="2" y="172"/>
                    </a:lnTo>
                    <a:lnTo>
                      <a:pt x="2" y="172"/>
                    </a:lnTo>
                    <a:lnTo>
                      <a:pt x="0" y="175"/>
                    </a:lnTo>
                    <a:lnTo>
                      <a:pt x="0" y="176"/>
                    </a:lnTo>
                    <a:lnTo>
                      <a:pt x="1" y="178"/>
                    </a:lnTo>
                    <a:lnTo>
                      <a:pt x="2" y="179"/>
                    </a:lnTo>
                    <a:lnTo>
                      <a:pt x="5" y="181"/>
                    </a:lnTo>
                    <a:lnTo>
                      <a:pt x="6" y="180"/>
                    </a:lnTo>
                    <a:lnTo>
                      <a:pt x="9" y="179"/>
                    </a:lnTo>
                    <a:lnTo>
                      <a:pt x="9" y="179"/>
                    </a:lnTo>
                    <a:lnTo>
                      <a:pt x="55" y="140"/>
                    </a:lnTo>
                    <a:lnTo>
                      <a:pt x="78" y="121"/>
                    </a:lnTo>
                    <a:lnTo>
                      <a:pt x="88" y="109"/>
                    </a:lnTo>
                    <a:lnTo>
                      <a:pt x="98" y="98"/>
                    </a:lnTo>
                    <a:lnTo>
                      <a:pt x="98" y="98"/>
                    </a:lnTo>
                    <a:lnTo>
                      <a:pt x="110" y="88"/>
                    </a:lnTo>
                    <a:lnTo>
                      <a:pt x="121" y="77"/>
                    </a:lnTo>
                    <a:lnTo>
                      <a:pt x="144" y="57"/>
                    </a:lnTo>
                    <a:lnTo>
                      <a:pt x="144" y="57"/>
                    </a:lnTo>
                    <a:lnTo>
                      <a:pt x="158" y="43"/>
                    </a:lnTo>
                    <a:lnTo>
                      <a:pt x="173" y="30"/>
                    </a:lnTo>
                    <a:lnTo>
                      <a:pt x="180" y="24"/>
                    </a:lnTo>
                    <a:lnTo>
                      <a:pt x="188" y="19"/>
                    </a:lnTo>
                    <a:lnTo>
                      <a:pt x="197" y="13"/>
                    </a:lnTo>
                    <a:lnTo>
                      <a:pt x="206" y="9"/>
                    </a:lnTo>
                    <a:lnTo>
                      <a:pt x="206" y="9"/>
                    </a:lnTo>
                    <a:lnTo>
                      <a:pt x="208" y="8"/>
                    </a:lnTo>
                    <a:lnTo>
                      <a:pt x="209" y="7"/>
                    </a:lnTo>
                    <a:lnTo>
                      <a:pt x="209" y="3"/>
                    </a:lnTo>
                    <a:lnTo>
                      <a:pt x="208" y="2"/>
                    </a:lnTo>
                    <a:lnTo>
                      <a:pt x="207" y="1"/>
                    </a:lnTo>
                    <a:lnTo>
                      <a:pt x="205" y="0"/>
                    </a:lnTo>
                    <a:lnTo>
                      <a:pt x="203" y="1"/>
                    </a:lnTo>
                    <a:lnTo>
                      <a:pt x="20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81" name="Freeform 627"/>
              <p:cNvSpPr/>
              <p:nvPr/>
            </p:nvSpPr>
            <p:spPr bwMode="auto">
              <a:xfrm>
                <a:off x="2654301" y="4165600"/>
                <a:ext cx="101600" cy="84138"/>
              </a:xfrm>
              <a:custGeom>
                <a:avLst/>
                <a:gdLst/>
                <a:ahLst/>
                <a:cxnLst>
                  <a:cxn ang="0">
                    <a:pos x="182" y="1"/>
                  </a:cxn>
                  <a:cxn ang="0">
                    <a:pos x="182" y="1"/>
                  </a:cxn>
                  <a:cxn ang="0">
                    <a:pos x="158" y="18"/>
                  </a:cxn>
                  <a:cxn ang="0">
                    <a:pos x="133" y="34"/>
                  </a:cxn>
                  <a:cxn ang="0">
                    <a:pos x="110" y="53"/>
                  </a:cxn>
                  <a:cxn ang="0">
                    <a:pos x="87" y="72"/>
                  </a:cxn>
                  <a:cxn ang="0">
                    <a:pos x="87" y="72"/>
                  </a:cxn>
                  <a:cxn ang="0">
                    <a:pos x="65" y="92"/>
                  </a:cxn>
                  <a:cxn ang="0">
                    <a:pos x="42" y="112"/>
                  </a:cxn>
                  <a:cxn ang="0">
                    <a:pos x="31" y="122"/>
                  </a:cxn>
                  <a:cxn ang="0">
                    <a:pos x="20" y="132"/>
                  </a:cxn>
                  <a:cxn ang="0">
                    <a:pos x="10" y="143"/>
                  </a:cxn>
                  <a:cxn ang="0">
                    <a:pos x="1" y="155"/>
                  </a:cxn>
                  <a:cxn ang="0">
                    <a:pos x="1" y="155"/>
                  </a:cxn>
                  <a:cxn ang="0">
                    <a:pos x="0" y="156"/>
                  </a:cxn>
                  <a:cxn ang="0">
                    <a:pos x="0" y="158"/>
                  </a:cxn>
                  <a:cxn ang="0">
                    <a:pos x="1" y="159"/>
                  </a:cxn>
                  <a:cxn ang="0">
                    <a:pos x="2" y="161"/>
                  </a:cxn>
                  <a:cxn ang="0">
                    <a:pos x="6" y="161"/>
                  </a:cxn>
                  <a:cxn ang="0">
                    <a:pos x="7" y="161"/>
                  </a:cxn>
                  <a:cxn ang="0">
                    <a:pos x="9" y="159"/>
                  </a:cxn>
                  <a:cxn ang="0">
                    <a:pos x="9" y="159"/>
                  </a:cxn>
                  <a:cxn ang="0">
                    <a:pos x="17" y="149"/>
                  </a:cxn>
                  <a:cxn ang="0">
                    <a:pos x="26" y="138"/>
                  </a:cxn>
                  <a:cxn ang="0">
                    <a:pos x="47" y="121"/>
                  </a:cxn>
                  <a:cxn ang="0">
                    <a:pos x="68" y="103"/>
                  </a:cxn>
                  <a:cxn ang="0">
                    <a:pos x="88" y="85"/>
                  </a:cxn>
                  <a:cxn ang="0">
                    <a:pos x="88" y="85"/>
                  </a:cxn>
                  <a:cxn ang="0">
                    <a:pos x="111" y="64"/>
                  </a:cxn>
                  <a:cxn ang="0">
                    <a:pos x="136" y="44"/>
                  </a:cxn>
                  <a:cxn ang="0">
                    <a:pos x="161" y="27"/>
                  </a:cxn>
                  <a:cxn ang="0">
                    <a:pos x="188" y="9"/>
                  </a:cxn>
                  <a:cxn ang="0">
                    <a:pos x="188" y="9"/>
                  </a:cxn>
                  <a:cxn ang="0">
                    <a:pos x="189" y="8"/>
                  </a:cxn>
                  <a:cxn ang="0">
                    <a:pos x="190" y="6"/>
                  </a:cxn>
                  <a:cxn ang="0">
                    <a:pos x="190" y="4"/>
                  </a:cxn>
                  <a:cxn ang="0">
                    <a:pos x="189" y="3"/>
                  </a:cxn>
                  <a:cxn ang="0">
                    <a:pos x="188" y="1"/>
                  </a:cxn>
                  <a:cxn ang="0">
                    <a:pos x="185" y="1"/>
                  </a:cxn>
                  <a:cxn ang="0">
                    <a:pos x="184" y="0"/>
                  </a:cxn>
                  <a:cxn ang="0">
                    <a:pos x="182" y="1"/>
                  </a:cxn>
                  <a:cxn ang="0">
                    <a:pos x="182" y="1"/>
                  </a:cxn>
                </a:cxnLst>
                <a:rect l="0" t="0" r="r" b="b"/>
                <a:pathLst>
                  <a:path w="190" h="161">
                    <a:moveTo>
                      <a:pt x="182" y="1"/>
                    </a:moveTo>
                    <a:lnTo>
                      <a:pt x="182" y="1"/>
                    </a:lnTo>
                    <a:lnTo>
                      <a:pt x="158" y="18"/>
                    </a:lnTo>
                    <a:lnTo>
                      <a:pt x="133" y="34"/>
                    </a:lnTo>
                    <a:lnTo>
                      <a:pt x="110" y="53"/>
                    </a:lnTo>
                    <a:lnTo>
                      <a:pt x="87" y="72"/>
                    </a:lnTo>
                    <a:lnTo>
                      <a:pt x="87" y="72"/>
                    </a:lnTo>
                    <a:lnTo>
                      <a:pt x="65" y="92"/>
                    </a:lnTo>
                    <a:lnTo>
                      <a:pt x="42" y="112"/>
                    </a:lnTo>
                    <a:lnTo>
                      <a:pt x="31" y="122"/>
                    </a:lnTo>
                    <a:lnTo>
                      <a:pt x="20" y="132"/>
                    </a:lnTo>
                    <a:lnTo>
                      <a:pt x="10" y="143"/>
                    </a:lnTo>
                    <a:lnTo>
                      <a:pt x="1" y="155"/>
                    </a:lnTo>
                    <a:lnTo>
                      <a:pt x="1" y="155"/>
                    </a:lnTo>
                    <a:lnTo>
                      <a:pt x="0" y="156"/>
                    </a:lnTo>
                    <a:lnTo>
                      <a:pt x="0" y="158"/>
                    </a:lnTo>
                    <a:lnTo>
                      <a:pt x="1" y="159"/>
                    </a:lnTo>
                    <a:lnTo>
                      <a:pt x="2" y="161"/>
                    </a:lnTo>
                    <a:lnTo>
                      <a:pt x="6" y="161"/>
                    </a:lnTo>
                    <a:lnTo>
                      <a:pt x="7" y="161"/>
                    </a:lnTo>
                    <a:lnTo>
                      <a:pt x="9" y="159"/>
                    </a:lnTo>
                    <a:lnTo>
                      <a:pt x="9" y="159"/>
                    </a:lnTo>
                    <a:lnTo>
                      <a:pt x="17" y="149"/>
                    </a:lnTo>
                    <a:lnTo>
                      <a:pt x="26" y="138"/>
                    </a:lnTo>
                    <a:lnTo>
                      <a:pt x="47" y="121"/>
                    </a:lnTo>
                    <a:lnTo>
                      <a:pt x="68" y="103"/>
                    </a:lnTo>
                    <a:lnTo>
                      <a:pt x="88" y="85"/>
                    </a:lnTo>
                    <a:lnTo>
                      <a:pt x="88" y="85"/>
                    </a:lnTo>
                    <a:lnTo>
                      <a:pt x="111" y="64"/>
                    </a:lnTo>
                    <a:lnTo>
                      <a:pt x="136" y="44"/>
                    </a:lnTo>
                    <a:lnTo>
                      <a:pt x="161" y="27"/>
                    </a:lnTo>
                    <a:lnTo>
                      <a:pt x="188" y="9"/>
                    </a:lnTo>
                    <a:lnTo>
                      <a:pt x="188" y="9"/>
                    </a:lnTo>
                    <a:lnTo>
                      <a:pt x="189" y="8"/>
                    </a:lnTo>
                    <a:lnTo>
                      <a:pt x="190" y="6"/>
                    </a:lnTo>
                    <a:lnTo>
                      <a:pt x="190" y="4"/>
                    </a:lnTo>
                    <a:lnTo>
                      <a:pt x="189" y="3"/>
                    </a:lnTo>
                    <a:lnTo>
                      <a:pt x="188" y="1"/>
                    </a:lnTo>
                    <a:lnTo>
                      <a:pt x="185" y="1"/>
                    </a:lnTo>
                    <a:lnTo>
                      <a:pt x="184" y="0"/>
                    </a:lnTo>
                    <a:lnTo>
                      <a:pt x="182" y="1"/>
                    </a:lnTo>
                    <a:lnTo>
                      <a:pt x="18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84" name="Freeform 630"/>
              <p:cNvSpPr/>
              <p:nvPr/>
            </p:nvSpPr>
            <p:spPr bwMode="auto">
              <a:xfrm>
                <a:off x="2470151" y="4267200"/>
                <a:ext cx="38100" cy="52388"/>
              </a:xfrm>
              <a:custGeom>
                <a:avLst/>
                <a:gdLst/>
                <a:ahLst/>
                <a:cxnLst>
                  <a:cxn ang="0">
                    <a:pos x="65" y="1"/>
                  </a:cxn>
                  <a:cxn ang="0">
                    <a:pos x="65" y="1"/>
                  </a:cxn>
                  <a:cxn ang="0">
                    <a:pos x="55" y="11"/>
                  </a:cxn>
                  <a:cxn ang="0">
                    <a:pos x="46" y="21"/>
                  </a:cxn>
                  <a:cxn ang="0">
                    <a:pos x="38" y="31"/>
                  </a:cxn>
                  <a:cxn ang="0">
                    <a:pos x="30" y="44"/>
                  </a:cxn>
                  <a:cxn ang="0">
                    <a:pos x="16" y="67"/>
                  </a:cxn>
                  <a:cxn ang="0">
                    <a:pos x="9" y="79"/>
                  </a:cxn>
                  <a:cxn ang="0">
                    <a:pos x="1" y="90"/>
                  </a:cxn>
                  <a:cxn ang="0">
                    <a:pos x="1" y="90"/>
                  </a:cxn>
                  <a:cxn ang="0">
                    <a:pos x="0" y="92"/>
                  </a:cxn>
                  <a:cxn ang="0">
                    <a:pos x="0" y="94"/>
                  </a:cxn>
                  <a:cxn ang="0">
                    <a:pos x="1" y="95"/>
                  </a:cxn>
                  <a:cxn ang="0">
                    <a:pos x="2" y="96"/>
                  </a:cxn>
                  <a:cxn ang="0">
                    <a:pos x="6" y="97"/>
                  </a:cxn>
                  <a:cxn ang="0">
                    <a:pos x="8" y="96"/>
                  </a:cxn>
                  <a:cxn ang="0">
                    <a:pos x="10" y="95"/>
                  </a:cxn>
                  <a:cxn ang="0">
                    <a:pos x="10" y="95"/>
                  </a:cxn>
                  <a:cxn ang="0">
                    <a:pos x="17" y="84"/>
                  </a:cxn>
                  <a:cxn ang="0">
                    <a:pos x="24" y="73"/>
                  </a:cxn>
                  <a:cxn ang="0">
                    <a:pos x="38" y="49"/>
                  </a:cxn>
                  <a:cxn ang="0">
                    <a:pos x="45" y="37"/>
                  </a:cxn>
                  <a:cxn ang="0">
                    <a:pos x="53" y="27"/>
                  </a:cxn>
                  <a:cxn ang="0">
                    <a:pos x="61" y="17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3" y="6"/>
                  </a:cxn>
                  <a:cxn ang="0">
                    <a:pos x="74" y="4"/>
                  </a:cxn>
                  <a:cxn ang="0">
                    <a:pos x="73" y="2"/>
                  </a:cxn>
                  <a:cxn ang="0">
                    <a:pos x="72" y="1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5" y="1"/>
                  </a:cxn>
                  <a:cxn ang="0">
                    <a:pos x="65" y="1"/>
                  </a:cxn>
                </a:cxnLst>
                <a:rect l="0" t="0" r="r" b="b"/>
                <a:pathLst>
                  <a:path w="74" h="97">
                    <a:moveTo>
                      <a:pt x="65" y="1"/>
                    </a:moveTo>
                    <a:lnTo>
                      <a:pt x="65" y="1"/>
                    </a:lnTo>
                    <a:lnTo>
                      <a:pt x="55" y="11"/>
                    </a:lnTo>
                    <a:lnTo>
                      <a:pt x="46" y="21"/>
                    </a:lnTo>
                    <a:lnTo>
                      <a:pt x="38" y="31"/>
                    </a:lnTo>
                    <a:lnTo>
                      <a:pt x="30" y="44"/>
                    </a:lnTo>
                    <a:lnTo>
                      <a:pt x="16" y="67"/>
                    </a:lnTo>
                    <a:lnTo>
                      <a:pt x="9" y="79"/>
                    </a:lnTo>
                    <a:lnTo>
                      <a:pt x="1" y="90"/>
                    </a:lnTo>
                    <a:lnTo>
                      <a:pt x="1" y="90"/>
                    </a:lnTo>
                    <a:lnTo>
                      <a:pt x="0" y="92"/>
                    </a:lnTo>
                    <a:lnTo>
                      <a:pt x="0" y="94"/>
                    </a:lnTo>
                    <a:lnTo>
                      <a:pt x="1" y="95"/>
                    </a:lnTo>
                    <a:lnTo>
                      <a:pt x="2" y="96"/>
                    </a:lnTo>
                    <a:lnTo>
                      <a:pt x="6" y="97"/>
                    </a:lnTo>
                    <a:lnTo>
                      <a:pt x="8" y="96"/>
                    </a:lnTo>
                    <a:lnTo>
                      <a:pt x="10" y="95"/>
                    </a:lnTo>
                    <a:lnTo>
                      <a:pt x="10" y="95"/>
                    </a:lnTo>
                    <a:lnTo>
                      <a:pt x="17" y="84"/>
                    </a:lnTo>
                    <a:lnTo>
                      <a:pt x="24" y="73"/>
                    </a:lnTo>
                    <a:lnTo>
                      <a:pt x="38" y="49"/>
                    </a:lnTo>
                    <a:lnTo>
                      <a:pt x="45" y="37"/>
                    </a:lnTo>
                    <a:lnTo>
                      <a:pt x="53" y="27"/>
                    </a:lnTo>
                    <a:lnTo>
                      <a:pt x="61" y="17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3" y="6"/>
                    </a:lnTo>
                    <a:lnTo>
                      <a:pt x="74" y="4"/>
                    </a:lnTo>
                    <a:lnTo>
                      <a:pt x="73" y="2"/>
                    </a:lnTo>
                    <a:lnTo>
                      <a:pt x="72" y="1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5" y="1"/>
                    </a:lnTo>
                    <a:lnTo>
                      <a:pt x="65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86" name="Freeform 632"/>
              <p:cNvSpPr/>
              <p:nvPr/>
            </p:nvSpPr>
            <p:spPr bwMode="auto">
              <a:xfrm>
                <a:off x="2800351" y="4448175"/>
                <a:ext cx="42863" cy="61913"/>
              </a:xfrm>
              <a:custGeom>
                <a:avLst/>
                <a:gdLst/>
                <a:ahLst/>
                <a:cxnLst>
                  <a:cxn ang="0">
                    <a:pos x="71" y="2"/>
                  </a:cxn>
                  <a:cxn ang="0">
                    <a:pos x="71" y="2"/>
                  </a:cxn>
                  <a:cxn ang="0">
                    <a:pos x="59" y="17"/>
                  </a:cxn>
                  <a:cxn ang="0">
                    <a:pos x="48" y="31"/>
                  </a:cxn>
                  <a:cxn ang="0">
                    <a:pos x="37" y="45"/>
                  </a:cxn>
                  <a:cxn ang="0">
                    <a:pos x="26" y="59"/>
                  </a:cxn>
                  <a:cxn ang="0">
                    <a:pos x="26" y="59"/>
                  </a:cxn>
                  <a:cxn ang="0">
                    <a:pos x="17" y="71"/>
                  </a:cxn>
                  <a:cxn ang="0">
                    <a:pos x="10" y="84"/>
                  </a:cxn>
                  <a:cxn ang="0">
                    <a:pos x="7" y="90"/>
                  </a:cxn>
                  <a:cxn ang="0">
                    <a:pos x="3" y="97"/>
                  </a:cxn>
                  <a:cxn ang="0">
                    <a:pos x="1" y="104"/>
                  </a:cxn>
                  <a:cxn ang="0">
                    <a:pos x="0" y="112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1" y="116"/>
                  </a:cxn>
                  <a:cxn ang="0">
                    <a:pos x="2" y="116"/>
                  </a:cxn>
                  <a:cxn ang="0">
                    <a:pos x="4" y="117"/>
                  </a:cxn>
                  <a:cxn ang="0">
                    <a:pos x="8" y="116"/>
                  </a:cxn>
                  <a:cxn ang="0">
                    <a:pos x="10" y="114"/>
                  </a:cxn>
                  <a:cxn ang="0">
                    <a:pos x="10" y="112"/>
                  </a:cxn>
                  <a:cxn ang="0">
                    <a:pos x="10" y="112"/>
                  </a:cxn>
                  <a:cxn ang="0">
                    <a:pos x="12" y="103"/>
                  </a:cxn>
                  <a:cxn ang="0">
                    <a:pos x="14" y="94"/>
                  </a:cxn>
                  <a:cxn ang="0">
                    <a:pos x="19" y="86"/>
                  </a:cxn>
                  <a:cxn ang="0">
                    <a:pos x="23" y="78"/>
                  </a:cxn>
                  <a:cxn ang="0">
                    <a:pos x="34" y="62"/>
                  </a:cxn>
                  <a:cxn ang="0">
                    <a:pos x="47" y="48"/>
                  </a:cxn>
                  <a:cxn ang="0">
                    <a:pos x="47" y="48"/>
                  </a:cxn>
                  <a:cxn ang="0">
                    <a:pos x="62" y="28"/>
                  </a:cxn>
                  <a:cxn ang="0">
                    <a:pos x="79" y="7"/>
                  </a:cxn>
                  <a:cxn ang="0">
                    <a:pos x="79" y="7"/>
                  </a:cxn>
                  <a:cxn ang="0">
                    <a:pos x="80" y="5"/>
                  </a:cxn>
                  <a:cxn ang="0">
                    <a:pos x="79" y="3"/>
                  </a:cxn>
                  <a:cxn ang="0">
                    <a:pos x="79" y="2"/>
                  </a:cxn>
                  <a:cxn ang="0">
                    <a:pos x="77" y="1"/>
                  </a:cxn>
                  <a:cxn ang="0">
                    <a:pos x="74" y="0"/>
                  </a:cxn>
                  <a:cxn ang="0">
                    <a:pos x="72" y="1"/>
                  </a:cxn>
                  <a:cxn ang="0">
                    <a:pos x="71" y="2"/>
                  </a:cxn>
                  <a:cxn ang="0">
                    <a:pos x="71" y="2"/>
                  </a:cxn>
                </a:cxnLst>
                <a:rect l="0" t="0" r="r" b="b"/>
                <a:pathLst>
                  <a:path w="80" h="117">
                    <a:moveTo>
                      <a:pt x="71" y="2"/>
                    </a:moveTo>
                    <a:lnTo>
                      <a:pt x="71" y="2"/>
                    </a:lnTo>
                    <a:lnTo>
                      <a:pt x="59" y="17"/>
                    </a:lnTo>
                    <a:lnTo>
                      <a:pt x="48" y="31"/>
                    </a:lnTo>
                    <a:lnTo>
                      <a:pt x="37" y="45"/>
                    </a:lnTo>
                    <a:lnTo>
                      <a:pt x="26" y="59"/>
                    </a:lnTo>
                    <a:lnTo>
                      <a:pt x="26" y="59"/>
                    </a:lnTo>
                    <a:lnTo>
                      <a:pt x="17" y="71"/>
                    </a:lnTo>
                    <a:lnTo>
                      <a:pt x="10" y="84"/>
                    </a:lnTo>
                    <a:lnTo>
                      <a:pt x="7" y="90"/>
                    </a:lnTo>
                    <a:lnTo>
                      <a:pt x="3" y="97"/>
                    </a:lnTo>
                    <a:lnTo>
                      <a:pt x="1" y="104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1" y="116"/>
                    </a:lnTo>
                    <a:lnTo>
                      <a:pt x="2" y="116"/>
                    </a:lnTo>
                    <a:lnTo>
                      <a:pt x="4" y="117"/>
                    </a:lnTo>
                    <a:lnTo>
                      <a:pt x="8" y="116"/>
                    </a:lnTo>
                    <a:lnTo>
                      <a:pt x="10" y="114"/>
                    </a:lnTo>
                    <a:lnTo>
                      <a:pt x="10" y="112"/>
                    </a:lnTo>
                    <a:lnTo>
                      <a:pt x="10" y="112"/>
                    </a:lnTo>
                    <a:lnTo>
                      <a:pt x="12" y="103"/>
                    </a:lnTo>
                    <a:lnTo>
                      <a:pt x="14" y="94"/>
                    </a:lnTo>
                    <a:lnTo>
                      <a:pt x="19" y="86"/>
                    </a:lnTo>
                    <a:lnTo>
                      <a:pt x="23" y="78"/>
                    </a:lnTo>
                    <a:lnTo>
                      <a:pt x="34" y="62"/>
                    </a:lnTo>
                    <a:lnTo>
                      <a:pt x="47" y="48"/>
                    </a:lnTo>
                    <a:lnTo>
                      <a:pt x="47" y="48"/>
                    </a:lnTo>
                    <a:lnTo>
                      <a:pt x="62" y="28"/>
                    </a:lnTo>
                    <a:lnTo>
                      <a:pt x="79" y="7"/>
                    </a:lnTo>
                    <a:lnTo>
                      <a:pt x="79" y="7"/>
                    </a:lnTo>
                    <a:lnTo>
                      <a:pt x="80" y="5"/>
                    </a:lnTo>
                    <a:lnTo>
                      <a:pt x="79" y="3"/>
                    </a:lnTo>
                    <a:lnTo>
                      <a:pt x="79" y="2"/>
                    </a:lnTo>
                    <a:lnTo>
                      <a:pt x="77" y="1"/>
                    </a:lnTo>
                    <a:lnTo>
                      <a:pt x="74" y="0"/>
                    </a:lnTo>
                    <a:lnTo>
                      <a:pt x="72" y="1"/>
                    </a:lnTo>
                    <a:lnTo>
                      <a:pt x="71" y="2"/>
                    </a:lnTo>
                    <a:lnTo>
                      <a:pt x="7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87" name="Freeform 633"/>
              <p:cNvSpPr/>
              <p:nvPr/>
            </p:nvSpPr>
            <p:spPr bwMode="auto">
              <a:xfrm>
                <a:off x="2838451" y="4475163"/>
                <a:ext cx="30163" cy="31750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52" y="0"/>
                  </a:cxn>
                  <a:cxn ang="0">
                    <a:pos x="45" y="6"/>
                  </a:cxn>
                  <a:cxn ang="0">
                    <a:pos x="39" y="11"/>
                  </a:cxn>
                  <a:cxn ang="0">
                    <a:pos x="25" y="25"/>
                  </a:cxn>
                  <a:cxn ang="0">
                    <a:pos x="14" y="38"/>
                  </a:cxn>
                  <a:cxn ang="0">
                    <a:pos x="2" y="51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4"/>
                  </a:cxn>
                  <a:cxn ang="0">
                    <a:pos x="1" y="57"/>
                  </a:cxn>
                  <a:cxn ang="0">
                    <a:pos x="2" y="58"/>
                  </a:cxn>
                  <a:cxn ang="0">
                    <a:pos x="3" y="59"/>
                  </a:cxn>
                  <a:cxn ang="0">
                    <a:pos x="5" y="60"/>
                  </a:cxn>
                  <a:cxn ang="0">
                    <a:pos x="6" y="60"/>
                  </a:cxn>
                  <a:cxn ang="0">
                    <a:pos x="8" y="58"/>
                  </a:cxn>
                  <a:cxn ang="0">
                    <a:pos x="8" y="58"/>
                  </a:cxn>
                  <a:cxn ang="0">
                    <a:pos x="20" y="45"/>
                  </a:cxn>
                  <a:cxn ang="0">
                    <a:pos x="32" y="32"/>
                  </a:cxn>
                  <a:cxn ang="0">
                    <a:pos x="44" y="19"/>
                  </a:cxn>
                  <a:cxn ang="0">
                    <a:pos x="50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8" y="7"/>
                  </a:cxn>
                  <a:cxn ang="0">
                    <a:pos x="59" y="5"/>
                  </a:cxn>
                  <a:cxn ang="0">
                    <a:pos x="58" y="2"/>
                  </a:cxn>
                  <a:cxn ang="0">
                    <a:pos x="57" y="0"/>
                  </a:cxn>
                  <a:cxn ang="0">
                    <a:pos x="56" y="0"/>
                  </a:cxn>
                  <a:cxn ang="0">
                    <a:pos x="54" y="0"/>
                  </a:cxn>
                  <a:cxn ang="0">
                    <a:pos x="52" y="0"/>
                  </a:cxn>
                  <a:cxn ang="0">
                    <a:pos x="52" y="0"/>
                  </a:cxn>
                </a:cxnLst>
                <a:rect l="0" t="0" r="r" b="b"/>
                <a:pathLst>
                  <a:path w="59" h="60">
                    <a:moveTo>
                      <a:pt x="52" y="0"/>
                    </a:moveTo>
                    <a:lnTo>
                      <a:pt x="52" y="0"/>
                    </a:lnTo>
                    <a:lnTo>
                      <a:pt x="45" y="6"/>
                    </a:lnTo>
                    <a:lnTo>
                      <a:pt x="39" y="11"/>
                    </a:lnTo>
                    <a:lnTo>
                      <a:pt x="25" y="25"/>
                    </a:lnTo>
                    <a:lnTo>
                      <a:pt x="14" y="38"/>
                    </a:lnTo>
                    <a:lnTo>
                      <a:pt x="2" y="51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7"/>
                    </a:lnTo>
                    <a:lnTo>
                      <a:pt x="2" y="58"/>
                    </a:lnTo>
                    <a:lnTo>
                      <a:pt x="3" y="59"/>
                    </a:lnTo>
                    <a:lnTo>
                      <a:pt x="5" y="60"/>
                    </a:lnTo>
                    <a:lnTo>
                      <a:pt x="6" y="60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20" y="45"/>
                    </a:lnTo>
                    <a:lnTo>
                      <a:pt x="32" y="32"/>
                    </a:lnTo>
                    <a:lnTo>
                      <a:pt x="44" y="19"/>
                    </a:lnTo>
                    <a:lnTo>
                      <a:pt x="50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8" y="7"/>
                    </a:lnTo>
                    <a:lnTo>
                      <a:pt x="59" y="5"/>
                    </a:lnTo>
                    <a:lnTo>
                      <a:pt x="58" y="2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88" name="Freeform 634"/>
              <p:cNvSpPr/>
              <p:nvPr/>
            </p:nvSpPr>
            <p:spPr bwMode="auto">
              <a:xfrm>
                <a:off x="2339976" y="4575175"/>
                <a:ext cx="44450" cy="61913"/>
              </a:xfrm>
              <a:custGeom>
                <a:avLst/>
                <a:gdLst/>
                <a:ahLst/>
                <a:cxnLst>
                  <a:cxn ang="0">
                    <a:pos x="77" y="2"/>
                  </a:cxn>
                  <a:cxn ang="0">
                    <a:pos x="77" y="2"/>
                  </a:cxn>
                  <a:cxn ang="0">
                    <a:pos x="66" y="13"/>
                  </a:cxn>
                  <a:cxn ang="0">
                    <a:pos x="55" y="27"/>
                  </a:cxn>
                  <a:cxn ang="0">
                    <a:pos x="45" y="39"/>
                  </a:cxn>
                  <a:cxn ang="0">
                    <a:pos x="35" y="52"/>
                  </a:cxn>
                  <a:cxn ang="0">
                    <a:pos x="17" y="80"/>
                  </a:cxn>
                  <a:cxn ang="0">
                    <a:pos x="1" y="110"/>
                  </a:cxn>
                  <a:cxn ang="0">
                    <a:pos x="1" y="110"/>
                  </a:cxn>
                  <a:cxn ang="0">
                    <a:pos x="0" y="112"/>
                  </a:cxn>
                  <a:cxn ang="0">
                    <a:pos x="1" y="113"/>
                  </a:cxn>
                  <a:cxn ang="0">
                    <a:pos x="2" y="115"/>
                  </a:cxn>
                  <a:cxn ang="0">
                    <a:pos x="3" y="116"/>
                  </a:cxn>
                  <a:cxn ang="0">
                    <a:pos x="4" y="116"/>
                  </a:cxn>
                  <a:cxn ang="0">
                    <a:pos x="6" y="116"/>
                  </a:cxn>
                  <a:cxn ang="0">
                    <a:pos x="8" y="116"/>
                  </a:cxn>
                  <a:cxn ang="0">
                    <a:pos x="9" y="114"/>
                  </a:cxn>
                  <a:cxn ang="0">
                    <a:pos x="9" y="114"/>
                  </a:cxn>
                  <a:cxn ang="0">
                    <a:pos x="24" y="85"/>
                  </a:cxn>
                  <a:cxn ang="0">
                    <a:pos x="42" y="59"/>
                  </a:cxn>
                  <a:cxn ang="0">
                    <a:pos x="52" y="45"/>
                  </a:cxn>
                  <a:cxn ang="0">
                    <a:pos x="62" y="33"/>
                  </a:cxn>
                  <a:cxn ang="0">
                    <a:pos x="73" y="20"/>
                  </a:cxn>
                  <a:cxn ang="0">
                    <a:pos x="84" y="8"/>
                  </a:cxn>
                  <a:cxn ang="0">
                    <a:pos x="84" y="8"/>
                  </a:cxn>
                  <a:cxn ang="0">
                    <a:pos x="85" y="6"/>
                  </a:cxn>
                  <a:cxn ang="0">
                    <a:pos x="85" y="5"/>
                  </a:cxn>
                  <a:cxn ang="0">
                    <a:pos x="84" y="3"/>
                  </a:cxn>
                  <a:cxn ang="0">
                    <a:pos x="83" y="2"/>
                  </a:cxn>
                  <a:cxn ang="0">
                    <a:pos x="82" y="1"/>
                  </a:cxn>
                  <a:cxn ang="0">
                    <a:pos x="8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2"/>
                  </a:cxn>
                </a:cxnLst>
                <a:rect l="0" t="0" r="r" b="b"/>
                <a:pathLst>
                  <a:path w="85" h="116">
                    <a:moveTo>
                      <a:pt x="77" y="2"/>
                    </a:moveTo>
                    <a:lnTo>
                      <a:pt x="77" y="2"/>
                    </a:lnTo>
                    <a:lnTo>
                      <a:pt x="66" y="13"/>
                    </a:lnTo>
                    <a:lnTo>
                      <a:pt x="55" y="27"/>
                    </a:lnTo>
                    <a:lnTo>
                      <a:pt x="45" y="39"/>
                    </a:lnTo>
                    <a:lnTo>
                      <a:pt x="35" y="52"/>
                    </a:lnTo>
                    <a:lnTo>
                      <a:pt x="17" y="80"/>
                    </a:lnTo>
                    <a:lnTo>
                      <a:pt x="1" y="110"/>
                    </a:lnTo>
                    <a:lnTo>
                      <a:pt x="1" y="110"/>
                    </a:lnTo>
                    <a:lnTo>
                      <a:pt x="0" y="112"/>
                    </a:lnTo>
                    <a:lnTo>
                      <a:pt x="1" y="113"/>
                    </a:lnTo>
                    <a:lnTo>
                      <a:pt x="2" y="115"/>
                    </a:lnTo>
                    <a:lnTo>
                      <a:pt x="3" y="116"/>
                    </a:lnTo>
                    <a:lnTo>
                      <a:pt x="4" y="116"/>
                    </a:lnTo>
                    <a:lnTo>
                      <a:pt x="6" y="116"/>
                    </a:lnTo>
                    <a:lnTo>
                      <a:pt x="8" y="116"/>
                    </a:lnTo>
                    <a:lnTo>
                      <a:pt x="9" y="114"/>
                    </a:lnTo>
                    <a:lnTo>
                      <a:pt x="9" y="114"/>
                    </a:lnTo>
                    <a:lnTo>
                      <a:pt x="24" y="85"/>
                    </a:lnTo>
                    <a:lnTo>
                      <a:pt x="42" y="59"/>
                    </a:lnTo>
                    <a:lnTo>
                      <a:pt x="52" y="45"/>
                    </a:lnTo>
                    <a:lnTo>
                      <a:pt x="62" y="33"/>
                    </a:lnTo>
                    <a:lnTo>
                      <a:pt x="73" y="20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5" y="6"/>
                    </a:lnTo>
                    <a:lnTo>
                      <a:pt x="85" y="5"/>
                    </a:lnTo>
                    <a:lnTo>
                      <a:pt x="84" y="3"/>
                    </a:lnTo>
                    <a:lnTo>
                      <a:pt x="83" y="2"/>
                    </a:lnTo>
                    <a:lnTo>
                      <a:pt x="82" y="1"/>
                    </a:lnTo>
                    <a:lnTo>
                      <a:pt x="8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89" name="Freeform 635"/>
              <p:cNvSpPr/>
              <p:nvPr/>
            </p:nvSpPr>
            <p:spPr bwMode="auto">
              <a:xfrm>
                <a:off x="2359026" y="4618038"/>
                <a:ext cx="34925" cy="58738"/>
              </a:xfrm>
              <a:custGeom>
                <a:avLst/>
                <a:gdLst/>
                <a:ahLst/>
                <a:cxnLst>
                  <a:cxn ang="0">
                    <a:pos x="58" y="1"/>
                  </a:cxn>
                  <a:cxn ang="0">
                    <a:pos x="58" y="1"/>
                  </a:cxn>
                  <a:cxn ang="0">
                    <a:pos x="40" y="25"/>
                  </a:cxn>
                  <a:cxn ang="0">
                    <a:pos x="25" y="51"/>
                  </a:cxn>
                  <a:cxn ang="0">
                    <a:pos x="17" y="63"/>
                  </a:cxn>
                  <a:cxn ang="0">
                    <a:pos x="11" y="77"/>
                  </a:cxn>
                  <a:cxn ang="0">
                    <a:pos x="5" y="91"/>
                  </a:cxn>
                  <a:cxn ang="0">
                    <a:pos x="0" y="105"/>
                  </a:cxn>
                  <a:cxn ang="0">
                    <a:pos x="0" y="105"/>
                  </a:cxn>
                  <a:cxn ang="0">
                    <a:pos x="0" y="107"/>
                  </a:cxn>
                  <a:cxn ang="0">
                    <a:pos x="1" y="109"/>
                  </a:cxn>
                  <a:cxn ang="0">
                    <a:pos x="2" y="110"/>
                  </a:cxn>
                  <a:cxn ang="0">
                    <a:pos x="3" y="111"/>
                  </a:cxn>
                  <a:cxn ang="0">
                    <a:pos x="5" y="111"/>
                  </a:cxn>
                  <a:cxn ang="0">
                    <a:pos x="7" y="110"/>
                  </a:cxn>
                  <a:cxn ang="0">
                    <a:pos x="8" y="109"/>
                  </a:cxn>
                  <a:cxn ang="0">
                    <a:pos x="9" y="108"/>
                  </a:cxn>
                  <a:cxn ang="0">
                    <a:pos x="9" y="108"/>
                  </a:cxn>
                  <a:cxn ang="0">
                    <a:pos x="14" y="93"/>
                  </a:cxn>
                  <a:cxn ang="0">
                    <a:pos x="19" y="81"/>
                  </a:cxn>
                  <a:cxn ang="0">
                    <a:pos x="26" y="68"/>
                  </a:cxn>
                  <a:cxn ang="0">
                    <a:pos x="33" y="55"/>
                  </a:cxn>
                  <a:cxn ang="0">
                    <a:pos x="48" y="3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64" y="1"/>
                  </a:cxn>
                  <a:cxn ang="0">
                    <a:pos x="63" y="0"/>
                  </a:cxn>
                  <a:cxn ang="0">
                    <a:pos x="62" y="0"/>
                  </a:cxn>
                  <a:cxn ang="0">
                    <a:pos x="60" y="0"/>
                  </a:cxn>
                  <a:cxn ang="0">
                    <a:pos x="58" y="1"/>
                  </a:cxn>
                  <a:cxn ang="0">
                    <a:pos x="58" y="1"/>
                  </a:cxn>
                </a:cxnLst>
                <a:rect l="0" t="0" r="r" b="b"/>
                <a:pathLst>
                  <a:path w="66" h="111">
                    <a:moveTo>
                      <a:pt x="58" y="1"/>
                    </a:moveTo>
                    <a:lnTo>
                      <a:pt x="58" y="1"/>
                    </a:lnTo>
                    <a:lnTo>
                      <a:pt x="40" y="25"/>
                    </a:lnTo>
                    <a:lnTo>
                      <a:pt x="25" y="51"/>
                    </a:lnTo>
                    <a:lnTo>
                      <a:pt x="17" y="63"/>
                    </a:lnTo>
                    <a:lnTo>
                      <a:pt x="11" y="77"/>
                    </a:lnTo>
                    <a:lnTo>
                      <a:pt x="5" y="91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107"/>
                    </a:lnTo>
                    <a:lnTo>
                      <a:pt x="1" y="109"/>
                    </a:lnTo>
                    <a:lnTo>
                      <a:pt x="2" y="110"/>
                    </a:lnTo>
                    <a:lnTo>
                      <a:pt x="3" y="111"/>
                    </a:lnTo>
                    <a:lnTo>
                      <a:pt x="5" y="111"/>
                    </a:lnTo>
                    <a:lnTo>
                      <a:pt x="7" y="110"/>
                    </a:lnTo>
                    <a:lnTo>
                      <a:pt x="8" y="109"/>
                    </a:lnTo>
                    <a:lnTo>
                      <a:pt x="9" y="108"/>
                    </a:lnTo>
                    <a:lnTo>
                      <a:pt x="9" y="108"/>
                    </a:lnTo>
                    <a:lnTo>
                      <a:pt x="14" y="93"/>
                    </a:lnTo>
                    <a:lnTo>
                      <a:pt x="19" y="81"/>
                    </a:lnTo>
                    <a:lnTo>
                      <a:pt x="26" y="68"/>
                    </a:lnTo>
                    <a:lnTo>
                      <a:pt x="33" y="55"/>
                    </a:lnTo>
                    <a:lnTo>
                      <a:pt x="48" y="31"/>
                    </a:lnTo>
                    <a:lnTo>
                      <a:pt x="65" y="9"/>
                    </a:lnTo>
                    <a:lnTo>
                      <a:pt x="65" y="9"/>
                    </a:lnTo>
                    <a:lnTo>
                      <a:pt x="66" y="7"/>
                    </a:lnTo>
                    <a:lnTo>
                      <a:pt x="66" y="5"/>
                    </a:lnTo>
                    <a:lnTo>
                      <a:pt x="64" y="1"/>
                    </a:lnTo>
                    <a:lnTo>
                      <a:pt x="63" y="0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8" y="1"/>
                    </a:lnTo>
                    <a:lnTo>
                      <a:pt x="58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96" name="Freeform 642"/>
              <p:cNvSpPr/>
              <p:nvPr/>
            </p:nvSpPr>
            <p:spPr bwMode="auto">
              <a:xfrm>
                <a:off x="2582863" y="4371975"/>
                <a:ext cx="23813" cy="58738"/>
              </a:xfrm>
              <a:custGeom>
                <a:avLst/>
                <a:gdLst/>
                <a:ahLst/>
                <a:cxnLst>
                  <a:cxn ang="0">
                    <a:pos x="23" y="111"/>
                  </a:cxn>
                  <a:cxn ang="0">
                    <a:pos x="23" y="111"/>
                  </a:cxn>
                  <a:cxn ang="0">
                    <a:pos x="19" y="110"/>
                  </a:cxn>
                  <a:cxn ang="0">
                    <a:pos x="15" y="109"/>
                  </a:cxn>
                  <a:cxn ang="0">
                    <a:pos x="12" y="108"/>
                  </a:cxn>
                  <a:cxn ang="0">
                    <a:pos x="7" y="105"/>
                  </a:cxn>
                  <a:cxn ang="0">
                    <a:pos x="4" y="103"/>
                  </a:cxn>
                  <a:cxn ang="0">
                    <a:pos x="2" y="99"/>
                  </a:cxn>
                  <a:cxn ang="0">
                    <a:pos x="1" y="94"/>
                  </a:cxn>
                  <a:cxn ang="0">
                    <a:pos x="0" y="88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7" y="6"/>
                  </a:cxn>
                  <a:cxn ang="0">
                    <a:pos x="12" y="4"/>
                  </a:cxn>
                  <a:cxn ang="0">
                    <a:pos x="15" y="2"/>
                  </a:cxn>
                  <a:cxn ang="0">
                    <a:pos x="19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8" y="0"/>
                  </a:cxn>
                  <a:cxn ang="0">
                    <a:pos x="32" y="2"/>
                  </a:cxn>
                  <a:cxn ang="0">
                    <a:pos x="35" y="4"/>
                  </a:cxn>
                  <a:cxn ang="0">
                    <a:pos x="39" y="6"/>
                  </a:cxn>
                  <a:cxn ang="0">
                    <a:pos x="42" y="9"/>
                  </a:cxn>
                  <a:cxn ang="0">
                    <a:pos x="45" y="13"/>
                  </a:cxn>
                  <a:cxn ang="0">
                    <a:pos x="46" y="17"/>
                  </a:cxn>
                  <a:cxn ang="0">
                    <a:pos x="46" y="22"/>
                  </a:cxn>
                  <a:cxn ang="0">
                    <a:pos x="46" y="88"/>
                  </a:cxn>
                  <a:cxn ang="0">
                    <a:pos x="46" y="88"/>
                  </a:cxn>
                  <a:cxn ang="0">
                    <a:pos x="46" y="94"/>
                  </a:cxn>
                  <a:cxn ang="0">
                    <a:pos x="45" y="99"/>
                  </a:cxn>
                  <a:cxn ang="0">
                    <a:pos x="42" y="103"/>
                  </a:cxn>
                  <a:cxn ang="0">
                    <a:pos x="39" y="105"/>
                  </a:cxn>
                  <a:cxn ang="0">
                    <a:pos x="35" y="108"/>
                  </a:cxn>
                  <a:cxn ang="0">
                    <a:pos x="32" y="109"/>
                  </a:cxn>
                  <a:cxn ang="0">
                    <a:pos x="28" y="110"/>
                  </a:cxn>
                  <a:cxn ang="0">
                    <a:pos x="23" y="111"/>
                  </a:cxn>
                  <a:cxn ang="0">
                    <a:pos x="23" y="111"/>
                  </a:cxn>
                </a:cxnLst>
                <a:rect l="0" t="0" r="r" b="b"/>
                <a:pathLst>
                  <a:path w="46" h="111">
                    <a:moveTo>
                      <a:pt x="23" y="111"/>
                    </a:moveTo>
                    <a:lnTo>
                      <a:pt x="23" y="111"/>
                    </a:lnTo>
                    <a:lnTo>
                      <a:pt x="19" y="110"/>
                    </a:lnTo>
                    <a:lnTo>
                      <a:pt x="15" y="109"/>
                    </a:lnTo>
                    <a:lnTo>
                      <a:pt x="12" y="108"/>
                    </a:lnTo>
                    <a:lnTo>
                      <a:pt x="7" y="105"/>
                    </a:lnTo>
                    <a:lnTo>
                      <a:pt x="4" y="103"/>
                    </a:lnTo>
                    <a:lnTo>
                      <a:pt x="2" y="99"/>
                    </a:lnTo>
                    <a:lnTo>
                      <a:pt x="1" y="94"/>
                    </a:lnTo>
                    <a:lnTo>
                      <a:pt x="0" y="88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7" y="6"/>
                    </a:lnTo>
                    <a:lnTo>
                      <a:pt x="12" y="4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8" y="0"/>
                    </a:lnTo>
                    <a:lnTo>
                      <a:pt x="32" y="2"/>
                    </a:lnTo>
                    <a:lnTo>
                      <a:pt x="35" y="4"/>
                    </a:lnTo>
                    <a:lnTo>
                      <a:pt x="39" y="6"/>
                    </a:lnTo>
                    <a:lnTo>
                      <a:pt x="42" y="9"/>
                    </a:lnTo>
                    <a:lnTo>
                      <a:pt x="45" y="13"/>
                    </a:lnTo>
                    <a:lnTo>
                      <a:pt x="46" y="17"/>
                    </a:lnTo>
                    <a:lnTo>
                      <a:pt x="46" y="22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46" y="94"/>
                    </a:lnTo>
                    <a:lnTo>
                      <a:pt x="45" y="99"/>
                    </a:lnTo>
                    <a:lnTo>
                      <a:pt x="42" y="103"/>
                    </a:lnTo>
                    <a:lnTo>
                      <a:pt x="39" y="105"/>
                    </a:lnTo>
                    <a:lnTo>
                      <a:pt x="35" y="108"/>
                    </a:lnTo>
                    <a:lnTo>
                      <a:pt x="32" y="109"/>
                    </a:lnTo>
                    <a:lnTo>
                      <a:pt x="28" y="110"/>
                    </a:lnTo>
                    <a:lnTo>
                      <a:pt x="23" y="111"/>
                    </a:lnTo>
                    <a:lnTo>
                      <a:pt x="23" y="11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188" name="矩形 187"/>
            <p:cNvSpPr/>
            <p:nvPr/>
          </p:nvSpPr>
          <p:spPr>
            <a:xfrm>
              <a:off x="2677193" y="4089244"/>
              <a:ext cx="2241974" cy="94115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Giá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trị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về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giao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thông</a:t>
              </a:r>
              <a:endParaRPr lang="zh-CN" altLang="en-US" sz="2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6" name="组合 195"/>
          <p:cNvGrpSpPr/>
          <p:nvPr/>
        </p:nvGrpSpPr>
        <p:grpSpPr>
          <a:xfrm>
            <a:off x="6533111" y="1970563"/>
            <a:ext cx="3933268" cy="1421928"/>
            <a:chOff x="6533111" y="1970563"/>
            <a:chExt cx="3933268" cy="1421928"/>
          </a:xfrm>
        </p:grpSpPr>
        <p:sp>
          <p:nvSpPr>
            <p:cNvPr id="9" name="椭圆 31"/>
            <p:cNvSpPr/>
            <p:nvPr/>
          </p:nvSpPr>
          <p:spPr>
            <a:xfrm>
              <a:off x="6533111" y="2045970"/>
              <a:ext cx="994660" cy="1202966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8575" cap="rnd">
              <a:solidFill>
                <a:schemeClr val="accent3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7775684" y="2517031"/>
              <a:ext cx="2690695" cy="15953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39" name="组合 138"/>
            <p:cNvGrpSpPr/>
            <p:nvPr/>
          </p:nvGrpSpPr>
          <p:grpSpPr>
            <a:xfrm>
              <a:off x="6780286" y="2350326"/>
              <a:ext cx="500309" cy="506236"/>
              <a:chOff x="4194175" y="1193800"/>
              <a:chExt cx="669926" cy="677863"/>
            </a:xfrm>
            <a:solidFill>
              <a:schemeClr val="accent3"/>
            </a:solidFill>
          </p:grpSpPr>
          <p:sp>
            <p:nvSpPr>
              <p:cNvPr id="140" name="Freeform 867"/>
              <p:cNvSpPr/>
              <p:nvPr/>
            </p:nvSpPr>
            <p:spPr bwMode="auto">
              <a:xfrm>
                <a:off x="4217988" y="1674813"/>
                <a:ext cx="52388" cy="115888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94" y="0"/>
                  </a:cxn>
                  <a:cxn ang="0">
                    <a:pos x="88" y="1"/>
                  </a:cxn>
                  <a:cxn ang="0">
                    <a:pos x="84" y="3"/>
                  </a:cxn>
                  <a:cxn ang="0">
                    <a:pos x="81" y="5"/>
                  </a:cxn>
                  <a:cxn ang="0">
                    <a:pos x="78" y="7"/>
                  </a:cxn>
                  <a:cxn ang="0">
                    <a:pos x="73" y="14"/>
                  </a:cxn>
                  <a:cxn ang="0">
                    <a:pos x="69" y="22"/>
                  </a:cxn>
                  <a:cxn ang="0">
                    <a:pos x="69" y="22"/>
                  </a:cxn>
                  <a:cxn ang="0">
                    <a:pos x="62" y="37"/>
                  </a:cxn>
                  <a:cxn ang="0">
                    <a:pos x="55" y="53"/>
                  </a:cxn>
                  <a:cxn ang="0">
                    <a:pos x="44" y="83"/>
                  </a:cxn>
                  <a:cxn ang="0">
                    <a:pos x="44" y="83"/>
                  </a:cxn>
                  <a:cxn ang="0">
                    <a:pos x="31" y="118"/>
                  </a:cxn>
                  <a:cxn ang="0">
                    <a:pos x="18" y="153"/>
                  </a:cxn>
                  <a:cxn ang="0">
                    <a:pos x="18" y="153"/>
                  </a:cxn>
                  <a:cxn ang="0">
                    <a:pos x="7" y="183"/>
                  </a:cxn>
                  <a:cxn ang="0">
                    <a:pos x="3" y="197"/>
                  </a:cxn>
                  <a:cxn ang="0">
                    <a:pos x="0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1" y="217"/>
                  </a:cxn>
                  <a:cxn ang="0">
                    <a:pos x="2" y="218"/>
                  </a:cxn>
                  <a:cxn ang="0">
                    <a:pos x="4" y="218"/>
                  </a:cxn>
                  <a:cxn ang="0">
                    <a:pos x="7" y="217"/>
                  </a:cxn>
                  <a:cxn ang="0">
                    <a:pos x="9" y="216"/>
                  </a:cxn>
                  <a:cxn ang="0">
                    <a:pos x="9" y="214"/>
                  </a:cxn>
                  <a:cxn ang="0">
                    <a:pos x="9" y="214"/>
                  </a:cxn>
                  <a:cxn ang="0">
                    <a:pos x="11" y="201"/>
                  </a:cxn>
                  <a:cxn ang="0">
                    <a:pos x="14" y="189"/>
                  </a:cxn>
                  <a:cxn ang="0">
                    <a:pos x="18" y="177"/>
                  </a:cxn>
                  <a:cxn ang="0">
                    <a:pos x="22" y="164"/>
                  </a:cxn>
                  <a:cxn ang="0">
                    <a:pos x="33" y="140"/>
                  </a:cxn>
                  <a:cxn ang="0">
                    <a:pos x="42" y="117"/>
                  </a:cxn>
                  <a:cxn ang="0">
                    <a:pos x="42" y="117"/>
                  </a:cxn>
                  <a:cxn ang="0">
                    <a:pos x="52" y="89"/>
                  </a:cxn>
                  <a:cxn ang="0">
                    <a:pos x="63" y="62"/>
                  </a:cxn>
                  <a:cxn ang="0">
                    <a:pos x="63" y="62"/>
                  </a:cxn>
                  <a:cxn ang="0">
                    <a:pos x="68" y="47"/>
                  </a:cxn>
                  <a:cxn ang="0">
                    <a:pos x="74" y="31"/>
                  </a:cxn>
                  <a:cxn ang="0">
                    <a:pos x="78" y="24"/>
                  </a:cxn>
                  <a:cxn ang="0">
                    <a:pos x="82" y="16"/>
                  </a:cxn>
                  <a:cxn ang="0">
                    <a:pos x="88" y="12"/>
                  </a:cxn>
                  <a:cxn ang="0">
                    <a:pos x="92" y="10"/>
                  </a:cxn>
                  <a:cxn ang="0">
                    <a:pos x="96" y="9"/>
                  </a:cxn>
                  <a:cxn ang="0">
                    <a:pos x="96" y="9"/>
                  </a:cxn>
                  <a:cxn ang="0">
                    <a:pos x="98" y="9"/>
                  </a:cxn>
                  <a:cxn ang="0">
                    <a:pos x="99" y="7"/>
                  </a:cxn>
                  <a:cxn ang="0">
                    <a:pos x="99" y="6"/>
                  </a:cxn>
                  <a:cxn ang="0">
                    <a:pos x="99" y="4"/>
                  </a:cxn>
                  <a:cxn ang="0">
                    <a:pos x="97" y="1"/>
                  </a:cxn>
                  <a:cxn ang="0">
                    <a:pos x="96" y="1"/>
                  </a:cxn>
                  <a:cxn ang="0">
                    <a:pos x="94" y="0"/>
                  </a:cxn>
                  <a:cxn ang="0">
                    <a:pos x="94" y="0"/>
                  </a:cxn>
                </a:cxnLst>
                <a:rect l="0" t="0" r="r" b="b"/>
                <a:pathLst>
                  <a:path w="99" h="218">
                    <a:moveTo>
                      <a:pt x="94" y="0"/>
                    </a:moveTo>
                    <a:lnTo>
                      <a:pt x="94" y="0"/>
                    </a:lnTo>
                    <a:lnTo>
                      <a:pt x="88" y="1"/>
                    </a:lnTo>
                    <a:lnTo>
                      <a:pt x="84" y="3"/>
                    </a:lnTo>
                    <a:lnTo>
                      <a:pt x="81" y="5"/>
                    </a:lnTo>
                    <a:lnTo>
                      <a:pt x="78" y="7"/>
                    </a:lnTo>
                    <a:lnTo>
                      <a:pt x="73" y="14"/>
                    </a:lnTo>
                    <a:lnTo>
                      <a:pt x="69" y="22"/>
                    </a:lnTo>
                    <a:lnTo>
                      <a:pt x="69" y="22"/>
                    </a:lnTo>
                    <a:lnTo>
                      <a:pt x="62" y="37"/>
                    </a:lnTo>
                    <a:lnTo>
                      <a:pt x="55" y="53"/>
                    </a:lnTo>
                    <a:lnTo>
                      <a:pt x="44" y="83"/>
                    </a:lnTo>
                    <a:lnTo>
                      <a:pt x="44" y="83"/>
                    </a:lnTo>
                    <a:lnTo>
                      <a:pt x="31" y="118"/>
                    </a:lnTo>
                    <a:lnTo>
                      <a:pt x="18" y="153"/>
                    </a:lnTo>
                    <a:lnTo>
                      <a:pt x="18" y="153"/>
                    </a:lnTo>
                    <a:lnTo>
                      <a:pt x="7" y="183"/>
                    </a:lnTo>
                    <a:lnTo>
                      <a:pt x="3" y="197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1" y="217"/>
                    </a:lnTo>
                    <a:lnTo>
                      <a:pt x="2" y="218"/>
                    </a:lnTo>
                    <a:lnTo>
                      <a:pt x="4" y="218"/>
                    </a:lnTo>
                    <a:lnTo>
                      <a:pt x="7" y="217"/>
                    </a:lnTo>
                    <a:lnTo>
                      <a:pt x="9" y="216"/>
                    </a:lnTo>
                    <a:lnTo>
                      <a:pt x="9" y="214"/>
                    </a:lnTo>
                    <a:lnTo>
                      <a:pt x="9" y="214"/>
                    </a:lnTo>
                    <a:lnTo>
                      <a:pt x="11" y="201"/>
                    </a:lnTo>
                    <a:lnTo>
                      <a:pt x="14" y="189"/>
                    </a:lnTo>
                    <a:lnTo>
                      <a:pt x="18" y="177"/>
                    </a:lnTo>
                    <a:lnTo>
                      <a:pt x="22" y="164"/>
                    </a:lnTo>
                    <a:lnTo>
                      <a:pt x="33" y="140"/>
                    </a:lnTo>
                    <a:lnTo>
                      <a:pt x="42" y="117"/>
                    </a:lnTo>
                    <a:lnTo>
                      <a:pt x="42" y="117"/>
                    </a:lnTo>
                    <a:lnTo>
                      <a:pt x="52" y="89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8" y="47"/>
                    </a:lnTo>
                    <a:lnTo>
                      <a:pt x="74" y="31"/>
                    </a:lnTo>
                    <a:lnTo>
                      <a:pt x="78" y="24"/>
                    </a:lnTo>
                    <a:lnTo>
                      <a:pt x="82" y="16"/>
                    </a:lnTo>
                    <a:lnTo>
                      <a:pt x="88" y="12"/>
                    </a:lnTo>
                    <a:lnTo>
                      <a:pt x="92" y="10"/>
                    </a:lnTo>
                    <a:lnTo>
                      <a:pt x="96" y="9"/>
                    </a:lnTo>
                    <a:lnTo>
                      <a:pt x="96" y="9"/>
                    </a:lnTo>
                    <a:lnTo>
                      <a:pt x="98" y="9"/>
                    </a:lnTo>
                    <a:lnTo>
                      <a:pt x="99" y="7"/>
                    </a:lnTo>
                    <a:lnTo>
                      <a:pt x="99" y="6"/>
                    </a:lnTo>
                    <a:lnTo>
                      <a:pt x="99" y="4"/>
                    </a:lnTo>
                    <a:lnTo>
                      <a:pt x="97" y="1"/>
                    </a:lnTo>
                    <a:lnTo>
                      <a:pt x="96" y="1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1" name="Freeform 868"/>
              <p:cNvSpPr/>
              <p:nvPr/>
            </p:nvSpPr>
            <p:spPr bwMode="auto">
              <a:xfrm>
                <a:off x="4229100" y="1665288"/>
                <a:ext cx="90488" cy="158750"/>
              </a:xfrm>
              <a:custGeom>
                <a:avLst/>
                <a:gdLst/>
                <a:ahLst/>
                <a:cxnLst>
                  <a:cxn ang="0">
                    <a:pos x="162" y="3"/>
                  </a:cxn>
                  <a:cxn ang="0">
                    <a:pos x="162" y="3"/>
                  </a:cxn>
                  <a:cxn ang="0">
                    <a:pos x="157" y="13"/>
                  </a:cxn>
                  <a:cxn ang="0">
                    <a:pos x="152" y="21"/>
                  </a:cxn>
                  <a:cxn ang="0">
                    <a:pos x="146" y="28"/>
                  </a:cxn>
                  <a:cxn ang="0">
                    <a:pos x="139" y="34"/>
                  </a:cxn>
                  <a:cxn ang="0">
                    <a:pos x="139" y="34"/>
                  </a:cxn>
                  <a:cxn ang="0">
                    <a:pos x="135" y="41"/>
                  </a:cxn>
                  <a:cxn ang="0">
                    <a:pos x="131" y="49"/>
                  </a:cxn>
                  <a:cxn ang="0">
                    <a:pos x="122" y="63"/>
                  </a:cxn>
                  <a:cxn ang="0">
                    <a:pos x="122" y="63"/>
                  </a:cxn>
                  <a:cxn ang="0">
                    <a:pos x="81" y="134"/>
                  </a:cxn>
                  <a:cxn ang="0">
                    <a:pos x="81" y="134"/>
                  </a:cxn>
                  <a:cxn ang="0">
                    <a:pos x="59" y="172"/>
                  </a:cxn>
                  <a:cxn ang="0">
                    <a:pos x="39" y="212"/>
                  </a:cxn>
                  <a:cxn ang="0">
                    <a:pos x="20" y="251"/>
                  </a:cxn>
                  <a:cxn ang="0">
                    <a:pos x="1" y="292"/>
                  </a:cxn>
                  <a:cxn ang="0">
                    <a:pos x="1" y="292"/>
                  </a:cxn>
                  <a:cxn ang="0">
                    <a:pos x="0" y="294"/>
                  </a:cxn>
                  <a:cxn ang="0">
                    <a:pos x="0" y="296"/>
                  </a:cxn>
                  <a:cxn ang="0">
                    <a:pos x="3" y="299"/>
                  </a:cxn>
                  <a:cxn ang="0">
                    <a:pos x="5" y="299"/>
                  </a:cxn>
                  <a:cxn ang="0">
                    <a:pos x="7" y="299"/>
                  </a:cxn>
                  <a:cxn ang="0">
                    <a:pos x="8" y="298"/>
                  </a:cxn>
                  <a:cxn ang="0">
                    <a:pos x="9" y="297"/>
                  </a:cxn>
                  <a:cxn ang="0">
                    <a:pos x="9" y="297"/>
                  </a:cxn>
                  <a:cxn ang="0">
                    <a:pos x="28" y="257"/>
                  </a:cxn>
                  <a:cxn ang="0">
                    <a:pos x="47" y="216"/>
                  </a:cxn>
                  <a:cxn ang="0">
                    <a:pos x="68" y="177"/>
                  </a:cxn>
                  <a:cxn ang="0">
                    <a:pos x="89" y="138"/>
                  </a:cxn>
                  <a:cxn ang="0">
                    <a:pos x="89" y="138"/>
                  </a:cxn>
                  <a:cxn ang="0">
                    <a:pos x="131" y="69"/>
                  </a:cxn>
                  <a:cxn ang="0">
                    <a:pos x="131" y="69"/>
                  </a:cxn>
                  <a:cxn ang="0">
                    <a:pos x="141" y="53"/>
                  </a:cxn>
                  <a:cxn ang="0">
                    <a:pos x="152" y="38"/>
                  </a:cxn>
                  <a:cxn ang="0">
                    <a:pos x="163" y="23"/>
                  </a:cxn>
                  <a:cxn ang="0">
                    <a:pos x="167" y="15"/>
                  </a:cxn>
                  <a:cxn ang="0">
                    <a:pos x="171" y="7"/>
                  </a:cxn>
                  <a:cxn ang="0">
                    <a:pos x="171" y="7"/>
                  </a:cxn>
                  <a:cxn ang="0">
                    <a:pos x="171" y="5"/>
                  </a:cxn>
                  <a:cxn ang="0">
                    <a:pos x="171" y="2"/>
                  </a:cxn>
                  <a:cxn ang="0">
                    <a:pos x="170" y="1"/>
                  </a:cxn>
                  <a:cxn ang="0">
                    <a:pos x="168" y="0"/>
                  </a:cxn>
                  <a:cxn ang="0">
                    <a:pos x="165" y="1"/>
                  </a:cxn>
                  <a:cxn ang="0">
                    <a:pos x="163" y="2"/>
                  </a:cxn>
                  <a:cxn ang="0">
                    <a:pos x="162" y="3"/>
                  </a:cxn>
                  <a:cxn ang="0">
                    <a:pos x="162" y="3"/>
                  </a:cxn>
                </a:cxnLst>
                <a:rect l="0" t="0" r="r" b="b"/>
                <a:pathLst>
                  <a:path w="171" h="299">
                    <a:moveTo>
                      <a:pt x="162" y="3"/>
                    </a:moveTo>
                    <a:lnTo>
                      <a:pt x="162" y="3"/>
                    </a:lnTo>
                    <a:lnTo>
                      <a:pt x="157" y="13"/>
                    </a:lnTo>
                    <a:lnTo>
                      <a:pt x="152" y="21"/>
                    </a:lnTo>
                    <a:lnTo>
                      <a:pt x="146" y="28"/>
                    </a:lnTo>
                    <a:lnTo>
                      <a:pt x="139" y="34"/>
                    </a:lnTo>
                    <a:lnTo>
                      <a:pt x="139" y="34"/>
                    </a:lnTo>
                    <a:lnTo>
                      <a:pt x="135" y="41"/>
                    </a:lnTo>
                    <a:lnTo>
                      <a:pt x="131" y="49"/>
                    </a:lnTo>
                    <a:lnTo>
                      <a:pt x="122" y="63"/>
                    </a:lnTo>
                    <a:lnTo>
                      <a:pt x="122" y="63"/>
                    </a:lnTo>
                    <a:lnTo>
                      <a:pt x="81" y="134"/>
                    </a:lnTo>
                    <a:lnTo>
                      <a:pt x="81" y="134"/>
                    </a:lnTo>
                    <a:lnTo>
                      <a:pt x="59" y="172"/>
                    </a:lnTo>
                    <a:lnTo>
                      <a:pt x="39" y="212"/>
                    </a:lnTo>
                    <a:lnTo>
                      <a:pt x="20" y="251"/>
                    </a:lnTo>
                    <a:lnTo>
                      <a:pt x="1" y="292"/>
                    </a:lnTo>
                    <a:lnTo>
                      <a:pt x="1" y="292"/>
                    </a:lnTo>
                    <a:lnTo>
                      <a:pt x="0" y="294"/>
                    </a:lnTo>
                    <a:lnTo>
                      <a:pt x="0" y="296"/>
                    </a:lnTo>
                    <a:lnTo>
                      <a:pt x="3" y="299"/>
                    </a:lnTo>
                    <a:lnTo>
                      <a:pt x="5" y="299"/>
                    </a:lnTo>
                    <a:lnTo>
                      <a:pt x="7" y="299"/>
                    </a:lnTo>
                    <a:lnTo>
                      <a:pt x="8" y="298"/>
                    </a:lnTo>
                    <a:lnTo>
                      <a:pt x="9" y="297"/>
                    </a:lnTo>
                    <a:lnTo>
                      <a:pt x="9" y="297"/>
                    </a:lnTo>
                    <a:lnTo>
                      <a:pt x="28" y="257"/>
                    </a:lnTo>
                    <a:lnTo>
                      <a:pt x="47" y="216"/>
                    </a:lnTo>
                    <a:lnTo>
                      <a:pt x="68" y="177"/>
                    </a:lnTo>
                    <a:lnTo>
                      <a:pt x="89" y="138"/>
                    </a:lnTo>
                    <a:lnTo>
                      <a:pt x="89" y="138"/>
                    </a:lnTo>
                    <a:lnTo>
                      <a:pt x="131" y="69"/>
                    </a:lnTo>
                    <a:lnTo>
                      <a:pt x="131" y="69"/>
                    </a:lnTo>
                    <a:lnTo>
                      <a:pt x="141" y="53"/>
                    </a:lnTo>
                    <a:lnTo>
                      <a:pt x="152" y="38"/>
                    </a:lnTo>
                    <a:lnTo>
                      <a:pt x="163" y="23"/>
                    </a:lnTo>
                    <a:lnTo>
                      <a:pt x="167" y="15"/>
                    </a:lnTo>
                    <a:lnTo>
                      <a:pt x="171" y="7"/>
                    </a:lnTo>
                    <a:lnTo>
                      <a:pt x="171" y="7"/>
                    </a:lnTo>
                    <a:lnTo>
                      <a:pt x="171" y="5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5" y="1"/>
                    </a:lnTo>
                    <a:lnTo>
                      <a:pt x="163" y="2"/>
                    </a:lnTo>
                    <a:lnTo>
                      <a:pt x="162" y="3"/>
                    </a:lnTo>
                    <a:lnTo>
                      <a:pt x="16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2" name="Freeform 869"/>
              <p:cNvSpPr/>
              <p:nvPr/>
            </p:nvSpPr>
            <p:spPr bwMode="auto">
              <a:xfrm>
                <a:off x="4262438" y="1685925"/>
                <a:ext cx="85725" cy="147638"/>
              </a:xfrm>
              <a:custGeom>
                <a:avLst/>
                <a:gdLst/>
                <a:ahLst/>
                <a:cxnLst>
                  <a:cxn ang="0">
                    <a:pos x="152" y="2"/>
                  </a:cxn>
                  <a:cxn ang="0">
                    <a:pos x="152" y="2"/>
                  </a:cxn>
                  <a:cxn ang="0">
                    <a:pos x="133" y="39"/>
                  </a:cxn>
                  <a:cxn ang="0">
                    <a:pos x="112" y="76"/>
                  </a:cxn>
                  <a:cxn ang="0">
                    <a:pos x="92" y="113"/>
                  </a:cxn>
                  <a:cxn ang="0">
                    <a:pos x="74" y="150"/>
                  </a:cxn>
                  <a:cxn ang="0">
                    <a:pos x="74" y="150"/>
                  </a:cxn>
                  <a:cxn ang="0">
                    <a:pos x="69" y="160"/>
                  </a:cxn>
                  <a:cxn ang="0">
                    <a:pos x="64" y="167"/>
                  </a:cxn>
                  <a:cxn ang="0">
                    <a:pos x="53" y="183"/>
                  </a:cxn>
                  <a:cxn ang="0">
                    <a:pos x="42" y="198"/>
                  </a:cxn>
                  <a:cxn ang="0">
                    <a:pos x="30" y="213"/>
                  </a:cxn>
                  <a:cxn ang="0">
                    <a:pos x="30" y="213"/>
                  </a:cxn>
                  <a:cxn ang="0">
                    <a:pos x="21" y="228"/>
                  </a:cxn>
                  <a:cxn ang="0">
                    <a:pos x="14" y="242"/>
                  </a:cxn>
                  <a:cxn ang="0">
                    <a:pos x="7" y="258"/>
                  </a:cxn>
                  <a:cxn ang="0">
                    <a:pos x="0" y="273"/>
                  </a:cxn>
                  <a:cxn ang="0">
                    <a:pos x="0" y="273"/>
                  </a:cxn>
                  <a:cxn ang="0">
                    <a:pos x="0" y="275"/>
                  </a:cxn>
                  <a:cxn ang="0">
                    <a:pos x="0" y="276"/>
                  </a:cxn>
                  <a:cxn ang="0">
                    <a:pos x="1" y="277"/>
                  </a:cxn>
                  <a:cxn ang="0">
                    <a:pos x="3" y="278"/>
                  </a:cxn>
                  <a:cxn ang="0">
                    <a:pos x="5" y="278"/>
                  </a:cxn>
                  <a:cxn ang="0">
                    <a:pos x="7" y="278"/>
                  </a:cxn>
                  <a:cxn ang="0">
                    <a:pos x="9" y="277"/>
                  </a:cxn>
                  <a:cxn ang="0">
                    <a:pos x="10" y="275"/>
                  </a:cxn>
                  <a:cxn ang="0">
                    <a:pos x="10" y="275"/>
                  </a:cxn>
                  <a:cxn ang="0">
                    <a:pos x="16" y="259"/>
                  </a:cxn>
                  <a:cxn ang="0">
                    <a:pos x="24" y="243"/>
                  </a:cxn>
                  <a:cxn ang="0">
                    <a:pos x="32" y="229"/>
                  </a:cxn>
                  <a:cxn ang="0">
                    <a:pos x="43" y="214"/>
                  </a:cxn>
                  <a:cxn ang="0">
                    <a:pos x="62" y="186"/>
                  </a:cxn>
                  <a:cxn ang="0">
                    <a:pos x="73" y="171"/>
                  </a:cxn>
                  <a:cxn ang="0">
                    <a:pos x="81" y="156"/>
                  </a:cxn>
                  <a:cxn ang="0">
                    <a:pos x="81" y="156"/>
                  </a:cxn>
                  <a:cxn ang="0">
                    <a:pos x="121" y="81"/>
                  </a:cxn>
                  <a:cxn ang="0">
                    <a:pos x="141" y="44"/>
                  </a:cxn>
                  <a:cxn ang="0">
                    <a:pos x="160" y="7"/>
                  </a:cxn>
                  <a:cxn ang="0">
                    <a:pos x="160" y="7"/>
                  </a:cxn>
                  <a:cxn ang="0">
                    <a:pos x="162" y="5"/>
                  </a:cxn>
                  <a:cxn ang="0">
                    <a:pos x="160" y="3"/>
                  </a:cxn>
                  <a:cxn ang="0">
                    <a:pos x="159" y="1"/>
                  </a:cxn>
                  <a:cxn ang="0">
                    <a:pos x="158" y="0"/>
                  </a:cxn>
                  <a:cxn ang="0">
                    <a:pos x="156" y="0"/>
                  </a:cxn>
                  <a:cxn ang="0">
                    <a:pos x="155" y="0"/>
                  </a:cxn>
                  <a:cxn ang="0">
                    <a:pos x="153" y="0"/>
                  </a:cxn>
                  <a:cxn ang="0">
                    <a:pos x="152" y="2"/>
                  </a:cxn>
                  <a:cxn ang="0">
                    <a:pos x="152" y="2"/>
                  </a:cxn>
                </a:cxnLst>
                <a:rect l="0" t="0" r="r" b="b"/>
                <a:pathLst>
                  <a:path w="162" h="278">
                    <a:moveTo>
                      <a:pt x="152" y="2"/>
                    </a:moveTo>
                    <a:lnTo>
                      <a:pt x="152" y="2"/>
                    </a:lnTo>
                    <a:lnTo>
                      <a:pt x="133" y="39"/>
                    </a:lnTo>
                    <a:lnTo>
                      <a:pt x="112" y="76"/>
                    </a:lnTo>
                    <a:lnTo>
                      <a:pt x="92" y="113"/>
                    </a:lnTo>
                    <a:lnTo>
                      <a:pt x="74" y="150"/>
                    </a:lnTo>
                    <a:lnTo>
                      <a:pt x="74" y="150"/>
                    </a:lnTo>
                    <a:lnTo>
                      <a:pt x="69" y="160"/>
                    </a:lnTo>
                    <a:lnTo>
                      <a:pt x="64" y="167"/>
                    </a:lnTo>
                    <a:lnTo>
                      <a:pt x="53" y="183"/>
                    </a:lnTo>
                    <a:lnTo>
                      <a:pt x="42" y="198"/>
                    </a:lnTo>
                    <a:lnTo>
                      <a:pt x="30" y="213"/>
                    </a:lnTo>
                    <a:lnTo>
                      <a:pt x="30" y="213"/>
                    </a:lnTo>
                    <a:lnTo>
                      <a:pt x="21" y="228"/>
                    </a:lnTo>
                    <a:lnTo>
                      <a:pt x="14" y="242"/>
                    </a:lnTo>
                    <a:lnTo>
                      <a:pt x="7" y="258"/>
                    </a:lnTo>
                    <a:lnTo>
                      <a:pt x="0" y="273"/>
                    </a:lnTo>
                    <a:lnTo>
                      <a:pt x="0" y="273"/>
                    </a:lnTo>
                    <a:lnTo>
                      <a:pt x="0" y="275"/>
                    </a:lnTo>
                    <a:lnTo>
                      <a:pt x="0" y="276"/>
                    </a:lnTo>
                    <a:lnTo>
                      <a:pt x="1" y="277"/>
                    </a:lnTo>
                    <a:lnTo>
                      <a:pt x="3" y="278"/>
                    </a:lnTo>
                    <a:lnTo>
                      <a:pt x="5" y="278"/>
                    </a:lnTo>
                    <a:lnTo>
                      <a:pt x="7" y="278"/>
                    </a:lnTo>
                    <a:lnTo>
                      <a:pt x="9" y="277"/>
                    </a:lnTo>
                    <a:lnTo>
                      <a:pt x="10" y="275"/>
                    </a:lnTo>
                    <a:lnTo>
                      <a:pt x="10" y="275"/>
                    </a:lnTo>
                    <a:lnTo>
                      <a:pt x="16" y="259"/>
                    </a:lnTo>
                    <a:lnTo>
                      <a:pt x="24" y="243"/>
                    </a:lnTo>
                    <a:lnTo>
                      <a:pt x="32" y="229"/>
                    </a:lnTo>
                    <a:lnTo>
                      <a:pt x="43" y="214"/>
                    </a:lnTo>
                    <a:lnTo>
                      <a:pt x="62" y="186"/>
                    </a:lnTo>
                    <a:lnTo>
                      <a:pt x="73" y="171"/>
                    </a:lnTo>
                    <a:lnTo>
                      <a:pt x="81" y="156"/>
                    </a:lnTo>
                    <a:lnTo>
                      <a:pt x="81" y="156"/>
                    </a:lnTo>
                    <a:lnTo>
                      <a:pt x="121" y="81"/>
                    </a:lnTo>
                    <a:lnTo>
                      <a:pt x="141" y="44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2" y="5"/>
                    </a:lnTo>
                    <a:lnTo>
                      <a:pt x="160" y="3"/>
                    </a:lnTo>
                    <a:lnTo>
                      <a:pt x="159" y="1"/>
                    </a:lnTo>
                    <a:lnTo>
                      <a:pt x="158" y="0"/>
                    </a:lnTo>
                    <a:lnTo>
                      <a:pt x="156" y="0"/>
                    </a:lnTo>
                    <a:lnTo>
                      <a:pt x="155" y="0"/>
                    </a:lnTo>
                    <a:lnTo>
                      <a:pt x="153" y="0"/>
                    </a:lnTo>
                    <a:lnTo>
                      <a:pt x="152" y="2"/>
                    </a:lnTo>
                    <a:lnTo>
                      <a:pt x="15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3" name="Freeform 870"/>
              <p:cNvSpPr/>
              <p:nvPr/>
            </p:nvSpPr>
            <p:spPr bwMode="auto">
              <a:xfrm>
                <a:off x="4297363" y="1711325"/>
                <a:ext cx="71438" cy="134938"/>
              </a:xfrm>
              <a:custGeom>
                <a:avLst/>
                <a:gdLst/>
                <a:ahLst/>
                <a:cxnLst>
                  <a:cxn ang="0">
                    <a:pos x="123" y="3"/>
                  </a:cxn>
                  <a:cxn ang="0">
                    <a:pos x="123" y="3"/>
                  </a:cxn>
                  <a:cxn ang="0">
                    <a:pos x="118" y="16"/>
                  </a:cxn>
                  <a:cxn ang="0">
                    <a:pos x="111" y="27"/>
                  </a:cxn>
                  <a:cxn ang="0">
                    <a:pos x="105" y="38"/>
                  </a:cxn>
                  <a:cxn ang="0">
                    <a:pos x="100" y="51"/>
                  </a:cxn>
                  <a:cxn ang="0">
                    <a:pos x="100" y="51"/>
                  </a:cxn>
                  <a:cxn ang="0">
                    <a:pos x="93" y="68"/>
                  </a:cxn>
                  <a:cxn ang="0">
                    <a:pos x="86" y="87"/>
                  </a:cxn>
                  <a:cxn ang="0">
                    <a:pos x="72" y="122"/>
                  </a:cxn>
                  <a:cxn ang="0">
                    <a:pos x="72" y="122"/>
                  </a:cxn>
                  <a:cxn ang="0">
                    <a:pos x="65" y="139"/>
                  </a:cxn>
                  <a:cxn ang="0">
                    <a:pos x="56" y="154"/>
                  </a:cxn>
                  <a:cxn ang="0">
                    <a:pos x="38" y="186"/>
                  </a:cxn>
                  <a:cxn ang="0">
                    <a:pos x="18" y="217"/>
                  </a:cxn>
                  <a:cxn ang="0">
                    <a:pos x="9" y="233"/>
                  </a:cxn>
                  <a:cxn ang="0">
                    <a:pos x="0" y="249"/>
                  </a:cxn>
                  <a:cxn ang="0">
                    <a:pos x="0" y="249"/>
                  </a:cxn>
                  <a:cxn ang="0">
                    <a:pos x="0" y="250"/>
                  </a:cxn>
                  <a:cxn ang="0">
                    <a:pos x="0" y="252"/>
                  </a:cxn>
                  <a:cxn ang="0">
                    <a:pos x="4" y="255"/>
                  </a:cxn>
                  <a:cxn ang="0">
                    <a:pos x="5" y="255"/>
                  </a:cxn>
                  <a:cxn ang="0">
                    <a:pos x="7" y="255"/>
                  </a:cxn>
                  <a:cxn ang="0">
                    <a:pos x="8" y="255"/>
                  </a:cxn>
                  <a:cxn ang="0">
                    <a:pos x="9" y="253"/>
                  </a:cxn>
                  <a:cxn ang="0">
                    <a:pos x="9" y="253"/>
                  </a:cxn>
                  <a:cxn ang="0">
                    <a:pos x="17" y="238"/>
                  </a:cxn>
                  <a:cxn ang="0">
                    <a:pos x="25" y="223"/>
                  </a:cxn>
                  <a:cxn ang="0">
                    <a:pos x="43" y="193"/>
                  </a:cxn>
                  <a:cxn ang="0">
                    <a:pos x="61" y="163"/>
                  </a:cxn>
                  <a:cxn ang="0">
                    <a:pos x="70" y="148"/>
                  </a:cxn>
                  <a:cxn ang="0">
                    <a:pos x="77" y="132"/>
                  </a:cxn>
                  <a:cxn ang="0">
                    <a:pos x="77" y="132"/>
                  </a:cxn>
                  <a:cxn ang="0">
                    <a:pos x="90" y="101"/>
                  </a:cxn>
                  <a:cxn ang="0">
                    <a:pos x="103" y="69"/>
                  </a:cxn>
                  <a:cxn ang="0">
                    <a:pos x="103" y="69"/>
                  </a:cxn>
                  <a:cxn ang="0">
                    <a:pos x="110" y="53"/>
                  </a:cxn>
                  <a:cxn ang="0">
                    <a:pos x="118" y="37"/>
                  </a:cxn>
                  <a:cxn ang="0">
                    <a:pos x="125" y="22"/>
                  </a:cxn>
                  <a:cxn ang="0">
                    <a:pos x="133" y="5"/>
                  </a:cxn>
                  <a:cxn ang="0">
                    <a:pos x="133" y="5"/>
                  </a:cxn>
                  <a:cxn ang="0">
                    <a:pos x="134" y="3"/>
                  </a:cxn>
                  <a:cxn ang="0">
                    <a:pos x="133" y="2"/>
                  </a:cxn>
                  <a:cxn ang="0">
                    <a:pos x="132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4" y="1"/>
                  </a:cxn>
                  <a:cxn ang="0">
                    <a:pos x="123" y="3"/>
                  </a:cxn>
                  <a:cxn ang="0">
                    <a:pos x="123" y="3"/>
                  </a:cxn>
                </a:cxnLst>
                <a:rect l="0" t="0" r="r" b="b"/>
                <a:pathLst>
                  <a:path w="134" h="255">
                    <a:moveTo>
                      <a:pt x="123" y="3"/>
                    </a:moveTo>
                    <a:lnTo>
                      <a:pt x="123" y="3"/>
                    </a:lnTo>
                    <a:lnTo>
                      <a:pt x="118" y="16"/>
                    </a:lnTo>
                    <a:lnTo>
                      <a:pt x="111" y="27"/>
                    </a:lnTo>
                    <a:lnTo>
                      <a:pt x="105" y="38"/>
                    </a:lnTo>
                    <a:lnTo>
                      <a:pt x="100" y="51"/>
                    </a:lnTo>
                    <a:lnTo>
                      <a:pt x="100" y="51"/>
                    </a:lnTo>
                    <a:lnTo>
                      <a:pt x="93" y="68"/>
                    </a:lnTo>
                    <a:lnTo>
                      <a:pt x="86" y="87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65" y="139"/>
                    </a:lnTo>
                    <a:lnTo>
                      <a:pt x="56" y="154"/>
                    </a:lnTo>
                    <a:lnTo>
                      <a:pt x="38" y="186"/>
                    </a:lnTo>
                    <a:lnTo>
                      <a:pt x="18" y="217"/>
                    </a:lnTo>
                    <a:lnTo>
                      <a:pt x="9" y="233"/>
                    </a:lnTo>
                    <a:lnTo>
                      <a:pt x="0" y="249"/>
                    </a:lnTo>
                    <a:lnTo>
                      <a:pt x="0" y="249"/>
                    </a:lnTo>
                    <a:lnTo>
                      <a:pt x="0" y="250"/>
                    </a:lnTo>
                    <a:lnTo>
                      <a:pt x="0" y="252"/>
                    </a:lnTo>
                    <a:lnTo>
                      <a:pt x="4" y="255"/>
                    </a:lnTo>
                    <a:lnTo>
                      <a:pt x="5" y="255"/>
                    </a:lnTo>
                    <a:lnTo>
                      <a:pt x="7" y="255"/>
                    </a:lnTo>
                    <a:lnTo>
                      <a:pt x="8" y="255"/>
                    </a:lnTo>
                    <a:lnTo>
                      <a:pt x="9" y="253"/>
                    </a:lnTo>
                    <a:lnTo>
                      <a:pt x="9" y="253"/>
                    </a:lnTo>
                    <a:lnTo>
                      <a:pt x="17" y="238"/>
                    </a:lnTo>
                    <a:lnTo>
                      <a:pt x="25" y="223"/>
                    </a:lnTo>
                    <a:lnTo>
                      <a:pt x="43" y="193"/>
                    </a:lnTo>
                    <a:lnTo>
                      <a:pt x="61" y="163"/>
                    </a:lnTo>
                    <a:lnTo>
                      <a:pt x="70" y="148"/>
                    </a:lnTo>
                    <a:lnTo>
                      <a:pt x="77" y="132"/>
                    </a:lnTo>
                    <a:lnTo>
                      <a:pt x="77" y="132"/>
                    </a:lnTo>
                    <a:lnTo>
                      <a:pt x="90" y="101"/>
                    </a:lnTo>
                    <a:lnTo>
                      <a:pt x="103" y="69"/>
                    </a:lnTo>
                    <a:lnTo>
                      <a:pt x="103" y="69"/>
                    </a:lnTo>
                    <a:lnTo>
                      <a:pt x="110" y="53"/>
                    </a:lnTo>
                    <a:lnTo>
                      <a:pt x="118" y="37"/>
                    </a:lnTo>
                    <a:lnTo>
                      <a:pt x="125" y="22"/>
                    </a:lnTo>
                    <a:lnTo>
                      <a:pt x="133" y="5"/>
                    </a:lnTo>
                    <a:lnTo>
                      <a:pt x="133" y="5"/>
                    </a:lnTo>
                    <a:lnTo>
                      <a:pt x="134" y="3"/>
                    </a:lnTo>
                    <a:lnTo>
                      <a:pt x="133" y="2"/>
                    </a:lnTo>
                    <a:lnTo>
                      <a:pt x="132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4" y="1"/>
                    </a:lnTo>
                    <a:lnTo>
                      <a:pt x="123" y="3"/>
                    </a:lnTo>
                    <a:lnTo>
                      <a:pt x="12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4" name="Freeform 871"/>
              <p:cNvSpPr/>
              <p:nvPr/>
            </p:nvSpPr>
            <p:spPr bwMode="auto">
              <a:xfrm>
                <a:off x="4235450" y="1423988"/>
                <a:ext cx="49213" cy="88900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0"/>
                  </a:cxn>
                  <a:cxn ang="0">
                    <a:pos x="85" y="2"/>
                  </a:cxn>
                  <a:cxn ang="0">
                    <a:pos x="82" y="5"/>
                  </a:cxn>
                  <a:cxn ang="0">
                    <a:pos x="76" y="11"/>
                  </a:cxn>
                  <a:cxn ang="0">
                    <a:pos x="68" y="25"/>
                  </a:cxn>
                  <a:cxn ang="0">
                    <a:pos x="68" y="25"/>
                  </a:cxn>
                  <a:cxn ang="0">
                    <a:pos x="52" y="54"/>
                  </a:cxn>
                  <a:cxn ang="0">
                    <a:pos x="37" y="81"/>
                  </a:cxn>
                  <a:cxn ang="0">
                    <a:pos x="37" y="81"/>
                  </a:cxn>
                  <a:cxn ang="0">
                    <a:pos x="24" y="107"/>
                  </a:cxn>
                  <a:cxn ang="0">
                    <a:pos x="17" y="120"/>
                  </a:cxn>
                  <a:cxn ang="0">
                    <a:pos x="10" y="132"/>
                  </a:cxn>
                  <a:cxn ang="0">
                    <a:pos x="10" y="132"/>
                  </a:cxn>
                  <a:cxn ang="0">
                    <a:pos x="5" y="139"/>
                  </a:cxn>
                  <a:cxn ang="0">
                    <a:pos x="2" y="147"/>
                  </a:cxn>
                  <a:cxn ang="0">
                    <a:pos x="0" y="154"/>
                  </a:cxn>
                  <a:cxn ang="0">
                    <a:pos x="0" y="158"/>
                  </a:cxn>
                  <a:cxn ang="0">
                    <a:pos x="0" y="163"/>
                  </a:cxn>
                  <a:cxn ang="0">
                    <a:pos x="0" y="163"/>
                  </a:cxn>
                  <a:cxn ang="0">
                    <a:pos x="1" y="164"/>
                  </a:cxn>
                  <a:cxn ang="0">
                    <a:pos x="2" y="165"/>
                  </a:cxn>
                  <a:cxn ang="0">
                    <a:pos x="4" y="166"/>
                  </a:cxn>
                  <a:cxn ang="0">
                    <a:pos x="6" y="166"/>
                  </a:cxn>
                  <a:cxn ang="0">
                    <a:pos x="7" y="165"/>
                  </a:cxn>
                  <a:cxn ang="0">
                    <a:pos x="9" y="164"/>
                  </a:cxn>
                  <a:cxn ang="0">
                    <a:pos x="9" y="162"/>
                  </a:cxn>
                  <a:cxn ang="0">
                    <a:pos x="9" y="160"/>
                  </a:cxn>
                  <a:cxn ang="0">
                    <a:pos x="9" y="160"/>
                  </a:cxn>
                  <a:cxn ang="0">
                    <a:pos x="9" y="155"/>
                  </a:cxn>
                  <a:cxn ang="0">
                    <a:pos x="9" y="151"/>
                  </a:cxn>
                  <a:cxn ang="0">
                    <a:pos x="11" y="148"/>
                  </a:cxn>
                  <a:cxn ang="0">
                    <a:pos x="13" y="143"/>
                  </a:cxn>
                  <a:cxn ang="0">
                    <a:pos x="18" y="137"/>
                  </a:cxn>
                  <a:cxn ang="0">
                    <a:pos x="20" y="134"/>
                  </a:cxn>
                  <a:cxn ang="0">
                    <a:pos x="22" y="131"/>
                  </a:cxn>
                  <a:cxn ang="0">
                    <a:pos x="22" y="131"/>
                  </a:cxn>
                  <a:cxn ang="0">
                    <a:pos x="34" y="108"/>
                  </a:cxn>
                  <a:cxn ang="0">
                    <a:pos x="45" y="87"/>
                  </a:cxn>
                  <a:cxn ang="0">
                    <a:pos x="45" y="87"/>
                  </a:cxn>
                  <a:cxn ang="0">
                    <a:pos x="57" y="65"/>
                  </a:cxn>
                  <a:cxn ang="0">
                    <a:pos x="68" y="44"/>
                  </a:cxn>
                  <a:cxn ang="0">
                    <a:pos x="68" y="44"/>
                  </a:cxn>
                  <a:cxn ang="0">
                    <a:pos x="78" y="25"/>
                  </a:cxn>
                  <a:cxn ang="0">
                    <a:pos x="84" y="15"/>
                  </a:cxn>
                  <a:cxn ang="0">
                    <a:pos x="87" y="12"/>
                  </a:cxn>
                  <a:cxn ang="0">
                    <a:pos x="92" y="9"/>
                  </a:cxn>
                  <a:cxn ang="0">
                    <a:pos x="92" y="9"/>
                  </a:cxn>
                  <a:cxn ang="0">
                    <a:pos x="93" y="8"/>
                  </a:cxn>
                  <a:cxn ang="0">
                    <a:pos x="94" y="7"/>
                  </a:cxn>
                  <a:cxn ang="0">
                    <a:pos x="94" y="3"/>
                  </a:cxn>
                  <a:cxn ang="0">
                    <a:pos x="94" y="2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</a:cxnLst>
                <a:rect l="0" t="0" r="r" b="b"/>
                <a:pathLst>
                  <a:path w="94" h="166">
                    <a:moveTo>
                      <a:pt x="89" y="0"/>
                    </a:moveTo>
                    <a:lnTo>
                      <a:pt x="89" y="0"/>
                    </a:lnTo>
                    <a:lnTo>
                      <a:pt x="85" y="2"/>
                    </a:lnTo>
                    <a:lnTo>
                      <a:pt x="82" y="5"/>
                    </a:lnTo>
                    <a:lnTo>
                      <a:pt x="76" y="11"/>
                    </a:lnTo>
                    <a:lnTo>
                      <a:pt x="68" y="25"/>
                    </a:lnTo>
                    <a:lnTo>
                      <a:pt x="68" y="25"/>
                    </a:lnTo>
                    <a:lnTo>
                      <a:pt x="52" y="54"/>
                    </a:lnTo>
                    <a:lnTo>
                      <a:pt x="37" y="81"/>
                    </a:lnTo>
                    <a:lnTo>
                      <a:pt x="37" y="81"/>
                    </a:lnTo>
                    <a:lnTo>
                      <a:pt x="24" y="107"/>
                    </a:lnTo>
                    <a:lnTo>
                      <a:pt x="17" y="120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5" y="139"/>
                    </a:lnTo>
                    <a:lnTo>
                      <a:pt x="2" y="147"/>
                    </a:lnTo>
                    <a:lnTo>
                      <a:pt x="0" y="154"/>
                    </a:lnTo>
                    <a:lnTo>
                      <a:pt x="0" y="158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1" y="164"/>
                    </a:lnTo>
                    <a:lnTo>
                      <a:pt x="2" y="165"/>
                    </a:lnTo>
                    <a:lnTo>
                      <a:pt x="4" y="166"/>
                    </a:lnTo>
                    <a:lnTo>
                      <a:pt x="6" y="166"/>
                    </a:lnTo>
                    <a:lnTo>
                      <a:pt x="7" y="165"/>
                    </a:lnTo>
                    <a:lnTo>
                      <a:pt x="9" y="164"/>
                    </a:lnTo>
                    <a:lnTo>
                      <a:pt x="9" y="162"/>
                    </a:lnTo>
                    <a:lnTo>
                      <a:pt x="9" y="160"/>
                    </a:lnTo>
                    <a:lnTo>
                      <a:pt x="9" y="160"/>
                    </a:lnTo>
                    <a:lnTo>
                      <a:pt x="9" y="155"/>
                    </a:lnTo>
                    <a:lnTo>
                      <a:pt x="9" y="151"/>
                    </a:lnTo>
                    <a:lnTo>
                      <a:pt x="11" y="148"/>
                    </a:lnTo>
                    <a:lnTo>
                      <a:pt x="13" y="143"/>
                    </a:lnTo>
                    <a:lnTo>
                      <a:pt x="18" y="137"/>
                    </a:lnTo>
                    <a:lnTo>
                      <a:pt x="20" y="134"/>
                    </a:lnTo>
                    <a:lnTo>
                      <a:pt x="22" y="131"/>
                    </a:lnTo>
                    <a:lnTo>
                      <a:pt x="22" y="131"/>
                    </a:lnTo>
                    <a:lnTo>
                      <a:pt x="34" y="108"/>
                    </a:lnTo>
                    <a:lnTo>
                      <a:pt x="45" y="87"/>
                    </a:lnTo>
                    <a:lnTo>
                      <a:pt x="45" y="87"/>
                    </a:lnTo>
                    <a:lnTo>
                      <a:pt x="57" y="65"/>
                    </a:lnTo>
                    <a:lnTo>
                      <a:pt x="68" y="44"/>
                    </a:lnTo>
                    <a:lnTo>
                      <a:pt x="68" y="44"/>
                    </a:lnTo>
                    <a:lnTo>
                      <a:pt x="78" y="25"/>
                    </a:lnTo>
                    <a:lnTo>
                      <a:pt x="84" y="15"/>
                    </a:lnTo>
                    <a:lnTo>
                      <a:pt x="87" y="12"/>
                    </a:lnTo>
                    <a:lnTo>
                      <a:pt x="92" y="9"/>
                    </a:lnTo>
                    <a:lnTo>
                      <a:pt x="92" y="9"/>
                    </a:lnTo>
                    <a:lnTo>
                      <a:pt x="93" y="8"/>
                    </a:lnTo>
                    <a:lnTo>
                      <a:pt x="94" y="7"/>
                    </a:lnTo>
                    <a:lnTo>
                      <a:pt x="94" y="3"/>
                    </a:lnTo>
                    <a:lnTo>
                      <a:pt x="94" y="2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5" name="Freeform 872"/>
              <p:cNvSpPr/>
              <p:nvPr/>
            </p:nvSpPr>
            <p:spPr bwMode="auto">
              <a:xfrm>
                <a:off x="4275138" y="1435100"/>
                <a:ext cx="65088" cy="107950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7" y="0"/>
                  </a:cxn>
                  <a:cxn ang="0">
                    <a:pos x="106" y="9"/>
                  </a:cxn>
                  <a:cxn ang="0">
                    <a:pos x="97" y="18"/>
                  </a:cxn>
                  <a:cxn ang="0">
                    <a:pos x="89" y="27"/>
                  </a:cxn>
                  <a:cxn ang="0">
                    <a:pos x="82" y="39"/>
                  </a:cxn>
                  <a:cxn ang="0">
                    <a:pos x="74" y="50"/>
                  </a:cxn>
                  <a:cxn ang="0">
                    <a:pos x="68" y="61"/>
                  </a:cxn>
                  <a:cxn ang="0">
                    <a:pos x="58" y="84"/>
                  </a:cxn>
                  <a:cxn ang="0">
                    <a:pos x="58" y="84"/>
                  </a:cxn>
                  <a:cxn ang="0">
                    <a:pos x="31" y="142"/>
                  </a:cxn>
                  <a:cxn ang="0">
                    <a:pos x="18" y="170"/>
                  </a:cxn>
                  <a:cxn ang="0">
                    <a:pos x="9" y="183"/>
                  </a:cxn>
                  <a:cxn ang="0">
                    <a:pos x="1" y="197"/>
                  </a:cxn>
                  <a:cxn ang="0">
                    <a:pos x="1" y="197"/>
                  </a:cxn>
                  <a:cxn ang="0">
                    <a:pos x="0" y="199"/>
                  </a:cxn>
                  <a:cxn ang="0">
                    <a:pos x="1" y="201"/>
                  </a:cxn>
                  <a:cxn ang="0">
                    <a:pos x="1" y="202"/>
                  </a:cxn>
                  <a:cxn ang="0">
                    <a:pos x="3" y="203"/>
                  </a:cxn>
                  <a:cxn ang="0">
                    <a:pos x="4" y="204"/>
                  </a:cxn>
                  <a:cxn ang="0">
                    <a:pos x="6" y="204"/>
                  </a:cxn>
                  <a:cxn ang="0">
                    <a:pos x="8" y="203"/>
                  </a:cxn>
                  <a:cxn ang="0">
                    <a:pos x="9" y="202"/>
                  </a:cxn>
                  <a:cxn ang="0">
                    <a:pos x="9" y="202"/>
                  </a:cxn>
                  <a:cxn ang="0">
                    <a:pos x="23" y="180"/>
                  </a:cxn>
                  <a:cxn ang="0">
                    <a:pos x="36" y="157"/>
                  </a:cxn>
                  <a:cxn ang="0">
                    <a:pos x="48" y="134"/>
                  </a:cxn>
                  <a:cxn ang="0">
                    <a:pos x="57" y="110"/>
                  </a:cxn>
                  <a:cxn ang="0">
                    <a:pos x="57" y="110"/>
                  </a:cxn>
                  <a:cxn ang="0">
                    <a:pos x="68" y="83"/>
                  </a:cxn>
                  <a:cxn ang="0">
                    <a:pos x="74" y="69"/>
                  </a:cxn>
                  <a:cxn ang="0">
                    <a:pos x="82" y="54"/>
                  </a:cxn>
                  <a:cxn ang="0">
                    <a:pos x="90" y="41"/>
                  </a:cxn>
                  <a:cxn ang="0">
                    <a:pos x="100" y="28"/>
                  </a:cxn>
                  <a:cxn ang="0">
                    <a:pos x="111" y="18"/>
                  </a:cxn>
                  <a:cxn ang="0">
                    <a:pos x="122" y="9"/>
                  </a:cxn>
                  <a:cxn ang="0">
                    <a:pos x="122" y="9"/>
                  </a:cxn>
                  <a:cxn ang="0">
                    <a:pos x="123" y="8"/>
                  </a:cxn>
                  <a:cxn ang="0">
                    <a:pos x="124" y="6"/>
                  </a:cxn>
                  <a:cxn ang="0">
                    <a:pos x="124" y="4"/>
                  </a:cxn>
                  <a:cxn ang="0">
                    <a:pos x="123" y="3"/>
                  </a:cxn>
                  <a:cxn ang="0">
                    <a:pos x="122" y="2"/>
                  </a:cxn>
                  <a:cxn ang="0">
                    <a:pos x="120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7" y="0"/>
                  </a:cxn>
                </a:cxnLst>
                <a:rect l="0" t="0" r="r" b="b"/>
                <a:pathLst>
                  <a:path w="124" h="204">
                    <a:moveTo>
                      <a:pt x="117" y="0"/>
                    </a:moveTo>
                    <a:lnTo>
                      <a:pt x="117" y="0"/>
                    </a:lnTo>
                    <a:lnTo>
                      <a:pt x="106" y="9"/>
                    </a:lnTo>
                    <a:lnTo>
                      <a:pt x="97" y="18"/>
                    </a:lnTo>
                    <a:lnTo>
                      <a:pt x="89" y="27"/>
                    </a:lnTo>
                    <a:lnTo>
                      <a:pt x="82" y="39"/>
                    </a:lnTo>
                    <a:lnTo>
                      <a:pt x="74" y="50"/>
                    </a:lnTo>
                    <a:lnTo>
                      <a:pt x="68" y="61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31" y="142"/>
                    </a:lnTo>
                    <a:lnTo>
                      <a:pt x="18" y="170"/>
                    </a:lnTo>
                    <a:lnTo>
                      <a:pt x="9" y="183"/>
                    </a:lnTo>
                    <a:lnTo>
                      <a:pt x="1" y="197"/>
                    </a:lnTo>
                    <a:lnTo>
                      <a:pt x="1" y="197"/>
                    </a:lnTo>
                    <a:lnTo>
                      <a:pt x="0" y="199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3" y="203"/>
                    </a:lnTo>
                    <a:lnTo>
                      <a:pt x="4" y="204"/>
                    </a:lnTo>
                    <a:lnTo>
                      <a:pt x="6" y="204"/>
                    </a:lnTo>
                    <a:lnTo>
                      <a:pt x="8" y="203"/>
                    </a:lnTo>
                    <a:lnTo>
                      <a:pt x="9" y="202"/>
                    </a:lnTo>
                    <a:lnTo>
                      <a:pt x="9" y="202"/>
                    </a:lnTo>
                    <a:lnTo>
                      <a:pt x="23" y="180"/>
                    </a:lnTo>
                    <a:lnTo>
                      <a:pt x="36" y="157"/>
                    </a:lnTo>
                    <a:lnTo>
                      <a:pt x="48" y="134"/>
                    </a:lnTo>
                    <a:lnTo>
                      <a:pt x="57" y="110"/>
                    </a:lnTo>
                    <a:lnTo>
                      <a:pt x="57" y="110"/>
                    </a:lnTo>
                    <a:lnTo>
                      <a:pt x="68" y="83"/>
                    </a:lnTo>
                    <a:lnTo>
                      <a:pt x="74" y="69"/>
                    </a:lnTo>
                    <a:lnTo>
                      <a:pt x="82" y="54"/>
                    </a:lnTo>
                    <a:lnTo>
                      <a:pt x="90" y="41"/>
                    </a:lnTo>
                    <a:lnTo>
                      <a:pt x="100" y="28"/>
                    </a:lnTo>
                    <a:lnTo>
                      <a:pt x="111" y="18"/>
                    </a:lnTo>
                    <a:lnTo>
                      <a:pt x="122" y="9"/>
                    </a:lnTo>
                    <a:lnTo>
                      <a:pt x="122" y="9"/>
                    </a:lnTo>
                    <a:lnTo>
                      <a:pt x="123" y="8"/>
                    </a:lnTo>
                    <a:lnTo>
                      <a:pt x="124" y="6"/>
                    </a:lnTo>
                    <a:lnTo>
                      <a:pt x="124" y="4"/>
                    </a:lnTo>
                    <a:lnTo>
                      <a:pt x="123" y="3"/>
                    </a:lnTo>
                    <a:lnTo>
                      <a:pt x="122" y="2"/>
                    </a:lnTo>
                    <a:lnTo>
                      <a:pt x="120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6" name="Freeform 873"/>
              <p:cNvSpPr/>
              <p:nvPr/>
            </p:nvSpPr>
            <p:spPr bwMode="auto">
              <a:xfrm>
                <a:off x="4318000" y="1447800"/>
                <a:ext cx="74613" cy="104775"/>
              </a:xfrm>
              <a:custGeom>
                <a:avLst/>
                <a:gdLst/>
                <a:ahLst/>
                <a:cxnLst>
                  <a:cxn ang="0">
                    <a:pos x="132" y="3"/>
                  </a:cxn>
                  <a:cxn ang="0">
                    <a:pos x="132" y="3"/>
                  </a:cxn>
                  <a:cxn ang="0">
                    <a:pos x="130" y="8"/>
                  </a:cxn>
                  <a:cxn ang="0">
                    <a:pos x="127" y="14"/>
                  </a:cxn>
                  <a:cxn ang="0">
                    <a:pos x="123" y="19"/>
                  </a:cxn>
                  <a:cxn ang="0">
                    <a:pos x="118" y="23"/>
                  </a:cxn>
                  <a:cxn ang="0">
                    <a:pos x="108" y="32"/>
                  </a:cxn>
                  <a:cxn ang="0">
                    <a:pos x="100" y="42"/>
                  </a:cxn>
                  <a:cxn ang="0">
                    <a:pos x="100" y="42"/>
                  </a:cxn>
                  <a:cxn ang="0">
                    <a:pos x="85" y="62"/>
                  </a:cxn>
                  <a:cxn ang="0">
                    <a:pos x="71" y="83"/>
                  </a:cxn>
                  <a:cxn ang="0">
                    <a:pos x="71" y="83"/>
                  </a:cxn>
                  <a:cxn ang="0">
                    <a:pos x="36" y="133"/>
                  </a:cxn>
                  <a:cxn ang="0">
                    <a:pos x="36" y="133"/>
                  </a:cxn>
                  <a:cxn ang="0">
                    <a:pos x="28" y="148"/>
                  </a:cxn>
                  <a:cxn ang="0">
                    <a:pos x="19" y="163"/>
                  </a:cxn>
                  <a:cxn ang="0">
                    <a:pos x="11" y="178"/>
                  </a:cxn>
                  <a:cxn ang="0">
                    <a:pos x="6" y="184"/>
                  </a:cxn>
                  <a:cxn ang="0">
                    <a:pos x="1" y="191"/>
                  </a:cxn>
                  <a:cxn ang="0">
                    <a:pos x="1" y="191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  <a:cxn ang="0">
                    <a:pos x="1" y="198"/>
                  </a:cxn>
                  <a:cxn ang="0">
                    <a:pos x="3" y="199"/>
                  </a:cxn>
                  <a:cxn ang="0">
                    <a:pos x="4" y="200"/>
                  </a:cxn>
                  <a:cxn ang="0">
                    <a:pos x="6" y="199"/>
                  </a:cxn>
                  <a:cxn ang="0">
                    <a:pos x="7" y="198"/>
                  </a:cxn>
                  <a:cxn ang="0">
                    <a:pos x="7" y="198"/>
                  </a:cxn>
                  <a:cxn ang="0">
                    <a:pos x="15" y="187"/>
                  </a:cxn>
                  <a:cxn ang="0">
                    <a:pos x="22" y="176"/>
                  </a:cxn>
                  <a:cxn ang="0">
                    <a:pos x="35" y="153"/>
                  </a:cxn>
                  <a:cxn ang="0">
                    <a:pos x="35" y="153"/>
                  </a:cxn>
                  <a:cxn ang="0">
                    <a:pos x="44" y="139"/>
                  </a:cxn>
                  <a:cxn ang="0">
                    <a:pos x="54" y="124"/>
                  </a:cxn>
                  <a:cxn ang="0">
                    <a:pos x="74" y="95"/>
                  </a:cxn>
                  <a:cxn ang="0">
                    <a:pos x="74" y="95"/>
                  </a:cxn>
                  <a:cxn ang="0">
                    <a:pos x="108" y="46"/>
                  </a:cxn>
                  <a:cxn ang="0">
                    <a:pos x="108" y="46"/>
                  </a:cxn>
                  <a:cxn ang="0">
                    <a:pos x="112" y="41"/>
                  </a:cxn>
                  <a:cxn ang="0">
                    <a:pos x="117" y="36"/>
                  </a:cxn>
                  <a:cxn ang="0">
                    <a:pos x="127" y="27"/>
                  </a:cxn>
                  <a:cxn ang="0">
                    <a:pos x="132" y="23"/>
                  </a:cxn>
                  <a:cxn ang="0">
                    <a:pos x="136" y="18"/>
                  </a:cxn>
                  <a:cxn ang="0">
                    <a:pos x="139" y="12"/>
                  </a:cxn>
                  <a:cxn ang="0">
                    <a:pos x="141" y="5"/>
                  </a:cxn>
                  <a:cxn ang="0">
                    <a:pos x="141" y="5"/>
                  </a:cxn>
                  <a:cxn ang="0">
                    <a:pos x="141" y="3"/>
                  </a:cxn>
                  <a:cxn ang="0">
                    <a:pos x="140" y="2"/>
                  </a:cxn>
                  <a:cxn ang="0">
                    <a:pos x="139" y="1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34" y="0"/>
                  </a:cxn>
                  <a:cxn ang="0">
                    <a:pos x="133" y="1"/>
                  </a:cxn>
                  <a:cxn ang="0">
                    <a:pos x="132" y="3"/>
                  </a:cxn>
                  <a:cxn ang="0">
                    <a:pos x="132" y="3"/>
                  </a:cxn>
                </a:cxnLst>
                <a:rect l="0" t="0" r="r" b="b"/>
                <a:pathLst>
                  <a:path w="141" h="200">
                    <a:moveTo>
                      <a:pt x="132" y="3"/>
                    </a:moveTo>
                    <a:lnTo>
                      <a:pt x="132" y="3"/>
                    </a:lnTo>
                    <a:lnTo>
                      <a:pt x="130" y="8"/>
                    </a:lnTo>
                    <a:lnTo>
                      <a:pt x="127" y="14"/>
                    </a:lnTo>
                    <a:lnTo>
                      <a:pt x="123" y="19"/>
                    </a:lnTo>
                    <a:lnTo>
                      <a:pt x="118" y="23"/>
                    </a:lnTo>
                    <a:lnTo>
                      <a:pt x="108" y="32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85" y="62"/>
                    </a:lnTo>
                    <a:lnTo>
                      <a:pt x="71" y="83"/>
                    </a:lnTo>
                    <a:lnTo>
                      <a:pt x="71" y="83"/>
                    </a:lnTo>
                    <a:lnTo>
                      <a:pt x="36" y="133"/>
                    </a:lnTo>
                    <a:lnTo>
                      <a:pt x="36" y="133"/>
                    </a:lnTo>
                    <a:lnTo>
                      <a:pt x="28" y="148"/>
                    </a:lnTo>
                    <a:lnTo>
                      <a:pt x="19" y="163"/>
                    </a:lnTo>
                    <a:lnTo>
                      <a:pt x="11" y="178"/>
                    </a:lnTo>
                    <a:lnTo>
                      <a:pt x="6" y="184"/>
                    </a:lnTo>
                    <a:lnTo>
                      <a:pt x="1" y="191"/>
                    </a:lnTo>
                    <a:lnTo>
                      <a:pt x="1" y="191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lnTo>
                      <a:pt x="1" y="198"/>
                    </a:lnTo>
                    <a:lnTo>
                      <a:pt x="3" y="199"/>
                    </a:lnTo>
                    <a:lnTo>
                      <a:pt x="4" y="200"/>
                    </a:lnTo>
                    <a:lnTo>
                      <a:pt x="6" y="199"/>
                    </a:lnTo>
                    <a:lnTo>
                      <a:pt x="7" y="198"/>
                    </a:lnTo>
                    <a:lnTo>
                      <a:pt x="7" y="198"/>
                    </a:lnTo>
                    <a:lnTo>
                      <a:pt x="15" y="187"/>
                    </a:lnTo>
                    <a:lnTo>
                      <a:pt x="22" y="176"/>
                    </a:lnTo>
                    <a:lnTo>
                      <a:pt x="35" y="153"/>
                    </a:lnTo>
                    <a:lnTo>
                      <a:pt x="35" y="153"/>
                    </a:lnTo>
                    <a:lnTo>
                      <a:pt x="44" y="139"/>
                    </a:lnTo>
                    <a:lnTo>
                      <a:pt x="54" y="124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108" y="46"/>
                    </a:lnTo>
                    <a:lnTo>
                      <a:pt x="108" y="46"/>
                    </a:lnTo>
                    <a:lnTo>
                      <a:pt x="112" y="41"/>
                    </a:lnTo>
                    <a:lnTo>
                      <a:pt x="117" y="36"/>
                    </a:lnTo>
                    <a:lnTo>
                      <a:pt x="127" y="27"/>
                    </a:lnTo>
                    <a:lnTo>
                      <a:pt x="132" y="23"/>
                    </a:lnTo>
                    <a:lnTo>
                      <a:pt x="136" y="18"/>
                    </a:lnTo>
                    <a:lnTo>
                      <a:pt x="139" y="12"/>
                    </a:lnTo>
                    <a:lnTo>
                      <a:pt x="141" y="5"/>
                    </a:lnTo>
                    <a:lnTo>
                      <a:pt x="141" y="5"/>
                    </a:lnTo>
                    <a:lnTo>
                      <a:pt x="141" y="3"/>
                    </a:lnTo>
                    <a:lnTo>
                      <a:pt x="140" y="2"/>
                    </a:lnTo>
                    <a:lnTo>
                      <a:pt x="139" y="1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34" y="0"/>
                    </a:lnTo>
                    <a:lnTo>
                      <a:pt x="133" y="1"/>
                    </a:lnTo>
                    <a:lnTo>
                      <a:pt x="132" y="3"/>
                    </a:lnTo>
                    <a:lnTo>
                      <a:pt x="13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7" name="Freeform 874"/>
              <p:cNvSpPr/>
              <p:nvPr/>
            </p:nvSpPr>
            <p:spPr bwMode="auto">
              <a:xfrm>
                <a:off x="4367213" y="1470025"/>
                <a:ext cx="53975" cy="92075"/>
              </a:xfrm>
              <a:custGeom>
                <a:avLst/>
                <a:gdLst/>
                <a:ahLst/>
                <a:cxnLst>
                  <a:cxn ang="0">
                    <a:pos x="100" y="3"/>
                  </a:cxn>
                  <a:cxn ang="0">
                    <a:pos x="100" y="3"/>
                  </a:cxn>
                  <a:cxn ang="0">
                    <a:pos x="98" y="1"/>
                  </a:cxn>
                  <a:cxn ang="0">
                    <a:pos x="96" y="0"/>
                  </a:cxn>
                  <a:cxn ang="0">
                    <a:pos x="94" y="0"/>
                  </a:cxn>
                  <a:cxn ang="0">
                    <a:pos x="92" y="1"/>
                  </a:cxn>
                  <a:cxn ang="0">
                    <a:pos x="86" y="6"/>
                  </a:cxn>
                  <a:cxn ang="0">
                    <a:pos x="86" y="6"/>
                  </a:cxn>
                  <a:cxn ang="0">
                    <a:pos x="85" y="8"/>
                  </a:cxn>
                  <a:cxn ang="0">
                    <a:pos x="86" y="11"/>
                  </a:cxn>
                  <a:cxn ang="0">
                    <a:pos x="87" y="13"/>
                  </a:cxn>
                  <a:cxn ang="0">
                    <a:pos x="91" y="14"/>
                  </a:cxn>
                  <a:cxn ang="0">
                    <a:pos x="91" y="14"/>
                  </a:cxn>
                  <a:cxn ang="0">
                    <a:pos x="89" y="21"/>
                  </a:cxn>
                  <a:cxn ang="0">
                    <a:pos x="85" y="31"/>
                  </a:cxn>
                  <a:cxn ang="0">
                    <a:pos x="81" y="39"/>
                  </a:cxn>
                  <a:cxn ang="0">
                    <a:pos x="77" y="47"/>
                  </a:cxn>
                  <a:cxn ang="0">
                    <a:pos x="67" y="64"/>
                  </a:cxn>
                  <a:cxn ang="0">
                    <a:pos x="58" y="77"/>
                  </a:cxn>
                  <a:cxn ang="0">
                    <a:pos x="58" y="77"/>
                  </a:cxn>
                  <a:cxn ang="0">
                    <a:pos x="44" y="99"/>
                  </a:cxn>
                  <a:cxn ang="0">
                    <a:pos x="31" y="119"/>
                  </a:cxn>
                  <a:cxn ang="0">
                    <a:pos x="18" y="141"/>
                  </a:cxn>
                  <a:cxn ang="0">
                    <a:pos x="4" y="163"/>
                  </a:cxn>
                  <a:cxn ang="0">
                    <a:pos x="4" y="163"/>
                  </a:cxn>
                  <a:cxn ang="0">
                    <a:pos x="2" y="165"/>
                  </a:cxn>
                  <a:cxn ang="0">
                    <a:pos x="1" y="169"/>
                  </a:cxn>
                  <a:cxn ang="0">
                    <a:pos x="1" y="169"/>
                  </a:cxn>
                  <a:cxn ang="0">
                    <a:pos x="0" y="171"/>
                  </a:cxn>
                  <a:cxn ang="0">
                    <a:pos x="1" y="172"/>
                  </a:cxn>
                  <a:cxn ang="0">
                    <a:pos x="3" y="174"/>
                  </a:cxn>
                  <a:cxn ang="0">
                    <a:pos x="6" y="174"/>
                  </a:cxn>
                  <a:cxn ang="0">
                    <a:pos x="8" y="174"/>
                  </a:cxn>
                  <a:cxn ang="0">
                    <a:pos x="9" y="172"/>
                  </a:cxn>
                  <a:cxn ang="0">
                    <a:pos x="9" y="172"/>
                  </a:cxn>
                  <a:cxn ang="0">
                    <a:pos x="10" y="171"/>
                  </a:cxn>
                  <a:cxn ang="0">
                    <a:pos x="11" y="170"/>
                  </a:cxn>
                  <a:cxn ang="0">
                    <a:pos x="11" y="170"/>
                  </a:cxn>
                  <a:cxn ang="0">
                    <a:pos x="13" y="169"/>
                  </a:cxn>
                  <a:cxn ang="0">
                    <a:pos x="14" y="168"/>
                  </a:cxn>
                  <a:cxn ang="0">
                    <a:pos x="14" y="167"/>
                  </a:cxn>
                  <a:cxn ang="0">
                    <a:pos x="14" y="165"/>
                  </a:cxn>
                  <a:cxn ang="0">
                    <a:pos x="14" y="165"/>
                  </a:cxn>
                  <a:cxn ang="0">
                    <a:pos x="30" y="141"/>
                  </a:cxn>
                  <a:cxn ang="0">
                    <a:pos x="44" y="116"/>
                  </a:cxn>
                  <a:cxn ang="0">
                    <a:pos x="60" y="93"/>
                  </a:cxn>
                  <a:cxn ang="0">
                    <a:pos x="75" y="69"/>
                  </a:cxn>
                  <a:cxn ang="0">
                    <a:pos x="75" y="69"/>
                  </a:cxn>
                  <a:cxn ang="0">
                    <a:pos x="84" y="54"/>
                  </a:cxn>
                  <a:cxn ang="0">
                    <a:pos x="93" y="37"/>
                  </a:cxn>
                  <a:cxn ang="0">
                    <a:pos x="96" y="29"/>
                  </a:cxn>
                  <a:cxn ang="0">
                    <a:pos x="99" y="19"/>
                  </a:cxn>
                  <a:cxn ang="0">
                    <a:pos x="100" y="11"/>
                  </a:cxn>
                  <a:cxn ang="0">
                    <a:pos x="100" y="3"/>
                  </a:cxn>
                  <a:cxn ang="0">
                    <a:pos x="100" y="3"/>
                  </a:cxn>
                </a:cxnLst>
                <a:rect l="0" t="0" r="r" b="b"/>
                <a:pathLst>
                  <a:path w="100" h="174">
                    <a:moveTo>
                      <a:pt x="100" y="3"/>
                    </a:moveTo>
                    <a:lnTo>
                      <a:pt x="100" y="3"/>
                    </a:lnTo>
                    <a:lnTo>
                      <a:pt x="98" y="1"/>
                    </a:lnTo>
                    <a:lnTo>
                      <a:pt x="96" y="0"/>
                    </a:lnTo>
                    <a:lnTo>
                      <a:pt x="94" y="0"/>
                    </a:lnTo>
                    <a:lnTo>
                      <a:pt x="92" y="1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5" y="8"/>
                    </a:lnTo>
                    <a:lnTo>
                      <a:pt x="86" y="11"/>
                    </a:lnTo>
                    <a:lnTo>
                      <a:pt x="87" y="13"/>
                    </a:lnTo>
                    <a:lnTo>
                      <a:pt x="91" y="14"/>
                    </a:lnTo>
                    <a:lnTo>
                      <a:pt x="91" y="14"/>
                    </a:lnTo>
                    <a:lnTo>
                      <a:pt x="89" y="21"/>
                    </a:lnTo>
                    <a:lnTo>
                      <a:pt x="85" y="31"/>
                    </a:lnTo>
                    <a:lnTo>
                      <a:pt x="81" y="39"/>
                    </a:lnTo>
                    <a:lnTo>
                      <a:pt x="77" y="47"/>
                    </a:lnTo>
                    <a:lnTo>
                      <a:pt x="67" y="64"/>
                    </a:lnTo>
                    <a:lnTo>
                      <a:pt x="58" y="77"/>
                    </a:lnTo>
                    <a:lnTo>
                      <a:pt x="58" y="77"/>
                    </a:lnTo>
                    <a:lnTo>
                      <a:pt x="44" y="99"/>
                    </a:lnTo>
                    <a:lnTo>
                      <a:pt x="31" y="119"/>
                    </a:lnTo>
                    <a:lnTo>
                      <a:pt x="18" y="141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2" y="165"/>
                    </a:lnTo>
                    <a:lnTo>
                      <a:pt x="1" y="169"/>
                    </a:lnTo>
                    <a:lnTo>
                      <a:pt x="1" y="169"/>
                    </a:lnTo>
                    <a:lnTo>
                      <a:pt x="0" y="171"/>
                    </a:lnTo>
                    <a:lnTo>
                      <a:pt x="1" y="172"/>
                    </a:lnTo>
                    <a:lnTo>
                      <a:pt x="3" y="174"/>
                    </a:lnTo>
                    <a:lnTo>
                      <a:pt x="6" y="174"/>
                    </a:lnTo>
                    <a:lnTo>
                      <a:pt x="8" y="174"/>
                    </a:lnTo>
                    <a:lnTo>
                      <a:pt x="9" y="172"/>
                    </a:lnTo>
                    <a:lnTo>
                      <a:pt x="9" y="172"/>
                    </a:lnTo>
                    <a:lnTo>
                      <a:pt x="10" y="171"/>
                    </a:lnTo>
                    <a:lnTo>
                      <a:pt x="11" y="170"/>
                    </a:lnTo>
                    <a:lnTo>
                      <a:pt x="11" y="170"/>
                    </a:lnTo>
                    <a:lnTo>
                      <a:pt x="13" y="169"/>
                    </a:lnTo>
                    <a:lnTo>
                      <a:pt x="14" y="168"/>
                    </a:lnTo>
                    <a:lnTo>
                      <a:pt x="14" y="167"/>
                    </a:lnTo>
                    <a:lnTo>
                      <a:pt x="14" y="165"/>
                    </a:lnTo>
                    <a:lnTo>
                      <a:pt x="14" y="165"/>
                    </a:lnTo>
                    <a:lnTo>
                      <a:pt x="30" y="141"/>
                    </a:lnTo>
                    <a:lnTo>
                      <a:pt x="44" y="116"/>
                    </a:lnTo>
                    <a:lnTo>
                      <a:pt x="60" y="93"/>
                    </a:lnTo>
                    <a:lnTo>
                      <a:pt x="75" y="69"/>
                    </a:lnTo>
                    <a:lnTo>
                      <a:pt x="75" y="69"/>
                    </a:lnTo>
                    <a:lnTo>
                      <a:pt x="84" y="54"/>
                    </a:lnTo>
                    <a:lnTo>
                      <a:pt x="93" y="37"/>
                    </a:lnTo>
                    <a:lnTo>
                      <a:pt x="96" y="29"/>
                    </a:lnTo>
                    <a:lnTo>
                      <a:pt x="99" y="19"/>
                    </a:lnTo>
                    <a:lnTo>
                      <a:pt x="100" y="11"/>
                    </a:lnTo>
                    <a:lnTo>
                      <a:pt x="100" y="3"/>
                    </a:lnTo>
                    <a:lnTo>
                      <a:pt x="10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8" name="Freeform 875"/>
              <p:cNvSpPr/>
              <p:nvPr/>
            </p:nvSpPr>
            <p:spPr bwMode="auto">
              <a:xfrm>
                <a:off x="4392613" y="1492250"/>
                <a:ext cx="60325" cy="103188"/>
              </a:xfrm>
              <a:custGeom>
                <a:avLst/>
                <a:gdLst/>
                <a:ahLst/>
                <a:cxnLst>
                  <a:cxn ang="0">
                    <a:pos x="106" y="3"/>
                  </a:cxn>
                  <a:cxn ang="0">
                    <a:pos x="106" y="3"/>
                  </a:cxn>
                  <a:cxn ang="0">
                    <a:pos x="79" y="51"/>
                  </a:cxn>
                  <a:cxn ang="0">
                    <a:pos x="65" y="74"/>
                  </a:cxn>
                  <a:cxn ang="0">
                    <a:pos x="50" y="98"/>
                  </a:cxn>
                  <a:cxn ang="0">
                    <a:pos x="50" y="98"/>
                  </a:cxn>
                  <a:cxn ang="0">
                    <a:pos x="36" y="120"/>
                  </a:cxn>
                  <a:cxn ang="0">
                    <a:pos x="23" y="141"/>
                  </a:cxn>
                  <a:cxn ang="0">
                    <a:pos x="11" y="164"/>
                  </a:cxn>
                  <a:cxn ang="0">
                    <a:pos x="5" y="177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91"/>
                  </a:cxn>
                  <a:cxn ang="0">
                    <a:pos x="1" y="192"/>
                  </a:cxn>
                  <a:cxn ang="0">
                    <a:pos x="2" y="193"/>
                  </a:cxn>
                  <a:cxn ang="0">
                    <a:pos x="3" y="194"/>
                  </a:cxn>
                  <a:cxn ang="0">
                    <a:pos x="5" y="194"/>
                  </a:cxn>
                  <a:cxn ang="0">
                    <a:pos x="7" y="194"/>
                  </a:cxn>
                  <a:cxn ang="0">
                    <a:pos x="8" y="193"/>
                  </a:cxn>
                  <a:cxn ang="0">
                    <a:pos x="10" y="191"/>
                  </a:cxn>
                  <a:cxn ang="0">
                    <a:pos x="10" y="191"/>
                  </a:cxn>
                  <a:cxn ang="0">
                    <a:pos x="15" y="179"/>
                  </a:cxn>
                  <a:cxn ang="0">
                    <a:pos x="21" y="166"/>
                  </a:cxn>
                  <a:cxn ang="0">
                    <a:pos x="33" y="142"/>
                  </a:cxn>
                  <a:cxn ang="0">
                    <a:pos x="48" y="119"/>
                  </a:cxn>
                  <a:cxn ang="0">
                    <a:pos x="63" y="96"/>
                  </a:cxn>
                  <a:cxn ang="0">
                    <a:pos x="63" y="96"/>
                  </a:cxn>
                  <a:cxn ang="0">
                    <a:pos x="77" y="74"/>
                  </a:cxn>
                  <a:cxn ang="0">
                    <a:pos x="89" y="53"/>
                  </a:cxn>
                  <a:cxn ang="0">
                    <a:pos x="114" y="7"/>
                  </a:cxn>
                  <a:cxn ang="0">
                    <a:pos x="114" y="7"/>
                  </a:cxn>
                  <a:cxn ang="0">
                    <a:pos x="114" y="5"/>
                  </a:cxn>
                  <a:cxn ang="0">
                    <a:pos x="114" y="4"/>
                  </a:cxn>
                  <a:cxn ang="0">
                    <a:pos x="113" y="2"/>
                  </a:cxn>
                  <a:cxn ang="0">
                    <a:pos x="112" y="1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7" y="1"/>
                  </a:cxn>
                  <a:cxn ang="0">
                    <a:pos x="106" y="3"/>
                  </a:cxn>
                  <a:cxn ang="0">
                    <a:pos x="106" y="3"/>
                  </a:cxn>
                </a:cxnLst>
                <a:rect l="0" t="0" r="r" b="b"/>
                <a:pathLst>
                  <a:path w="114" h="194">
                    <a:moveTo>
                      <a:pt x="106" y="3"/>
                    </a:moveTo>
                    <a:lnTo>
                      <a:pt x="106" y="3"/>
                    </a:lnTo>
                    <a:lnTo>
                      <a:pt x="79" y="51"/>
                    </a:lnTo>
                    <a:lnTo>
                      <a:pt x="65" y="74"/>
                    </a:lnTo>
                    <a:lnTo>
                      <a:pt x="50" y="98"/>
                    </a:lnTo>
                    <a:lnTo>
                      <a:pt x="50" y="98"/>
                    </a:lnTo>
                    <a:lnTo>
                      <a:pt x="36" y="120"/>
                    </a:lnTo>
                    <a:lnTo>
                      <a:pt x="23" y="141"/>
                    </a:lnTo>
                    <a:lnTo>
                      <a:pt x="11" y="164"/>
                    </a:lnTo>
                    <a:lnTo>
                      <a:pt x="5" y="177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91"/>
                    </a:lnTo>
                    <a:lnTo>
                      <a:pt x="1" y="192"/>
                    </a:lnTo>
                    <a:lnTo>
                      <a:pt x="2" y="193"/>
                    </a:lnTo>
                    <a:lnTo>
                      <a:pt x="3" y="194"/>
                    </a:lnTo>
                    <a:lnTo>
                      <a:pt x="5" y="194"/>
                    </a:lnTo>
                    <a:lnTo>
                      <a:pt x="7" y="194"/>
                    </a:lnTo>
                    <a:lnTo>
                      <a:pt x="8" y="193"/>
                    </a:lnTo>
                    <a:lnTo>
                      <a:pt x="10" y="191"/>
                    </a:lnTo>
                    <a:lnTo>
                      <a:pt x="10" y="191"/>
                    </a:lnTo>
                    <a:lnTo>
                      <a:pt x="15" y="179"/>
                    </a:lnTo>
                    <a:lnTo>
                      <a:pt x="21" y="166"/>
                    </a:lnTo>
                    <a:lnTo>
                      <a:pt x="33" y="142"/>
                    </a:lnTo>
                    <a:lnTo>
                      <a:pt x="48" y="119"/>
                    </a:lnTo>
                    <a:lnTo>
                      <a:pt x="63" y="96"/>
                    </a:lnTo>
                    <a:lnTo>
                      <a:pt x="63" y="96"/>
                    </a:lnTo>
                    <a:lnTo>
                      <a:pt x="77" y="74"/>
                    </a:lnTo>
                    <a:lnTo>
                      <a:pt x="89" y="53"/>
                    </a:lnTo>
                    <a:lnTo>
                      <a:pt x="114" y="7"/>
                    </a:lnTo>
                    <a:lnTo>
                      <a:pt x="114" y="7"/>
                    </a:lnTo>
                    <a:lnTo>
                      <a:pt x="114" y="5"/>
                    </a:lnTo>
                    <a:lnTo>
                      <a:pt x="114" y="4"/>
                    </a:lnTo>
                    <a:lnTo>
                      <a:pt x="113" y="2"/>
                    </a:lnTo>
                    <a:lnTo>
                      <a:pt x="112" y="1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7" y="1"/>
                    </a:lnTo>
                    <a:lnTo>
                      <a:pt x="106" y="3"/>
                    </a:lnTo>
                    <a:lnTo>
                      <a:pt x="106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9" name="Freeform 876"/>
              <p:cNvSpPr/>
              <p:nvPr/>
            </p:nvSpPr>
            <p:spPr bwMode="auto">
              <a:xfrm>
                <a:off x="4422775" y="1514475"/>
                <a:ext cx="60325" cy="95250"/>
              </a:xfrm>
              <a:custGeom>
                <a:avLst/>
                <a:gdLst/>
                <a:ahLst/>
                <a:cxnLst>
                  <a:cxn ang="0">
                    <a:pos x="106" y="1"/>
                  </a:cxn>
                  <a:cxn ang="0">
                    <a:pos x="106" y="1"/>
                  </a:cxn>
                  <a:cxn ang="0">
                    <a:pos x="99" y="10"/>
                  </a:cxn>
                  <a:cxn ang="0">
                    <a:pos x="93" y="18"/>
                  </a:cxn>
                  <a:cxn ang="0">
                    <a:pos x="87" y="27"/>
                  </a:cxn>
                  <a:cxn ang="0">
                    <a:pos x="82" y="35"/>
                  </a:cxn>
                  <a:cxn ang="0">
                    <a:pos x="72" y="54"/>
                  </a:cxn>
                  <a:cxn ang="0">
                    <a:pos x="63" y="74"/>
                  </a:cxn>
                  <a:cxn ang="0">
                    <a:pos x="63" y="74"/>
                  </a:cxn>
                  <a:cxn ang="0">
                    <a:pos x="33" y="123"/>
                  </a:cxn>
                  <a:cxn ang="0">
                    <a:pos x="18" y="148"/>
                  </a:cxn>
                  <a:cxn ang="0">
                    <a:pos x="1" y="173"/>
                  </a:cxn>
                  <a:cxn ang="0">
                    <a:pos x="1" y="173"/>
                  </a:cxn>
                  <a:cxn ang="0">
                    <a:pos x="0" y="175"/>
                  </a:cxn>
                  <a:cxn ang="0">
                    <a:pos x="0" y="177"/>
                  </a:cxn>
                  <a:cxn ang="0">
                    <a:pos x="1" y="178"/>
                  </a:cxn>
                  <a:cxn ang="0">
                    <a:pos x="2" y="179"/>
                  </a:cxn>
                  <a:cxn ang="0">
                    <a:pos x="6" y="180"/>
                  </a:cxn>
                  <a:cxn ang="0">
                    <a:pos x="7" y="179"/>
                  </a:cxn>
                  <a:cxn ang="0">
                    <a:pos x="9" y="178"/>
                  </a:cxn>
                  <a:cxn ang="0">
                    <a:pos x="9" y="178"/>
                  </a:cxn>
                  <a:cxn ang="0">
                    <a:pos x="25" y="155"/>
                  </a:cxn>
                  <a:cxn ang="0">
                    <a:pos x="39" y="133"/>
                  </a:cxn>
                  <a:cxn ang="0">
                    <a:pos x="66" y="86"/>
                  </a:cxn>
                  <a:cxn ang="0">
                    <a:pos x="66" y="86"/>
                  </a:cxn>
                  <a:cxn ang="0">
                    <a:pos x="77" y="65"/>
                  </a:cxn>
                  <a:cxn ang="0">
                    <a:pos x="87" y="45"/>
                  </a:cxn>
                  <a:cxn ang="0">
                    <a:pos x="93" y="35"/>
                  </a:cxn>
                  <a:cxn ang="0">
                    <a:pos x="98" y="26"/>
                  </a:cxn>
                  <a:cxn ang="0">
                    <a:pos x="105" y="17"/>
                  </a:cxn>
                  <a:cxn ang="0">
                    <a:pos x="113" y="8"/>
                  </a:cxn>
                  <a:cxn ang="0">
                    <a:pos x="113" y="8"/>
                  </a:cxn>
                  <a:cxn ang="0">
                    <a:pos x="114" y="7"/>
                  </a:cxn>
                  <a:cxn ang="0">
                    <a:pos x="115" y="4"/>
                  </a:cxn>
                  <a:cxn ang="0">
                    <a:pos x="114" y="2"/>
                  </a:cxn>
                  <a:cxn ang="0">
                    <a:pos x="113" y="1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7" y="0"/>
                  </a:cxn>
                  <a:cxn ang="0">
                    <a:pos x="106" y="1"/>
                  </a:cxn>
                  <a:cxn ang="0">
                    <a:pos x="106" y="1"/>
                  </a:cxn>
                </a:cxnLst>
                <a:rect l="0" t="0" r="r" b="b"/>
                <a:pathLst>
                  <a:path w="115" h="180">
                    <a:moveTo>
                      <a:pt x="106" y="1"/>
                    </a:moveTo>
                    <a:lnTo>
                      <a:pt x="106" y="1"/>
                    </a:lnTo>
                    <a:lnTo>
                      <a:pt x="99" y="10"/>
                    </a:lnTo>
                    <a:lnTo>
                      <a:pt x="93" y="18"/>
                    </a:lnTo>
                    <a:lnTo>
                      <a:pt x="87" y="27"/>
                    </a:lnTo>
                    <a:lnTo>
                      <a:pt x="82" y="35"/>
                    </a:lnTo>
                    <a:lnTo>
                      <a:pt x="72" y="54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33" y="123"/>
                    </a:lnTo>
                    <a:lnTo>
                      <a:pt x="18" y="148"/>
                    </a:lnTo>
                    <a:lnTo>
                      <a:pt x="1" y="173"/>
                    </a:lnTo>
                    <a:lnTo>
                      <a:pt x="1" y="173"/>
                    </a:lnTo>
                    <a:lnTo>
                      <a:pt x="0" y="175"/>
                    </a:lnTo>
                    <a:lnTo>
                      <a:pt x="0" y="177"/>
                    </a:lnTo>
                    <a:lnTo>
                      <a:pt x="1" y="178"/>
                    </a:lnTo>
                    <a:lnTo>
                      <a:pt x="2" y="179"/>
                    </a:lnTo>
                    <a:lnTo>
                      <a:pt x="6" y="180"/>
                    </a:lnTo>
                    <a:lnTo>
                      <a:pt x="7" y="179"/>
                    </a:lnTo>
                    <a:lnTo>
                      <a:pt x="9" y="178"/>
                    </a:lnTo>
                    <a:lnTo>
                      <a:pt x="9" y="178"/>
                    </a:lnTo>
                    <a:lnTo>
                      <a:pt x="25" y="155"/>
                    </a:lnTo>
                    <a:lnTo>
                      <a:pt x="39" y="133"/>
                    </a:lnTo>
                    <a:lnTo>
                      <a:pt x="66" y="86"/>
                    </a:lnTo>
                    <a:lnTo>
                      <a:pt x="66" y="86"/>
                    </a:lnTo>
                    <a:lnTo>
                      <a:pt x="77" y="65"/>
                    </a:lnTo>
                    <a:lnTo>
                      <a:pt x="87" y="45"/>
                    </a:lnTo>
                    <a:lnTo>
                      <a:pt x="93" y="35"/>
                    </a:lnTo>
                    <a:lnTo>
                      <a:pt x="98" y="26"/>
                    </a:lnTo>
                    <a:lnTo>
                      <a:pt x="105" y="17"/>
                    </a:lnTo>
                    <a:lnTo>
                      <a:pt x="113" y="8"/>
                    </a:lnTo>
                    <a:lnTo>
                      <a:pt x="113" y="8"/>
                    </a:lnTo>
                    <a:lnTo>
                      <a:pt x="114" y="7"/>
                    </a:lnTo>
                    <a:lnTo>
                      <a:pt x="115" y="4"/>
                    </a:lnTo>
                    <a:lnTo>
                      <a:pt x="114" y="2"/>
                    </a:lnTo>
                    <a:lnTo>
                      <a:pt x="113" y="1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7" y="0"/>
                    </a:lnTo>
                    <a:lnTo>
                      <a:pt x="106" y="1"/>
                    </a:lnTo>
                    <a:lnTo>
                      <a:pt x="106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0" name="Freeform 877"/>
              <p:cNvSpPr/>
              <p:nvPr/>
            </p:nvSpPr>
            <p:spPr bwMode="auto">
              <a:xfrm>
                <a:off x="4451350" y="1538288"/>
                <a:ext cx="58738" cy="96838"/>
              </a:xfrm>
              <a:custGeom>
                <a:avLst/>
                <a:gdLst/>
                <a:ahLst/>
                <a:cxnLst>
                  <a:cxn ang="0">
                    <a:pos x="104" y="2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4" y="14"/>
                  </a:cxn>
                  <a:cxn ang="0">
                    <a:pos x="89" y="20"/>
                  </a:cxn>
                  <a:cxn ang="0">
                    <a:pos x="86" y="23"/>
                  </a:cxn>
                  <a:cxn ang="0">
                    <a:pos x="85" y="27"/>
                  </a:cxn>
                  <a:cxn ang="0">
                    <a:pos x="85" y="27"/>
                  </a:cxn>
                  <a:cxn ang="0">
                    <a:pos x="80" y="41"/>
                  </a:cxn>
                  <a:cxn ang="0">
                    <a:pos x="73" y="54"/>
                  </a:cxn>
                  <a:cxn ang="0">
                    <a:pos x="58" y="79"/>
                  </a:cxn>
                  <a:cxn ang="0">
                    <a:pos x="58" y="79"/>
                  </a:cxn>
                  <a:cxn ang="0">
                    <a:pos x="29" y="128"/>
                  </a:cxn>
                  <a:cxn ang="0">
                    <a:pos x="14" y="153"/>
                  </a:cxn>
                  <a:cxn ang="0">
                    <a:pos x="0" y="177"/>
                  </a:cxn>
                  <a:cxn ang="0">
                    <a:pos x="0" y="177"/>
                  </a:cxn>
                  <a:cxn ang="0">
                    <a:pos x="0" y="179"/>
                  </a:cxn>
                  <a:cxn ang="0">
                    <a:pos x="0" y="181"/>
                  </a:cxn>
                  <a:cxn ang="0">
                    <a:pos x="1" y="183"/>
                  </a:cxn>
                  <a:cxn ang="0">
                    <a:pos x="2" y="184"/>
                  </a:cxn>
                  <a:cxn ang="0">
                    <a:pos x="5" y="185"/>
                  </a:cxn>
                  <a:cxn ang="0">
                    <a:pos x="7" y="184"/>
                  </a:cxn>
                  <a:cxn ang="0">
                    <a:pos x="8" y="183"/>
                  </a:cxn>
                  <a:cxn ang="0">
                    <a:pos x="8" y="183"/>
                  </a:cxn>
                  <a:cxn ang="0">
                    <a:pos x="11" y="178"/>
                  </a:cxn>
                  <a:cxn ang="0">
                    <a:pos x="15" y="175"/>
                  </a:cxn>
                  <a:cxn ang="0">
                    <a:pos x="15" y="175"/>
                  </a:cxn>
                  <a:cxn ang="0">
                    <a:pos x="17" y="173"/>
                  </a:cxn>
                  <a:cxn ang="0">
                    <a:pos x="18" y="171"/>
                  </a:cxn>
                  <a:cxn ang="0">
                    <a:pos x="18" y="168"/>
                  </a:cxn>
                  <a:cxn ang="0">
                    <a:pos x="17" y="167"/>
                  </a:cxn>
                  <a:cxn ang="0">
                    <a:pos x="17" y="167"/>
                  </a:cxn>
                  <a:cxn ang="0">
                    <a:pos x="39" y="129"/>
                  </a:cxn>
                  <a:cxn ang="0">
                    <a:pos x="63" y="91"/>
                  </a:cxn>
                  <a:cxn ang="0">
                    <a:pos x="63" y="91"/>
                  </a:cxn>
                  <a:cxn ang="0">
                    <a:pos x="76" y="69"/>
                  </a:cxn>
                  <a:cxn ang="0">
                    <a:pos x="82" y="58"/>
                  </a:cxn>
                  <a:cxn ang="0">
                    <a:pos x="89" y="45"/>
                  </a:cxn>
                  <a:cxn ang="0">
                    <a:pos x="89" y="45"/>
                  </a:cxn>
                  <a:cxn ang="0">
                    <a:pos x="94" y="35"/>
                  </a:cxn>
                  <a:cxn ang="0">
                    <a:pos x="100" y="25"/>
                  </a:cxn>
                  <a:cxn ang="0">
                    <a:pos x="112" y="7"/>
                  </a:cxn>
                  <a:cxn ang="0">
                    <a:pos x="112" y="7"/>
                  </a:cxn>
                  <a:cxn ang="0">
                    <a:pos x="113" y="5"/>
                  </a:cxn>
                  <a:cxn ang="0">
                    <a:pos x="113" y="3"/>
                  </a:cxn>
                  <a:cxn ang="0">
                    <a:pos x="112" y="2"/>
                  </a:cxn>
                  <a:cxn ang="0">
                    <a:pos x="111" y="1"/>
                  </a:cxn>
                  <a:cxn ang="0">
                    <a:pos x="109" y="0"/>
                  </a:cxn>
                  <a:cxn ang="0">
                    <a:pos x="107" y="0"/>
                  </a:cxn>
                  <a:cxn ang="0">
                    <a:pos x="106" y="1"/>
                  </a:cxn>
                  <a:cxn ang="0">
                    <a:pos x="104" y="2"/>
                  </a:cxn>
                  <a:cxn ang="0">
                    <a:pos x="104" y="2"/>
                  </a:cxn>
                </a:cxnLst>
                <a:rect l="0" t="0" r="r" b="b"/>
                <a:pathLst>
                  <a:path w="113" h="185">
                    <a:moveTo>
                      <a:pt x="104" y="2"/>
                    </a:moveTo>
                    <a:lnTo>
                      <a:pt x="104" y="2"/>
                    </a:lnTo>
                    <a:lnTo>
                      <a:pt x="100" y="8"/>
                    </a:lnTo>
                    <a:lnTo>
                      <a:pt x="94" y="14"/>
                    </a:lnTo>
                    <a:lnTo>
                      <a:pt x="89" y="20"/>
                    </a:lnTo>
                    <a:lnTo>
                      <a:pt x="86" y="23"/>
                    </a:lnTo>
                    <a:lnTo>
                      <a:pt x="85" y="27"/>
                    </a:lnTo>
                    <a:lnTo>
                      <a:pt x="85" y="27"/>
                    </a:lnTo>
                    <a:lnTo>
                      <a:pt x="80" y="41"/>
                    </a:lnTo>
                    <a:lnTo>
                      <a:pt x="73" y="54"/>
                    </a:lnTo>
                    <a:lnTo>
                      <a:pt x="58" y="79"/>
                    </a:lnTo>
                    <a:lnTo>
                      <a:pt x="58" y="79"/>
                    </a:lnTo>
                    <a:lnTo>
                      <a:pt x="29" y="128"/>
                    </a:lnTo>
                    <a:lnTo>
                      <a:pt x="14" y="153"/>
                    </a:lnTo>
                    <a:lnTo>
                      <a:pt x="0" y="177"/>
                    </a:lnTo>
                    <a:lnTo>
                      <a:pt x="0" y="177"/>
                    </a:lnTo>
                    <a:lnTo>
                      <a:pt x="0" y="179"/>
                    </a:lnTo>
                    <a:lnTo>
                      <a:pt x="0" y="181"/>
                    </a:lnTo>
                    <a:lnTo>
                      <a:pt x="1" y="183"/>
                    </a:lnTo>
                    <a:lnTo>
                      <a:pt x="2" y="184"/>
                    </a:lnTo>
                    <a:lnTo>
                      <a:pt x="5" y="185"/>
                    </a:lnTo>
                    <a:lnTo>
                      <a:pt x="7" y="184"/>
                    </a:lnTo>
                    <a:lnTo>
                      <a:pt x="8" y="183"/>
                    </a:lnTo>
                    <a:lnTo>
                      <a:pt x="8" y="183"/>
                    </a:lnTo>
                    <a:lnTo>
                      <a:pt x="11" y="178"/>
                    </a:lnTo>
                    <a:lnTo>
                      <a:pt x="15" y="175"/>
                    </a:lnTo>
                    <a:lnTo>
                      <a:pt x="15" y="175"/>
                    </a:lnTo>
                    <a:lnTo>
                      <a:pt x="17" y="173"/>
                    </a:lnTo>
                    <a:lnTo>
                      <a:pt x="18" y="171"/>
                    </a:lnTo>
                    <a:lnTo>
                      <a:pt x="18" y="168"/>
                    </a:lnTo>
                    <a:lnTo>
                      <a:pt x="17" y="167"/>
                    </a:lnTo>
                    <a:lnTo>
                      <a:pt x="17" y="167"/>
                    </a:lnTo>
                    <a:lnTo>
                      <a:pt x="39" y="129"/>
                    </a:lnTo>
                    <a:lnTo>
                      <a:pt x="63" y="91"/>
                    </a:lnTo>
                    <a:lnTo>
                      <a:pt x="63" y="91"/>
                    </a:lnTo>
                    <a:lnTo>
                      <a:pt x="76" y="69"/>
                    </a:lnTo>
                    <a:lnTo>
                      <a:pt x="82" y="58"/>
                    </a:lnTo>
                    <a:lnTo>
                      <a:pt x="89" y="45"/>
                    </a:lnTo>
                    <a:lnTo>
                      <a:pt x="89" y="45"/>
                    </a:lnTo>
                    <a:lnTo>
                      <a:pt x="94" y="35"/>
                    </a:lnTo>
                    <a:lnTo>
                      <a:pt x="100" y="25"/>
                    </a:lnTo>
                    <a:lnTo>
                      <a:pt x="112" y="7"/>
                    </a:lnTo>
                    <a:lnTo>
                      <a:pt x="112" y="7"/>
                    </a:lnTo>
                    <a:lnTo>
                      <a:pt x="113" y="5"/>
                    </a:lnTo>
                    <a:lnTo>
                      <a:pt x="113" y="3"/>
                    </a:lnTo>
                    <a:lnTo>
                      <a:pt x="112" y="2"/>
                    </a:lnTo>
                    <a:lnTo>
                      <a:pt x="111" y="1"/>
                    </a:lnTo>
                    <a:lnTo>
                      <a:pt x="109" y="0"/>
                    </a:lnTo>
                    <a:lnTo>
                      <a:pt x="107" y="0"/>
                    </a:lnTo>
                    <a:lnTo>
                      <a:pt x="106" y="1"/>
                    </a:lnTo>
                    <a:lnTo>
                      <a:pt x="104" y="2"/>
                    </a:lnTo>
                    <a:lnTo>
                      <a:pt x="10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1" name="Freeform 878"/>
              <p:cNvSpPr/>
              <p:nvPr/>
            </p:nvSpPr>
            <p:spPr bwMode="auto">
              <a:xfrm>
                <a:off x="4473575" y="1566863"/>
                <a:ext cx="66675" cy="101600"/>
              </a:xfrm>
              <a:custGeom>
                <a:avLst/>
                <a:gdLst/>
                <a:ahLst/>
                <a:cxnLst>
                  <a:cxn ang="0">
                    <a:pos x="119" y="4"/>
                  </a:cxn>
                  <a:cxn ang="0">
                    <a:pos x="119" y="4"/>
                  </a:cxn>
                  <a:cxn ang="0">
                    <a:pos x="118" y="9"/>
                  </a:cxn>
                  <a:cxn ang="0">
                    <a:pos x="116" y="13"/>
                  </a:cxn>
                  <a:cxn ang="0">
                    <a:pos x="111" y="22"/>
                  </a:cxn>
                  <a:cxn ang="0">
                    <a:pos x="99" y="40"/>
                  </a:cxn>
                  <a:cxn ang="0">
                    <a:pos x="99" y="40"/>
                  </a:cxn>
                  <a:cxn ang="0">
                    <a:pos x="91" y="51"/>
                  </a:cxn>
                  <a:cxn ang="0">
                    <a:pos x="83" y="61"/>
                  </a:cxn>
                  <a:cxn ang="0">
                    <a:pos x="74" y="73"/>
                  </a:cxn>
                  <a:cxn ang="0">
                    <a:pos x="67" y="84"/>
                  </a:cxn>
                  <a:cxn ang="0">
                    <a:pos x="67" y="84"/>
                  </a:cxn>
                  <a:cxn ang="0">
                    <a:pos x="34" y="134"/>
                  </a:cxn>
                  <a:cxn ang="0">
                    <a:pos x="18" y="159"/>
                  </a:cxn>
                  <a:cxn ang="0">
                    <a:pos x="1" y="183"/>
                  </a:cxn>
                  <a:cxn ang="0">
                    <a:pos x="1" y="183"/>
                  </a:cxn>
                  <a:cxn ang="0">
                    <a:pos x="0" y="184"/>
                  </a:cxn>
                  <a:cxn ang="0">
                    <a:pos x="0" y="186"/>
                  </a:cxn>
                  <a:cxn ang="0">
                    <a:pos x="1" y="188"/>
                  </a:cxn>
                  <a:cxn ang="0">
                    <a:pos x="2" y="190"/>
                  </a:cxn>
                  <a:cxn ang="0">
                    <a:pos x="4" y="190"/>
                  </a:cxn>
                  <a:cxn ang="0">
                    <a:pos x="6" y="190"/>
                  </a:cxn>
                  <a:cxn ang="0">
                    <a:pos x="7" y="190"/>
                  </a:cxn>
                  <a:cxn ang="0">
                    <a:pos x="9" y="187"/>
                  </a:cxn>
                  <a:cxn ang="0">
                    <a:pos x="9" y="187"/>
                  </a:cxn>
                  <a:cxn ang="0">
                    <a:pos x="27" y="161"/>
                  </a:cxn>
                  <a:cxn ang="0">
                    <a:pos x="44" y="135"/>
                  </a:cxn>
                  <a:cxn ang="0">
                    <a:pos x="81" y="81"/>
                  </a:cxn>
                  <a:cxn ang="0">
                    <a:pos x="81" y="81"/>
                  </a:cxn>
                  <a:cxn ang="0">
                    <a:pos x="88" y="71"/>
                  </a:cxn>
                  <a:cxn ang="0">
                    <a:pos x="96" y="59"/>
                  </a:cxn>
                  <a:cxn ang="0">
                    <a:pos x="103" y="49"/>
                  </a:cxn>
                  <a:cxn ang="0">
                    <a:pos x="111" y="38"/>
                  </a:cxn>
                  <a:cxn ang="0">
                    <a:pos x="111" y="38"/>
                  </a:cxn>
                  <a:cxn ang="0">
                    <a:pos x="121" y="23"/>
                  </a:cxn>
                  <a:cxn ang="0">
                    <a:pos x="125" y="15"/>
                  </a:cxn>
                  <a:cxn ang="0">
                    <a:pos x="128" y="7"/>
                  </a:cxn>
                  <a:cxn ang="0">
                    <a:pos x="128" y="7"/>
                  </a:cxn>
                  <a:cxn ang="0">
                    <a:pos x="128" y="5"/>
                  </a:cxn>
                  <a:cxn ang="0">
                    <a:pos x="127" y="3"/>
                  </a:cxn>
                  <a:cxn ang="0">
                    <a:pos x="124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20" y="3"/>
                  </a:cxn>
                  <a:cxn ang="0">
                    <a:pos x="119" y="4"/>
                  </a:cxn>
                  <a:cxn ang="0">
                    <a:pos x="119" y="4"/>
                  </a:cxn>
                </a:cxnLst>
                <a:rect l="0" t="0" r="r" b="b"/>
                <a:pathLst>
                  <a:path w="128" h="190">
                    <a:moveTo>
                      <a:pt x="119" y="4"/>
                    </a:moveTo>
                    <a:lnTo>
                      <a:pt x="119" y="4"/>
                    </a:lnTo>
                    <a:lnTo>
                      <a:pt x="118" y="9"/>
                    </a:lnTo>
                    <a:lnTo>
                      <a:pt x="116" y="13"/>
                    </a:lnTo>
                    <a:lnTo>
                      <a:pt x="111" y="22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91" y="51"/>
                    </a:lnTo>
                    <a:lnTo>
                      <a:pt x="83" y="61"/>
                    </a:lnTo>
                    <a:lnTo>
                      <a:pt x="74" y="73"/>
                    </a:lnTo>
                    <a:lnTo>
                      <a:pt x="67" y="84"/>
                    </a:lnTo>
                    <a:lnTo>
                      <a:pt x="67" y="84"/>
                    </a:lnTo>
                    <a:lnTo>
                      <a:pt x="34" y="134"/>
                    </a:lnTo>
                    <a:lnTo>
                      <a:pt x="18" y="159"/>
                    </a:lnTo>
                    <a:lnTo>
                      <a:pt x="1" y="183"/>
                    </a:lnTo>
                    <a:lnTo>
                      <a:pt x="1" y="183"/>
                    </a:lnTo>
                    <a:lnTo>
                      <a:pt x="0" y="184"/>
                    </a:lnTo>
                    <a:lnTo>
                      <a:pt x="0" y="186"/>
                    </a:lnTo>
                    <a:lnTo>
                      <a:pt x="1" y="188"/>
                    </a:lnTo>
                    <a:lnTo>
                      <a:pt x="2" y="190"/>
                    </a:lnTo>
                    <a:lnTo>
                      <a:pt x="4" y="190"/>
                    </a:lnTo>
                    <a:lnTo>
                      <a:pt x="6" y="190"/>
                    </a:lnTo>
                    <a:lnTo>
                      <a:pt x="7" y="190"/>
                    </a:lnTo>
                    <a:lnTo>
                      <a:pt x="9" y="187"/>
                    </a:lnTo>
                    <a:lnTo>
                      <a:pt x="9" y="187"/>
                    </a:lnTo>
                    <a:lnTo>
                      <a:pt x="27" y="161"/>
                    </a:lnTo>
                    <a:lnTo>
                      <a:pt x="44" y="135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8" y="71"/>
                    </a:lnTo>
                    <a:lnTo>
                      <a:pt x="96" y="59"/>
                    </a:lnTo>
                    <a:lnTo>
                      <a:pt x="103" y="49"/>
                    </a:lnTo>
                    <a:lnTo>
                      <a:pt x="111" y="38"/>
                    </a:lnTo>
                    <a:lnTo>
                      <a:pt x="111" y="38"/>
                    </a:lnTo>
                    <a:lnTo>
                      <a:pt x="121" y="23"/>
                    </a:lnTo>
                    <a:lnTo>
                      <a:pt x="125" y="15"/>
                    </a:lnTo>
                    <a:lnTo>
                      <a:pt x="128" y="7"/>
                    </a:lnTo>
                    <a:lnTo>
                      <a:pt x="128" y="7"/>
                    </a:lnTo>
                    <a:lnTo>
                      <a:pt x="128" y="5"/>
                    </a:lnTo>
                    <a:lnTo>
                      <a:pt x="127" y="3"/>
                    </a:lnTo>
                    <a:lnTo>
                      <a:pt x="124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20" y="3"/>
                    </a:lnTo>
                    <a:lnTo>
                      <a:pt x="119" y="4"/>
                    </a:lnTo>
                    <a:lnTo>
                      <a:pt x="11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2" name="Freeform 879"/>
              <p:cNvSpPr/>
              <p:nvPr/>
            </p:nvSpPr>
            <p:spPr bwMode="auto">
              <a:xfrm>
                <a:off x="4500563" y="1595438"/>
                <a:ext cx="76200" cy="107950"/>
              </a:xfrm>
              <a:custGeom>
                <a:avLst/>
                <a:gdLst/>
                <a:ahLst/>
                <a:cxnLst>
                  <a:cxn ang="0">
                    <a:pos x="133" y="2"/>
                  </a:cxn>
                  <a:cxn ang="0">
                    <a:pos x="133" y="2"/>
                  </a:cxn>
                  <a:cxn ang="0">
                    <a:pos x="116" y="23"/>
                  </a:cxn>
                  <a:cxn ang="0">
                    <a:pos x="100" y="45"/>
                  </a:cxn>
                  <a:cxn ang="0">
                    <a:pos x="100" y="45"/>
                  </a:cxn>
                  <a:cxn ang="0">
                    <a:pos x="81" y="70"/>
                  </a:cxn>
                  <a:cxn ang="0">
                    <a:pos x="72" y="84"/>
                  </a:cxn>
                  <a:cxn ang="0">
                    <a:pos x="63" y="96"/>
                  </a:cxn>
                  <a:cxn ang="0">
                    <a:pos x="63" y="96"/>
                  </a:cxn>
                  <a:cxn ang="0">
                    <a:pos x="53" y="107"/>
                  </a:cxn>
                  <a:cxn ang="0">
                    <a:pos x="44" y="119"/>
                  </a:cxn>
                  <a:cxn ang="0">
                    <a:pos x="36" y="131"/>
                  </a:cxn>
                  <a:cxn ang="0">
                    <a:pos x="29" y="144"/>
                  </a:cxn>
                  <a:cxn ang="0">
                    <a:pos x="0" y="196"/>
                  </a:cxn>
                  <a:cxn ang="0">
                    <a:pos x="0" y="196"/>
                  </a:cxn>
                  <a:cxn ang="0">
                    <a:pos x="0" y="198"/>
                  </a:cxn>
                  <a:cxn ang="0">
                    <a:pos x="0" y="201"/>
                  </a:cxn>
                  <a:cxn ang="0">
                    <a:pos x="1" y="202"/>
                  </a:cxn>
                  <a:cxn ang="0">
                    <a:pos x="2" y="203"/>
                  </a:cxn>
                  <a:cxn ang="0">
                    <a:pos x="4" y="204"/>
                  </a:cxn>
                  <a:cxn ang="0">
                    <a:pos x="5" y="204"/>
                  </a:cxn>
                  <a:cxn ang="0">
                    <a:pos x="7" y="203"/>
                  </a:cxn>
                  <a:cxn ang="0">
                    <a:pos x="8" y="202"/>
                  </a:cxn>
                  <a:cxn ang="0">
                    <a:pos x="8" y="202"/>
                  </a:cxn>
                  <a:cxn ang="0">
                    <a:pos x="25" y="173"/>
                  </a:cxn>
                  <a:cxn ang="0">
                    <a:pos x="41" y="145"/>
                  </a:cxn>
                  <a:cxn ang="0">
                    <a:pos x="60" y="117"/>
                  </a:cxn>
                  <a:cxn ang="0">
                    <a:pos x="79" y="91"/>
                  </a:cxn>
                  <a:cxn ang="0">
                    <a:pos x="79" y="91"/>
                  </a:cxn>
                  <a:cxn ang="0">
                    <a:pos x="86" y="81"/>
                  </a:cxn>
                  <a:cxn ang="0">
                    <a:pos x="94" y="70"/>
                  </a:cxn>
                  <a:cxn ang="0">
                    <a:pos x="108" y="50"/>
                  </a:cxn>
                  <a:cxn ang="0">
                    <a:pos x="108" y="50"/>
                  </a:cxn>
                  <a:cxn ang="0">
                    <a:pos x="125" y="28"/>
                  </a:cxn>
                  <a:cxn ang="0">
                    <a:pos x="141" y="6"/>
                  </a:cxn>
                  <a:cxn ang="0">
                    <a:pos x="141" y="6"/>
                  </a:cxn>
                  <a:cxn ang="0">
                    <a:pos x="142" y="5"/>
                  </a:cxn>
                  <a:cxn ang="0">
                    <a:pos x="141" y="3"/>
                  </a:cxn>
                  <a:cxn ang="0">
                    <a:pos x="141" y="1"/>
                  </a:cxn>
                  <a:cxn ang="0">
                    <a:pos x="139" y="0"/>
                  </a:cxn>
                  <a:cxn ang="0">
                    <a:pos x="136" y="0"/>
                  </a:cxn>
                  <a:cxn ang="0">
                    <a:pos x="134" y="0"/>
                  </a:cxn>
                  <a:cxn ang="0">
                    <a:pos x="133" y="2"/>
                  </a:cxn>
                  <a:cxn ang="0">
                    <a:pos x="133" y="2"/>
                  </a:cxn>
                </a:cxnLst>
                <a:rect l="0" t="0" r="r" b="b"/>
                <a:pathLst>
                  <a:path w="142" h="204">
                    <a:moveTo>
                      <a:pt x="133" y="2"/>
                    </a:moveTo>
                    <a:lnTo>
                      <a:pt x="133" y="2"/>
                    </a:lnTo>
                    <a:lnTo>
                      <a:pt x="116" y="23"/>
                    </a:lnTo>
                    <a:lnTo>
                      <a:pt x="100" y="45"/>
                    </a:lnTo>
                    <a:lnTo>
                      <a:pt x="100" y="45"/>
                    </a:lnTo>
                    <a:lnTo>
                      <a:pt x="81" y="70"/>
                    </a:lnTo>
                    <a:lnTo>
                      <a:pt x="72" y="84"/>
                    </a:lnTo>
                    <a:lnTo>
                      <a:pt x="63" y="96"/>
                    </a:lnTo>
                    <a:lnTo>
                      <a:pt x="63" y="96"/>
                    </a:lnTo>
                    <a:lnTo>
                      <a:pt x="53" y="107"/>
                    </a:lnTo>
                    <a:lnTo>
                      <a:pt x="44" y="119"/>
                    </a:lnTo>
                    <a:lnTo>
                      <a:pt x="36" y="131"/>
                    </a:lnTo>
                    <a:lnTo>
                      <a:pt x="29" y="144"/>
                    </a:lnTo>
                    <a:lnTo>
                      <a:pt x="0" y="196"/>
                    </a:lnTo>
                    <a:lnTo>
                      <a:pt x="0" y="196"/>
                    </a:lnTo>
                    <a:lnTo>
                      <a:pt x="0" y="198"/>
                    </a:lnTo>
                    <a:lnTo>
                      <a:pt x="0" y="201"/>
                    </a:lnTo>
                    <a:lnTo>
                      <a:pt x="1" y="202"/>
                    </a:lnTo>
                    <a:lnTo>
                      <a:pt x="2" y="203"/>
                    </a:lnTo>
                    <a:lnTo>
                      <a:pt x="4" y="204"/>
                    </a:lnTo>
                    <a:lnTo>
                      <a:pt x="5" y="204"/>
                    </a:lnTo>
                    <a:lnTo>
                      <a:pt x="7" y="203"/>
                    </a:lnTo>
                    <a:lnTo>
                      <a:pt x="8" y="202"/>
                    </a:lnTo>
                    <a:lnTo>
                      <a:pt x="8" y="202"/>
                    </a:lnTo>
                    <a:lnTo>
                      <a:pt x="25" y="173"/>
                    </a:lnTo>
                    <a:lnTo>
                      <a:pt x="41" y="145"/>
                    </a:lnTo>
                    <a:lnTo>
                      <a:pt x="60" y="117"/>
                    </a:lnTo>
                    <a:lnTo>
                      <a:pt x="79" y="91"/>
                    </a:lnTo>
                    <a:lnTo>
                      <a:pt x="79" y="91"/>
                    </a:lnTo>
                    <a:lnTo>
                      <a:pt x="86" y="81"/>
                    </a:lnTo>
                    <a:lnTo>
                      <a:pt x="94" y="70"/>
                    </a:lnTo>
                    <a:lnTo>
                      <a:pt x="108" y="50"/>
                    </a:lnTo>
                    <a:lnTo>
                      <a:pt x="108" y="50"/>
                    </a:lnTo>
                    <a:lnTo>
                      <a:pt x="125" y="28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2" y="5"/>
                    </a:lnTo>
                    <a:lnTo>
                      <a:pt x="141" y="3"/>
                    </a:lnTo>
                    <a:lnTo>
                      <a:pt x="141" y="1"/>
                    </a:lnTo>
                    <a:lnTo>
                      <a:pt x="139" y="0"/>
                    </a:lnTo>
                    <a:lnTo>
                      <a:pt x="136" y="0"/>
                    </a:lnTo>
                    <a:lnTo>
                      <a:pt x="134" y="0"/>
                    </a:lnTo>
                    <a:lnTo>
                      <a:pt x="133" y="2"/>
                    </a:lnTo>
                    <a:lnTo>
                      <a:pt x="13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3" name="Freeform 880"/>
              <p:cNvSpPr/>
              <p:nvPr/>
            </p:nvSpPr>
            <p:spPr bwMode="auto">
              <a:xfrm>
                <a:off x="4510088" y="1630363"/>
                <a:ext cx="80963" cy="125413"/>
              </a:xfrm>
              <a:custGeom>
                <a:avLst/>
                <a:gdLst/>
                <a:ahLst/>
                <a:cxnLst>
                  <a:cxn ang="0">
                    <a:pos x="143" y="2"/>
                  </a:cxn>
                  <a:cxn ang="0">
                    <a:pos x="143" y="2"/>
                  </a:cxn>
                  <a:cxn ang="0">
                    <a:pos x="110" y="58"/>
                  </a:cxn>
                  <a:cxn ang="0">
                    <a:pos x="77" y="114"/>
                  </a:cxn>
                  <a:cxn ang="0">
                    <a:pos x="77" y="114"/>
                  </a:cxn>
                  <a:cxn ang="0">
                    <a:pos x="58" y="143"/>
                  </a:cxn>
                  <a:cxn ang="0">
                    <a:pos x="39" y="172"/>
                  </a:cxn>
                  <a:cxn ang="0">
                    <a:pos x="20" y="201"/>
                  </a:cxn>
                  <a:cxn ang="0">
                    <a:pos x="1" y="230"/>
                  </a:cxn>
                  <a:cxn ang="0">
                    <a:pos x="1" y="230"/>
                  </a:cxn>
                  <a:cxn ang="0">
                    <a:pos x="0" y="232"/>
                  </a:cxn>
                  <a:cxn ang="0">
                    <a:pos x="0" y="234"/>
                  </a:cxn>
                  <a:cxn ang="0">
                    <a:pos x="1" y="235"/>
                  </a:cxn>
                  <a:cxn ang="0">
                    <a:pos x="2" y="236"/>
                  </a:cxn>
                  <a:cxn ang="0">
                    <a:pos x="4" y="237"/>
                  </a:cxn>
                  <a:cxn ang="0">
                    <a:pos x="7" y="237"/>
                  </a:cxn>
                  <a:cxn ang="0">
                    <a:pos x="8" y="236"/>
                  </a:cxn>
                  <a:cxn ang="0">
                    <a:pos x="10" y="235"/>
                  </a:cxn>
                  <a:cxn ang="0">
                    <a:pos x="10" y="235"/>
                  </a:cxn>
                  <a:cxn ang="0">
                    <a:pos x="44" y="180"/>
                  </a:cxn>
                  <a:cxn ang="0">
                    <a:pos x="62" y="152"/>
                  </a:cxn>
                  <a:cxn ang="0">
                    <a:pos x="80" y="125"/>
                  </a:cxn>
                  <a:cxn ang="0">
                    <a:pos x="80" y="125"/>
                  </a:cxn>
                  <a:cxn ang="0">
                    <a:pos x="99" y="96"/>
                  </a:cxn>
                  <a:cxn ang="0">
                    <a:pos x="117" y="67"/>
                  </a:cxn>
                  <a:cxn ang="0">
                    <a:pos x="134" y="36"/>
                  </a:cxn>
                  <a:cxn ang="0">
                    <a:pos x="151" y="8"/>
                  </a:cxn>
                  <a:cxn ang="0">
                    <a:pos x="151" y="8"/>
                  </a:cxn>
                  <a:cxn ang="0">
                    <a:pos x="152" y="5"/>
                  </a:cxn>
                  <a:cxn ang="0">
                    <a:pos x="152" y="3"/>
                  </a:cxn>
                  <a:cxn ang="0">
                    <a:pos x="151" y="2"/>
                  </a:cxn>
                  <a:cxn ang="0">
                    <a:pos x="150" y="1"/>
                  </a:cxn>
                  <a:cxn ang="0">
                    <a:pos x="148" y="0"/>
                  </a:cxn>
                  <a:cxn ang="0">
                    <a:pos x="146" y="0"/>
                  </a:cxn>
                  <a:cxn ang="0">
                    <a:pos x="145" y="1"/>
                  </a:cxn>
                  <a:cxn ang="0">
                    <a:pos x="143" y="2"/>
                  </a:cxn>
                  <a:cxn ang="0">
                    <a:pos x="143" y="2"/>
                  </a:cxn>
                </a:cxnLst>
                <a:rect l="0" t="0" r="r" b="b"/>
                <a:pathLst>
                  <a:path w="152" h="237">
                    <a:moveTo>
                      <a:pt x="143" y="2"/>
                    </a:moveTo>
                    <a:lnTo>
                      <a:pt x="143" y="2"/>
                    </a:lnTo>
                    <a:lnTo>
                      <a:pt x="110" y="58"/>
                    </a:lnTo>
                    <a:lnTo>
                      <a:pt x="77" y="114"/>
                    </a:lnTo>
                    <a:lnTo>
                      <a:pt x="77" y="114"/>
                    </a:lnTo>
                    <a:lnTo>
                      <a:pt x="58" y="143"/>
                    </a:lnTo>
                    <a:lnTo>
                      <a:pt x="39" y="172"/>
                    </a:lnTo>
                    <a:lnTo>
                      <a:pt x="20" y="201"/>
                    </a:lnTo>
                    <a:lnTo>
                      <a:pt x="1" y="230"/>
                    </a:lnTo>
                    <a:lnTo>
                      <a:pt x="1" y="230"/>
                    </a:lnTo>
                    <a:lnTo>
                      <a:pt x="0" y="232"/>
                    </a:lnTo>
                    <a:lnTo>
                      <a:pt x="0" y="234"/>
                    </a:lnTo>
                    <a:lnTo>
                      <a:pt x="1" y="235"/>
                    </a:lnTo>
                    <a:lnTo>
                      <a:pt x="2" y="236"/>
                    </a:lnTo>
                    <a:lnTo>
                      <a:pt x="4" y="237"/>
                    </a:lnTo>
                    <a:lnTo>
                      <a:pt x="7" y="237"/>
                    </a:lnTo>
                    <a:lnTo>
                      <a:pt x="8" y="236"/>
                    </a:lnTo>
                    <a:lnTo>
                      <a:pt x="10" y="235"/>
                    </a:lnTo>
                    <a:lnTo>
                      <a:pt x="10" y="235"/>
                    </a:lnTo>
                    <a:lnTo>
                      <a:pt x="44" y="180"/>
                    </a:lnTo>
                    <a:lnTo>
                      <a:pt x="62" y="152"/>
                    </a:lnTo>
                    <a:lnTo>
                      <a:pt x="80" y="125"/>
                    </a:lnTo>
                    <a:lnTo>
                      <a:pt x="80" y="125"/>
                    </a:lnTo>
                    <a:lnTo>
                      <a:pt x="99" y="96"/>
                    </a:lnTo>
                    <a:lnTo>
                      <a:pt x="117" y="67"/>
                    </a:lnTo>
                    <a:lnTo>
                      <a:pt x="134" y="36"/>
                    </a:lnTo>
                    <a:lnTo>
                      <a:pt x="151" y="8"/>
                    </a:lnTo>
                    <a:lnTo>
                      <a:pt x="151" y="8"/>
                    </a:lnTo>
                    <a:lnTo>
                      <a:pt x="152" y="5"/>
                    </a:lnTo>
                    <a:lnTo>
                      <a:pt x="152" y="3"/>
                    </a:lnTo>
                    <a:lnTo>
                      <a:pt x="151" y="2"/>
                    </a:lnTo>
                    <a:lnTo>
                      <a:pt x="150" y="1"/>
                    </a:lnTo>
                    <a:lnTo>
                      <a:pt x="148" y="0"/>
                    </a:lnTo>
                    <a:lnTo>
                      <a:pt x="146" y="0"/>
                    </a:lnTo>
                    <a:lnTo>
                      <a:pt x="145" y="1"/>
                    </a:lnTo>
                    <a:lnTo>
                      <a:pt x="143" y="2"/>
                    </a:lnTo>
                    <a:lnTo>
                      <a:pt x="14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4" name="Freeform 881"/>
              <p:cNvSpPr/>
              <p:nvPr/>
            </p:nvSpPr>
            <p:spPr bwMode="auto">
              <a:xfrm>
                <a:off x="4525963" y="1682750"/>
                <a:ext cx="73025" cy="115888"/>
              </a:xfrm>
              <a:custGeom>
                <a:avLst/>
                <a:gdLst/>
                <a:ahLst/>
                <a:cxnLst>
                  <a:cxn ang="0">
                    <a:pos x="129" y="2"/>
                  </a:cxn>
                  <a:cxn ang="0">
                    <a:pos x="129" y="2"/>
                  </a:cxn>
                  <a:cxn ang="0">
                    <a:pos x="112" y="29"/>
                  </a:cxn>
                  <a:cxn ang="0">
                    <a:pos x="94" y="56"/>
                  </a:cxn>
                  <a:cxn ang="0">
                    <a:pos x="78" y="84"/>
                  </a:cxn>
                  <a:cxn ang="0">
                    <a:pos x="63" y="112"/>
                  </a:cxn>
                  <a:cxn ang="0">
                    <a:pos x="63" y="112"/>
                  </a:cxn>
                  <a:cxn ang="0">
                    <a:pos x="54" y="129"/>
                  </a:cxn>
                  <a:cxn ang="0">
                    <a:pos x="45" y="144"/>
                  </a:cxn>
                  <a:cxn ang="0">
                    <a:pos x="25" y="175"/>
                  </a:cxn>
                  <a:cxn ang="0">
                    <a:pos x="25" y="175"/>
                  </a:cxn>
                  <a:cxn ang="0">
                    <a:pos x="19" y="184"/>
                  </a:cxn>
                  <a:cxn ang="0">
                    <a:pos x="12" y="194"/>
                  </a:cxn>
                  <a:cxn ang="0">
                    <a:pos x="6" y="202"/>
                  </a:cxn>
                  <a:cxn ang="0">
                    <a:pos x="1" y="212"/>
                  </a:cxn>
                  <a:cxn ang="0">
                    <a:pos x="1" y="212"/>
                  </a:cxn>
                  <a:cxn ang="0">
                    <a:pos x="0" y="214"/>
                  </a:cxn>
                  <a:cxn ang="0">
                    <a:pos x="1" y="216"/>
                  </a:cxn>
                  <a:cxn ang="0">
                    <a:pos x="2" y="217"/>
                  </a:cxn>
                  <a:cxn ang="0">
                    <a:pos x="4" y="218"/>
                  </a:cxn>
                  <a:cxn ang="0">
                    <a:pos x="7" y="218"/>
                  </a:cxn>
                  <a:cxn ang="0">
                    <a:pos x="9" y="217"/>
                  </a:cxn>
                  <a:cxn ang="0">
                    <a:pos x="11" y="215"/>
                  </a:cxn>
                  <a:cxn ang="0">
                    <a:pos x="11" y="215"/>
                  </a:cxn>
                  <a:cxn ang="0">
                    <a:pos x="13" y="209"/>
                  </a:cxn>
                  <a:cxn ang="0">
                    <a:pos x="16" y="204"/>
                  </a:cxn>
                  <a:cxn ang="0">
                    <a:pos x="23" y="194"/>
                  </a:cxn>
                  <a:cxn ang="0">
                    <a:pos x="31" y="182"/>
                  </a:cxn>
                  <a:cxn ang="0">
                    <a:pos x="38" y="172"/>
                  </a:cxn>
                  <a:cxn ang="0">
                    <a:pos x="38" y="172"/>
                  </a:cxn>
                  <a:cxn ang="0">
                    <a:pos x="71" y="117"/>
                  </a:cxn>
                  <a:cxn ang="0">
                    <a:pos x="71" y="117"/>
                  </a:cxn>
                  <a:cxn ang="0">
                    <a:pos x="103" y="61"/>
                  </a:cxn>
                  <a:cxn ang="0">
                    <a:pos x="120" y="35"/>
                  </a:cxn>
                  <a:cxn ang="0">
                    <a:pos x="138" y="8"/>
                  </a:cxn>
                  <a:cxn ang="0">
                    <a:pos x="138" y="8"/>
                  </a:cxn>
                  <a:cxn ang="0">
                    <a:pos x="139" y="6"/>
                  </a:cxn>
                  <a:cxn ang="0">
                    <a:pos x="139" y="5"/>
                  </a:cxn>
                  <a:cxn ang="0">
                    <a:pos x="138" y="2"/>
                  </a:cxn>
                  <a:cxn ang="0">
                    <a:pos x="137" y="1"/>
                  </a:cxn>
                  <a:cxn ang="0">
                    <a:pos x="132" y="0"/>
                  </a:cxn>
                  <a:cxn ang="0">
                    <a:pos x="131" y="1"/>
                  </a:cxn>
                  <a:cxn ang="0">
                    <a:pos x="129" y="2"/>
                  </a:cxn>
                  <a:cxn ang="0">
                    <a:pos x="129" y="2"/>
                  </a:cxn>
                </a:cxnLst>
                <a:rect l="0" t="0" r="r" b="b"/>
                <a:pathLst>
                  <a:path w="139" h="218">
                    <a:moveTo>
                      <a:pt x="129" y="2"/>
                    </a:moveTo>
                    <a:lnTo>
                      <a:pt x="129" y="2"/>
                    </a:lnTo>
                    <a:lnTo>
                      <a:pt x="112" y="29"/>
                    </a:lnTo>
                    <a:lnTo>
                      <a:pt x="94" y="56"/>
                    </a:lnTo>
                    <a:lnTo>
                      <a:pt x="78" y="84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54" y="129"/>
                    </a:lnTo>
                    <a:lnTo>
                      <a:pt x="45" y="144"/>
                    </a:lnTo>
                    <a:lnTo>
                      <a:pt x="25" y="175"/>
                    </a:lnTo>
                    <a:lnTo>
                      <a:pt x="25" y="175"/>
                    </a:lnTo>
                    <a:lnTo>
                      <a:pt x="19" y="184"/>
                    </a:lnTo>
                    <a:lnTo>
                      <a:pt x="12" y="194"/>
                    </a:lnTo>
                    <a:lnTo>
                      <a:pt x="6" y="202"/>
                    </a:lnTo>
                    <a:lnTo>
                      <a:pt x="1" y="212"/>
                    </a:lnTo>
                    <a:lnTo>
                      <a:pt x="1" y="212"/>
                    </a:lnTo>
                    <a:lnTo>
                      <a:pt x="0" y="214"/>
                    </a:lnTo>
                    <a:lnTo>
                      <a:pt x="1" y="216"/>
                    </a:lnTo>
                    <a:lnTo>
                      <a:pt x="2" y="217"/>
                    </a:lnTo>
                    <a:lnTo>
                      <a:pt x="4" y="218"/>
                    </a:lnTo>
                    <a:lnTo>
                      <a:pt x="7" y="218"/>
                    </a:lnTo>
                    <a:lnTo>
                      <a:pt x="9" y="217"/>
                    </a:lnTo>
                    <a:lnTo>
                      <a:pt x="11" y="215"/>
                    </a:lnTo>
                    <a:lnTo>
                      <a:pt x="11" y="215"/>
                    </a:lnTo>
                    <a:lnTo>
                      <a:pt x="13" y="209"/>
                    </a:lnTo>
                    <a:lnTo>
                      <a:pt x="16" y="204"/>
                    </a:lnTo>
                    <a:lnTo>
                      <a:pt x="23" y="194"/>
                    </a:lnTo>
                    <a:lnTo>
                      <a:pt x="31" y="182"/>
                    </a:lnTo>
                    <a:lnTo>
                      <a:pt x="38" y="172"/>
                    </a:lnTo>
                    <a:lnTo>
                      <a:pt x="38" y="172"/>
                    </a:lnTo>
                    <a:lnTo>
                      <a:pt x="71" y="117"/>
                    </a:lnTo>
                    <a:lnTo>
                      <a:pt x="71" y="117"/>
                    </a:lnTo>
                    <a:lnTo>
                      <a:pt x="103" y="61"/>
                    </a:lnTo>
                    <a:lnTo>
                      <a:pt x="120" y="35"/>
                    </a:lnTo>
                    <a:lnTo>
                      <a:pt x="138" y="8"/>
                    </a:lnTo>
                    <a:lnTo>
                      <a:pt x="138" y="8"/>
                    </a:lnTo>
                    <a:lnTo>
                      <a:pt x="139" y="6"/>
                    </a:lnTo>
                    <a:lnTo>
                      <a:pt x="139" y="5"/>
                    </a:lnTo>
                    <a:lnTo>
                      <a:pt x="138" y="2"/>
                    </a:lnTo>
                    <a:lnTo>
                      <a:pt x="137" y="1"/>
                    </a:lnTo>
                    <a:lnTo>
                      <a:pt x="132" y="0"/>
                    </a:lnTo>
                    <a:lnTo>
                      <a:pt x="131" y="1"/>
                    </a:lnTo>
                    <a:lnTo>
                      <a:pt x="129" y="2"/>
                    </a:lnTo>
                    <a:lnTo>
                      <a:pt x="129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5" name="Freeform 882"/>
              <p:cNvSpPr/>
              <p:nvPr/>
            </p:nvSpPr>
            <p:spPr bwMode="auto">
              <a:xfrm>
                <a:off x="4548188" y="1728788"/>
                <a:ext cx="57150" cy="90488"/>
              </a:xfrm>
              <a:custGeom>
                <a:avLst/>
                <a:gdLst/>
                <a:ahLst/>
                <a:cxnLst>
                  <a:cxn ang="0">
                    <a:pos x="100" y="2"/>
                  </a:cxn>
                  <a:cxn ang="0">
                    <a:pos x="100" y="2"/>
                  </a:cxn>
                  <a:cxn ang="0">
                    <a:pos x="94" y="12"/>
                  </a:cxn>
                  <a:cxn ang="0">
                    <a:pos x="85" y="20"/>
                  </a:cxn>
                  <a:cxn ang="0">
                    <a:pos x="79" y="28"/>
                  </a:cxn>
                  <a:cxn ang="0">
                    <a:pos x="73" y="37"/>
                  </a:cxn>
                  <a:cxn ang="0">
                    <a:pos x="73" y="37"/>
                  </a:cxn>
                  <a:cxn ang="0">
                    <a:pos x="63" y="58"/>
                  </a:cxn>
                  <a:cxn ang="0">
                    <a:pos x="51" y="79"/>
                  </a:cxn>
                  <a:cxn ang="0">
                    <a:pos x="51" y="79"/>
                  </a:cxn>
                  <a:cxn ang="0">
                    <a:pos x="26" y="122"/>
                  </a:cxn>
                  <a:cxn ang="0">
                    <a:pos x="14" y="143"/>
                  </a:cxn>
                  <a:cxn ang="0">
                    <a:pos x="0" y="163"/>
                  </a:cxn>
                  <a:cxn ang="0">
                    <a:pos x="0" y="163"/>
                  </a:cxn>
                  <a:cxn ang="0">
                    <a:pos x="0" y="165"/>
                  </a:cxn>
                  <a:cxn ang="0">
                    <a:pos x="0" y="166"/>
                  </a:cxn>
                  <a:cxn ang="0">
                    <a:pos x="1" y="169"/>
                  </a:cxn>
                  <a:cxn ang="0">
                    <a:pos x="2" y="170"/>
                  </a:cxn>
                  <a:cxn ang="0">
                    <a:pos x="5" y="171"/>
                  </a:cxn>
                  <a:cxn ang="0">
                    <a:pos x="7" y="170"/>
                  </a:cxn>
                  <a:cxn ang="0">
                    <a:pos x="8" y="169"/>
                  </a:cxn>
                  <a:cxn ang="0">
                    <a:pos x="8" y="169"/>
                  </a:cxn>
                  <a:cxn ang="0">
                    <a:pos x="20" y="149"/>
                  </a:cxn>
                  <a:cxn ang="0">
                    <a:pos x="32" y="129"/>
                  </a:cxn>
                  <a:cxn ang="0">
                    <a:pos x="43" y="110"/>
                  </a:cxn>
                  <a:cxn ang="0">
                    <a:pos x="55" y="91"/>
                  </a:cxn>
                  <a:cxn ang="0">
                    <a:pos x="55" y="91"/>
                  </a:cxn>
                  <a:cxn ang="0">
                    <a:pos x="62" y="81"/>
                  </a:cxn>
                  <a:cxn ang="0">
                    <a:pos x="68" y="70"/>
                  </a:cxn>
                  <a:cxn ang="0">
                    <a:pos x="78" y="49"/>
                  </a:cxn>
                  <a:cxn ang="0">
                    <a:pos x="78" y="49"/>
                  </a:cxn>
                  <a:cxn ang="0">
                    <a:pos x="81" y="43"/>
                  </a:cxn>
                  <a:cxn ang="0">
                    <a:pos x="84" y="37"/>
                  </a:cxn>
                  <a:cxn ang="0">
                    <a:pos x="93" y="27"/>
                  </a:cxn>
                  <a:cxn ang="0">
                    <a:pos x="101" y="18"/>
                  </a:cxn>
                  <a:cxn ang="0">
                    <a:pos x="108" y="7"/>
                  </a:cxn>
                  <a:cxn ang="0">
                    <a:pos x="108" y="7"/>
                  </a:cxn>
                  <a:cxn ang="0">
                    <a:pos x="108" y="5"/>
                  </a:cxn>
                  <a:cxn ang="0">
                    <a:pos x="108" y="3"/>
                  </a:cxn>
                  <a:cxn ang="0">
                    <a:pos x="107" y="2"/>
                  </a:cxn>
                  <a:cxn ang="0">
                    <a:pos x="106" y="0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00" y="2"/>
                  </a:cxn>
                  <a:cxn ang="0">
                    <a:pos x="100" y="2"/>
                  </a:cxn>
                </a:cxnLst>
                <a:rect l="0" t="0" r="r" b="b"/>
                <a:pathLst>
                  <a:path w="108" h="171">
                    <a:moveTo>
                      <a:pt x="100" y="2"/>
                    </a:moveTo>
                    <a:lnTo>
                      <a:pt x="100" y="2"/>
                    </a:lnTo>
                    <a:lnTo>
                      <a:pt x="94" y="12"/>
                    </a:lnTo>
                    <a:lnTo>
                      <a:pt x="85" y="20"/>
                    </a:lnTo>
                    <a:lnTo>
                      <a:pt x="79" y="28"/>
                    </a:lnTo>
                    <a:lnTo>
                      <a:pt x="73" y="37"/>
                    </a:lnTo>
                    <a:lnTo>
                      <a:pt x="73" y="37"/>
                    </a:lnTo>
                    <a:lnTo>
                      <a:pt x="63" y="58"/>
                    </a:lnTo>
                    <a:lnTo>
                      <a:pt x="51" y="79"/>
                    </a:lnTo>
                    <a:lnTo>
                      <a:pt x="51" y="79"/>
                    </a:lnTo>
                    <a:lnTo>
                      <a:pt x="26" y="122"/>
                    </a:lnTo>
                    <a:lnTo>
                      <a:pt x="14" y="143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0" y="165"/>
                    </a:lnTo>
                    <a:lnTo>
                      <a:pt x="0" y="166"/>
                    </a:lnTo>
                    <a:lnTo>
                      <a:pt x="1" y="169"/>
                    </a:lnTo>
                    <a:lnTo>
                      <a:pt x="2" y="170"/>
                    </a:lnTo>
                    <a:lnTo>
                      <a:pt x="5" y="171"/>
                    </a:lnTo>
                    <a:lnTo>
                      <a:pt x="7" y="170"/>
                    </a:lnTo>
                    <a:lnTo>
                      <a:pt x="8" y="169"/>
                    </a:lnTo>
                    <a:lnTo>
                      <a:pt x="8" y="169"/>
                    </a:lnTo>
                    <a:lnTo>
                      <a:pt x="20" y="149"/>
                    </a:lnTo>
                    <a:lnTo>
                      <a:pt x="32" y="129"/>
                    </a:lnTo>
                    <a:lnTo>
                      <a:pt x="43" y="110"/>
                    </a:lnTo>
                    <a:lnTo>
                      <a:pt x="55" y="91"/>
                    </a:lnTo>
                    <a:lnTo>
                      <a:pt x="55" y="91"/>
                    </a:lnTo>
                    <a:lnTo>
                      <a:pt x="62" y="81"/>
                    </a:lnTo>
                    <a:lnTo>
                      <a:pt x="68" y="70"/>
                    </a:lnTo>
                    <a:lnTo>
                      <a:pt x="78" y="49"/>
                    </a:lnTo>
                    <a:lnTo>
                      <a:pt x="78" y="49"/>
                    </a:lnTo>
                    <a:lnTo>
                      <a:pt x="81" y="43"/>
                    </a:lnTo>
                    <a:lnTo>
                      <a:pt x="84" y="37"/>
                    </a:lnTo>
                    <a:lnTo>
                      <a:pt x="93" y="27"/>
                    </a:lnTo>
                    <a:lnTo>
                      <a:pt x="101" y="18"/>
                    </a:lnTo>
                    <a:lnTo>
                      <a:pt x="108" y="7"/>
                    </a:lnTo>
                    <a:lnTo>
                      <a:pt x="108" y="7"/>
                    </a:lnTo>
                    <a:lnTo>
                      <a:pt x="108" y="5"/>
                    </a:lnTo>
                    <a:lnTo>
                      <a:pt x="108" y="3"/>
                    </a:lnTo>
                    <a:lnTo>
                      <a:pt x="107" y="2"/>
                    </a:lnTo>
                    <a:lnTo>
                      <a:pt x="106" y="0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00" y="2"/>
                    </a:lnTo>
                    <a:lnTo>
                      <a:pt x="10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6" name="Freeform 883"/>
              <p:cNvSpPr/>
              <p:nvPr/>
            </p:nvSpPr>
            <p:spPr bwMode="auto">
              <a:xfrm>
                <a:off x="4575175" y="1773238"/>
                <a:ext cx="30163" cy="47625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7" y="3"/>
                  </a:cxn>
                  <a:cxn ang="0">
                    <a:pos x="57" y="3"/>
                  </a:cxn>
                  <a:cxn ang="0">
                    <a:pos x="56" y="1"/>
                  </a:cxn>
                  <a:cxn ang="0">
                    <a:pos x="54" y="0"/>
                  </a:cxn>
                  <a:cxn ang="0">
                    <a:pos x="51" y="0"/>
                  </a:cxn>
                  <a:cxn ang="0">
                    <a:pos x="49" y="1"/>
                  </a:cxn>
                  <a:cxn ang="0">
                    <a:pos x="49" y="1"/>
                  </a:cxn>
                  <a:cxn ang="0">
                    <a:pos x="45" y="6"/>
                  </a:cxn>
                  <a:cxn ang="0">
                    <a:pos x="41" y="1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27" y="38"/>
                  </a:cxn>
                  <a:cxn ang="0">
                    <a:pos x="19" y="54"/>
                  </a:cxn>
                  <a:cxn ang="0">
                    <a:pos x="1" y="84"/>
                  </a:cxn>
                  <a:cxn ang="0">
                    <a:pos x="1" y="84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1" y="89"/>
                  </a:cxn>
                  <a:cxn ang="0">
                    <a:pos x="3" y="90"/>
                  </a:cxn>
                  <a:cxn ang="0">
                    <a:pos x="4" y="90"/>
                  </a:cxn>
                  <a:cxn ang="0">
                    <a:pos x="6" y="90"/>
                  </a:cxn>
                  <a:cxn ang="0">
                    <a:pos x="8" y="90"/>
                  </a:cxn>
                  <a:cxn ang="0">
                    <a:pos x="10" y="88"/>
                  </a:cxn>
                  <a:cxn ang="0">
                    <a:pos x="10" y="88"/>
                  </a:cxn>
                  <a:cxn ang="0">
                    <a:pos x="25" y="61"/>
                  </a:cxn>
                  <a:cxn ang="0">
                    <a:pos x="41" y="33"/>
                  </a:cxn>
                  <a:cxn ang="0">
                    <a:pos x="41" y="33"/>
                  </a:cxn>
                  <a:cxn ang="0">
                    <a:pos x="47" y="21"/>
                  </a:cxn>
                  <a:cxn ang="0">
                    <a:pos x="50" y="14"/>
                  </a:cxn>
                  <a:cxn ang="0">
                    <a:pos x="54" y="9"/>
                  </a:cxn>
                  <a:cxn ang="0">
                    <a:pos x="54" y="9"/>
                  </a:cxn>
                  <a:cxn ang="0">
                    <a:pos x="57" y="7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4"/>
                  </a:cxn>
                </a:cxnLst>
                <a:rect l="0" t="0" r="r" b="b"/>
                <a:pathLst>
                  <a:path w="57" h="90">
                    <a:moveTo>
                      <a:pt x="57" y="4"/>
                    </a:moveTo>
                    <a:lnTo>
                      <a:pt x="57" y="3"/>
                    </a:lnTo>
                    <a:lnTo>
                      <a:pt x="57" y="3"/>
                    </a:lnTo>
                    <a:lnTo>
                      <a:pt x="56" y="1"/>
                    </a:lnTo>
                    <a:lnTo>
                      <a:pt x="54" y="0"/>
                    </a:lnTo>
                    <a:lnTo>
                      <a:pt x="51" y="0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45" y="6"/>
                    </a:lnTo>
                    <a:lnTo>
                      <a:pt x="41" y="1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27" y="38"/>
                    </a:lnTo>
                    <a:lnTo>
                      <a:pt x="19" y="54"/>
                    </a:lnTo>
                    <a:lnTo>
                      <a:pt x="1" y="84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7"/>
                    </a:lnTo>
                    <a:lnTo>
                      <a:pt x="1" y="89"/>
                    </a:lnTo>
                    <a:lnTo>
                      <a:pt x="3" y="90"/>
                    </a:lnTo>
                    <a:lnTo>
                      <a:pt x="4" y="90"/>
                    </a:lnTo>
                    <a:lnTo>
                      <a:pt x="6" y="90"/>
                    </a:lnTo>
                    <a:lnTo>
                      <a:pt x="8" y="90"/>
                    </a:lnTo>
                    <a:lnTo>
                      <a:pt x="10" y="88"/>
                    </a:lnTo>
                    <a:lnTo>
                      <a:pt x="10" y="88"/>
                    </a:lnTo>
                    <a:lnTo>
                      <a:pt x="25" y="61"/>
                    </a:lnTo>
                    <a:lnTo>
                      <a:pt x="41" y="33"/>
                    </a:lnTo>
                    <a:lnTo>
                      <a:pt x="41" y="33"/>
                    </a:lnTo>
                    <a:lnTo>
                      <a:pt x="47" y="21"/>
                    </a:lnTo>
                    <a:lnTo>
                      <a:pt x="50" y="14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7" y="7"/>
                    </a:lnTo>
                    <a:lnTo>
                      <a:pt x="57" y="6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7" name="Freeform 884"/>
              <p:cNvSpPr/>
              <p:nvPr/>
            </p:nvSpPr>
            <p:spPr bwMode="auto">
              <a:xfrm>
                <a:off x="4257675" y="1222375"/>
                <a:ext cx="34925" cy="8255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7" y="4"/>
                  </a:cxn>
                  <a:cxn ang="0">
                    <a:pos x="56" y="12"/>
                  </a:cxn>
                  <a:cxn ang="0">
                    <a:pos x="53" y="21"/>
                  </a:cxn>
                  <a:cxn ang="0">
                    <a:pos x="45" y="39"/>
                  </a:cxn>
                  <a:cxn ang="0">
                    <a:pos x="37" y="56"/>
                  </a:cxn>
                  <a:cxn ang="0">
                    <a:pos x="30" y="72"/>
                  </a:cxn>
                  <a:cxn ang="0">
                    <a:pos x="30" y="72"/>
                  </a:cxn>
                  <a:cxn ang="0">
                    <a:pos x="24" y="89"/>
                  </a:cxn>
                  <a:cxn ang="0">
                    <a:pos x="18" y="107"/>
                  </a:cxn>
                  <a:cxn ang="0">
                    <a:pos x="11" y="125"/>
                  </a:cxn>
                  <a:cxn ang="0">
                    <a:pos x="4" y="142"/>
                  </a:cxn>
                  <a:cxn ang="0">
                    <a:pos x="4" y="142"/>
                  </a:cxn>
                  <a:cxn ang="0">
                    <a:pos x="1" y="143"/>
                  </a:cxn>
                  <a:cxn ang="0">
                    <a:pos x="1" y="144"/>
                  </a:cxn>
                  <a:cxn ang="0">
                    <a:pos x="0" y="146"/>
                  </a:cxn>
                  <a:cxn ang="0">
                    <a:pos x="0" y="150"/>
                  </a:cxn>
                  <a:cxn ang="0">
                    <a:pos x="0" y="150"/>
                  </a:cxn>
                  <a:cxn ang="0">
                    <a:pos x="1" y="154"/>
                  </a:cxn>
                  <a:cxn ang="0">
                    <a:pos x="4" y="156"/>
                  </a:cxn>
                  <a:cxn ang="0">
                    <a:pos x="7" y="156"/>
                  </a:cxn>
                  <a:cxn ang="0">
                    <a:pos x="8" y="155"/>
                  </a:cxn>
                  <a:cxn ang="0">
                    <a:pos x="9" y="154"/>
                  </a:cxn>
                  <a:cxn ang="0">
                    <a:pos x="9" y="154"/>
                  </a:cxn>
                  <a:cxn ang="0">
                    <a:pos x="17" y="136"/>
                  </a:cxn>
                  <a:cxn ang="0">
                    <a:pos x="23" y="118"/>
                  </a:cxn>
                  <a:cxn ang="0">
                    <a:pos x="36" y="83"/>
                  </a:cxn>
                  <a:cxn ang="0">
                    <a:pos x="36" y="83"/>
                  </a:cxn>
                  <a:cxn ang="0">
                    <a:pos x="44" y="64"/>
                  </a:cxn>
                  <a:cxn ang="0">
                    <a:pos x="54" y="44"/>
                  </a:cxn>
                  <a:cxn ang="0">
                    <a:pos x="58" y="35"/>
                  </a:cxn>
                  <a:cxn ang="0">
                    <a:pos x="62" y="24"/>
                  </a:cxn>
                  <a:cxn ang="0">
                    <a:pos x="65" y="14"/>
                  </a:cxn>
                  <a:cxn ang="0">
                    <a:pos x="67" y="4"/>
                  </a:cxn>
                  <a:cxn ang="0">
                    <a:pos x="67" y="4"/>
                  </a:cxn>
                  <a:cxn ang="0">
                    <a:pos x="66" y="2"/>
                  </a:cxn>
                  <a:cxn ang="0">
                    <a:pos x="66" y="1"/>
                  </a:cxn>
                  <a:cxn ang="0">
                    <a:pos x="64" y="0"/>
                  </a:cxn>
                  <a:cxn ang="0">
                    <a:pos x="63" y="0"/>
                  </a:cxn>
                  <a:cxn ang="0">
                    <a:pos x="59" y="1"/>
                  </a:cxn>
                  <a:cxn ang="0">
                    <a:pos x="58" y="2"/>
                  </a:cxn>
                  <a:cxn ang="0">
                    <a:pos x="57" y="4"/>
                  </a:cxn>
                  <a:cxn ang="0">
                    <a:pos x="57" y="4"/>
                  </a:cxn>
                </a:cxnLst>
                <a:rect l="0" t="0" r="r" b="b"/>
                <a:pathLst>
                  <a:path w="67" h="156">
                    <a:moveTo>
                      <a:pt x="57" y="4"/>
                    </a:moveTo>
                    <a:lnTo>
                      <a:pt x="57" y="4"/>
                    </a:lnTo>
                    <a:lnTo>
                      <a:pt x="56" y="12"/>
                    </a:lnTo>
                    <a:lnTo>
                      <a:pt x="53" y="21"/>
                    </a:lnTo>
                    <a:lnTo>
                      <a:pt x="45" y="39"/>
                    </a:lnTo>
                    <a:lnTo>
                      <a:pt x="37" y="56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24" y="89"/>
                    </a:lnTo>
                    <a:lnTo>
                      <a:pt x="18" y="107"/>
                    </a:lnTo>
                    <a:lnTo>
                      <a:pt x="11" y="125"/>
                    </a:lnTo>
                    <a:lnTo>
                      <a:pt x="4" y="142"/>
                    </a:lnTo>
                    <a:lnTo>
                      <a:pt x="4" y="142"/>
                    </a:lnTo>
                    <a:lnTo>
                      <a:pt x="1" y="143"/>
                    </a:lnTo>
                    <a:lnTo>
                      <a:pt x="1" y="144"/>
                    </a:lnTo>
                    <a:lnTo>
                      <a:pt x="0" y="14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4" y="156"/>
                    </a:lnTo>
                    <a:lnTo>
                      <a:pt x="7" y="156"/>
                    </a:lnTo>
                    <a:lnTo>
                      <a:pt x="8" y="155"/>
                    </a:lnTo>
                    <a:lnTo>
                      <a:pt x="9" y="154"/>
                    </a:lnTo>
                    <a:lnTo>
                      <a:pt x="9" y="154"/>
                    </a:lnTo>
                    <a:lnTo>
                      <a:pt x="17" y="136"/>
                    </a:lnTo>
                    <a:lnTo>
                      <a:pt x="23" y="118"/>
                    </a:lnTo>
                    <a:lnTo>
                      <a:pt x="36" y="83"/>
                    </a:lnTo>
                    <a:lnTo>
                      <a:pt x="36" y="83"/>
                    </a:lnTo>
                    <a:lnTo>
                      <a:pt x="44" y="64"/>
                    </a:lnTo>
                    <a:lnTo>
                      <a:pt x="54" y="44"/>
                    </a:lnTo>
                    <a:lnTo>
                      <a:pt x="58" y="35"/>
                    </a:lnTo>
                    <a:lnTo>
                      <a:pt x="62" y="24"/>
                    </a:lnTo>
                    <a:lnTo>
                      <a:pt x="65" y="14"/>
                    </a:lnTo>
                    <a:lnTo>
                      <a:pt x="67" y="4"/>
                    </a:lnTo>
                    <a:lnTo>
                      <a:pt x="67" y="4"/>
                    </a:lnTo>
                    <a:lnTo>
                      <a:pt x="66" y="2"/>
                    </a:lnTo>
                    <a:lnTo>
                      <a:pt x="66" y="1"/>
                    </a:lnTo>
                    <a:lnTo>
                      <a:pt x="64" y="0"/>
                    </a:lnTo>
                    <a:lnTo>
                      <a:pt x="63" y="0"/>
                    </a:lnTo>
                    <a:lnTo>
                      <a:pt x="59" y="1"/>
                    </a:lnTo>
                    <a:lnTo>
                      <a:pt x="58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8" name="Freeform 885"/>
              <p:cNvSpPr/>
              <p:nvPr/>
            </p:nvSpPr>
            <p:spPr bwMode="auto">
              <a:xfrm>
                <a:off x="4297363" y="1228725"/>
                <a:ext cx="57150" cy="93663"/>
              </a:xfrm>
              <a:custGeom>
                <a:avLst/>
                <a:gdLst/>
                <a:ahLst/>
                <a:cxnLst>
                  <a:cxn ang="0">
                    <a:pos x="101" y="3"/>
                  </a:cxn>
                  <a:cxn ang="0">
                    <a:pos x="101" y="3"/>
                  </a:cxn>
                  <a:cxn ang="0">
                    <a:pos x="88" y="23"/>
                  </a:cxn>
                  <a:cxn ang="0">
                    <a:pos x="76" y="43"/>
                  </a:cxn>
                  <a:cxn ang="0">
                    <a:pos x="63" y="63"/>
                  </a:cxn>
                  <a:cxn ang="0">
                    <a:pos x="57" y="73"/>
                  </a:cxn>
                  <a:cxn ang="0">
                    <a:pos x="53" y="85"/>
                  </a:cxn>
                  <a:cxn ang="0">
                    <a:pos x="53" y="85"/>
                  </a:cxn>
                  <a:cxn ang="0">
                    <a:pos x="42" y="109"/>
                  </a:cxn>
                  <a:cxn ang="0">
                    <a:pos x="36" y="121"/>
                  </a:cxn>
                  <a:cxn ang="0">
                    <a:pos x="28" y="132"/>
                  </a:cxn>
                  <a:cxn ang="0">
                    <a:pos x="28" y="132"/>
                  </a:cxn>
                  <a:cxn ang="0">
                    <a:pos x="17" y="151"/>
                  </a:cxn>
                  <a:cxn ang="0">
                    <a:pos x="10" y="161"/>
                  </a:cxn>
                  <a:cxn ang="0">
                    <a:pos x="6" y="164"/>
                  </a:cxn>
                  <a:cxn ang="0">
                    <a:pos x="3" y="167"/>
                  </a:cxn>
                  <a:cxn ang="0">
                    <a:pos x="3" y="167"/>
                  </a:cxn>
                  <a:cxn ang="0">
                    <a:pos x="2" y="168"/>
                  </a:cxn>
                  <a:cxn ang="0">
                    <a:pos x="0" y="169"/>
                  </a:cxn>
                  <a:cxn ang="0">
                    <a:pos x="0" y="172"/>
                  </a:cxn>
                  <a:cxn ang="0">
                    <a:pos x="0" y="173"/>
                  </a:cxn>
                  <a:cxn ang="0">
                    <a:pos x="4" y="176"/>
                  </a:cxn>
                  <a:cxn ang="0">
                    <a:pos x="6" y="176"/>
                  </a:cxn>
                  <a:cxn ang="0">
                    <a:pos x="8" y="175"/>
                  </a:cxn>
                  <a:cxn ang="0">
                    <a:pos x="8" y="175"/>
                  </a:cxn>
                  <a:cxn ang="0">
                    <a:pos x="13" y="172"/>
                  </a:cxn>
                  <a:cxn ang="0">
                    <a:pos x="16" y="167"/>
                  </a:cxn>
                  <a:cxn ang="0">
                    <a:pos x="23" y="156"/>
                  </a:cxn>
                  <a:cxn ang="0">
                    <a:pos x="23" y="156"/>
                  </a:cxn>
                  <a:cxn ang="0">
                    <a:pos x="37" y="137"/>
                  </a:cxn>
                  <a:cxn ang="0">
                    <a:pos x="43" y="127"/>
                  </a:cxn>
                  <a:cxn ang="0">
                    <a:pos x="48" y="118"/>
                  </a:cxn>
                  <a:cxn ang="0">
                    <a:pos x="48" y="118"/>
                  </a:cxn>
                  <a:cxn ang="0">
                    <a:pos x="60" y="91"/>
                  </a:cxn>
                  <a:cxn ang="0">
                    <a:pos x="67" y="79"/>
                  </a:cxn>
                  <a:cxn ang="0">
                    <a:pos x="74" y="66"/>
                  </a:cxn>
                  <a:cxn ang="0">
                    <a:pos x="74" y="66"/>
                  </a:cxn>
                  <a:cxn ang="0">
                    <a:pos x="91" y="37"/>
                  </a:cxn>
                  <a:cxn ang="0">
                    <a:pos x="101" y="23"/>
                  </a:cxn>
                  <a:cxn ang="0">
                    <a:pos x="109" y="7"/>
                  </a:cxn>
                  <a:cxn ang="0">
                    <a:pos x="109" y="7"/>
                  </a:cxn>
                  <a:cxn ang="0">
                    <a:pos x="109" y="5"/>
                  </a:cxn>
                  <a:cxn ang="0">
                    <a:pos x="109" y="4"/>
                  </a:cxn>
                  <a:cxn ang="0">
                    <a:pos x="108" y="2"/>
                  </a:cxn>
                  <a:cxn ang="0">
                    <a:pos x="107" y="1"/>
                  </a:cxn>
                  <a:cxn ang="0">
                    <a:pos x="105" y="0"/>
                  </a:cxn>
                  <a:cxn ang="0">
                    <a:pos x="104" y="0"/>
                  </a:cxn>
                  <a:cxn ang="0">
                    <a:pos x="102" y="1"/>
                  </a:cxn>
                  <a:cxn ang="0">
                    <a:pos x="101" y="3"/>
                  </a:cxn>
                  <a:cxn ang="0">
                    <a:pos x="101" y="3"/>
                  </a:cxn>
                </a:cxnLst>
                <a:rect l="0" t="0" r="r" b="b"/>
                <a:pathLst>
                  <a:path w="109" h="176">
                    <a:moveTo>
                      <a:pt x="101" y="3"/>
                    </a:moveTo>
                    <a:lnTo>
                      <a:pt x="101" y="3"/>
                    </a:lnTo>
                    <a:lnTo>
                      <a:pt x="88" y="23"/>
                    </a:lnTo>
                    <a:lnTo>
                      <a:pt x="76" y="43"/>
                    </a:lnTo>
                    <a:lnTo>
                      <a:pt x="63" y="63"/>
                    </a:lnTo>
                    <a:lnTo>
                      <a:pt x="57" y="73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42" y="109"/>
                    </a:lnTo>
                    <a:lnTo>
                      <a:pt x="36" y="121"/>
                    </a:lnTo>
                    <a:lnTo>
                      <a:pt x="28" y="132"/>
                    </a:lnTo>
                    <a:lnTo>
                      <a:pt x="28" y="132"/>
                    </a:lnTo>
                    <a:lnTo>
                      <a:pt x="17" y="151"/>
                    </a:lnTo>
                    <a:lnTo>
                      <a:pt x="10" y="161"/>
                    </a:lnTo>
                    <a:lnTo>
                      <a:pt x="6" y="164"/>
                    </a:lnTo>
                    <a:lnTo>
                      <a:pt x="3" y="167"/>
                    </a:lnTo>
                    <a:lnTo>
                      <a:pt x="3" y="167"/>
                    </a:lnTo>
                    <a:lnTo>
                      <a:pt x="2" y="168"/>
                    </a:lnTo>
                    <a:lnTo>
                      <a:pt x="0" y="169"/>
                    </a:lnTo>
                    <a:lnTo>
                      <a:pt x="0" y="172"/>
                    </a:lnTo>
                    <a:lnTo>
                      <a:pt x="0" y="173"/>
                    </a:lnTo>
                    <a:lnTo>
                      <a:pt x="4" y="176"/>
                    </a:lnTo>
                    <a:lnTo>
                      <a:pt x="6" y="176"/>
                    </a:lnTo>
                    <a:lnTo>
                      <a:pt x="8" y="175"/>
                    </a:lnTo>
                    <a:lnTo>
                      <a:pt x="8" y="175"/>
                    </a:lnTo>
                    <a:lnTo>
                      <a:pt x="13" y="172"/>
                    </a:lnTo>
                    <a:lnTo>
                      <a:pt x="16" y="167"/>
                    </a:lnTo>
                    <a:lnTo>
                      <a:pt x="23" y="156"/>
                    </a:lnTo>
                    <a:lnTo>
                      <a:pt x="23" y="156"/>
                    </a:lnTo>
                    <a:lnTo>
                      <a:pt x="37" y="137"/>
                    </a:lnTo>
                    <a:lnTo>
                      <a:pt x="43" y="127"/>
                    </a:lnTo>
                    <a:lnTo>
                      <a:pt x="48" y="118"/>
                    </a:lnTo>
                    <a:lnTo>
                      <a:pt x="48" y="118"/>
                    </a:lnTo>
                    <a:lnTo>
                      <a:pt x="60" y="91"/>
                    </a:lnTo>
                    <a:lnTo>
                      <a:pt x="67" y="79"/>
                    </a:lnTo>
                    <a:lnTo>
                      <a:pt x="74" y="66"/>
                    </a:lnTo>
                    <a:lnTo>
                      <a:pt x="74" y="66"/>
                    </a:lnTo>
                    <a:lnTo>
                      <a:pt x="91" y="37"/>
                    </a:lnTo>
                    <a:lnTo>
                      <a:pt x="101" y="23"/>
                    </a:lnTo>
                    <a:lnTo>
                      <a:pt x="109" y="7"/>
                    </a:lnTo>
                    <a:lnTo>
                      <a:pt x="109" y="7"/>
                    </a:lnTo>
                    <a:lnTo>
                      <a:pt x="109" y="5"/>
                    </a:lnTo>
                    <a:lnTo>
                      <a:pt x="109" y="4"/>
                    </a:lnTo>
                    <a:lnTo>
                      <a:pt x="108" y="2"/>
                    </a:lnTo>
                    <a:lnTo>
                      <a:pt x="107" y="1"/>
                    </a:lnTo>
                    <a:lnTo>
                      <a:pt x="105" y="0"/>
                    </a:lnTo>
                    <a:lnTo>
                      <a:pt x="104" y="0"/>
                    </a:lnTo>
                    <a:lnTo>
                      <a:pt x="102" y="1"/>
                    </a:lnTo>
                    <a:lnTo>
                      <a:pt x="101" y="3"/>
                    </a:lnTo>
                    <a:lnTo>
                      <a:pt x="10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9" name="Freeform 886"/>
              <p:cNvSpPr/>
              <p:nvPr/>
            </p:nvSpPr>
            <p:spPr bwMode="auto">
              <a:xfrm>
                <a:off x="4352925" y="1239838"/>
                <a:ext cx="50800" cy="92075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85" y="4"/>
                  </a:cxn>
                  <a:cxn ang="0">
                    <a:pos x="82" y="12"/>
                  </a:cxn>
                  <a:cxn ang="0">
                    <a:pos x="79" y="21"/>
                  </a:cxn>
                  <a:cxn ang="0">
                    <a:pos x="75" y="31"/>
                  </a:cxn>
                  <a:cxn ang="0">
                    <a:pos x="71" y="39"/>
                  </a:cxn>
                  <a:cxn ang="0">
                    <a:pos x="71" y="39"/>
                  </a:cxn>
                  <a:cxn ang="0">
                    <a:pos x="63" y="60"/>
                  </a:cxn>
                  <a:cxn ang="0">
                    <a:pos x="54" y="80"/>
                  </a:cxn>
                  <a:cxn ang="0">
                    <a:pos x="54" y="80"/>
                  </a:cxn>
                  <a:cxn ang="0">
                    <a:pos x="43" y="103"/>
                  </a:cxn>
                  <a:cxn ang="0">
                    <a:pos x="31" y="126"/>
                  </a:cxn>
                  <a:cxn ang="0">
                    <a:pos x="16" y="146"/>
                  </a:cxn>
                  <a:cxn ang="0">
                    <a:pos x="1" y="167"/>
                  </a:cxn>
                  <a:cxn ang="0">
                    <a:pos x="1" y="167"/>
                  </a:cxn>
                  <a:cxn ang="0">
                    <a:pos x="0" y="169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4" y="174"/>
                  </a:cxn>
                  <a:cxn ang="0">
                    <a:pos x="9" y="174"/>
                  </a:cxn>
                  <a:cxn ang="0">
                    <a:pos x="9" y="174"/>
                  </a:cxn>
                  <a:cxn ang="0">
                    <a:pos x="12" y="174"/>
                  </a:cxn>
                  <a:cxn ang="0">
                    <a:pos x="13" y="172"/>
                  </a:cxn>
                  <a:cxn ang="0">
                    <a:pos x="13" y="169"/>
                  </a:cxn>
                  <a:cxn ang="0">
                    <a:pos x="12" y="167"/>
                  </a:cxn>
                  <a:cxn ang="0">
                    <a:pos x="12" y="167"/>
                  </a:cxn>
                  <a:cxn ang="0">
                    <a:pos x="27" y="147"/>
                  </a:cxn>
                  <a:cxn ang="0">
                    <a:pos x="40" y="128"/>
                  </a:cxn>
                  <a:cxn ang="0">
                    <a:pos x="51" y="107"/>
                  </a:cxn>
                  <a:cxn ang="0">
                    <a:pos x="62" y="85"/>
                  </a:cxn>
                  <a:cxn ang="0">
                    <a:pos x="62" y="85"/>
                  </a:cxn>
                  <a:cxn ang="0">
                    <a:pos x="72" y="64"/>
                  </a:cxn>
                  <a:cxn ang="0">
                    <a:pos x="80" y="41"/>
                  </a:cxn>
                  <a:cxn ang="0">
                    <a:pos x="80" y="41"/>
                  </a:cxn>
                  <a:cxn ang="0">
                    <a:pos x="85" y="32"/>
                  </a:cxn>
                  <a:cxn ang="0">
                    <a:pos x="89" y="23"/>
                  </a:cxn>
                  <a:cxn ang="0">
                    <a:pos x="92" y="1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4" y="2"/>
                  </a:cxn>
                  <a:cxn ang="0">
                    <a:pos x="94" y="1"/>
                  </a:cxn>
                  <a:cxn ang="0">
                    <a:pos x="92" y="0"/>
                  </a:cxn>
                  <a:cxn ang="0">
                    <a:pos x="91" y="0"/>
                  </a:cxn>
                  <a:cxn ang="0">
                    <a:pos x="87" y="1"/>
                  </a:cxn>
                  <a:cxn ang="0">
                    <a:pos x="86" y="2"/>
                  </a:cxn>
                  <a:cxn ang="0">
                    <a:pos x="85" y="4"/>
                  </a:cxn>
                  <a:cxn ang="0">
                    <a:pos x="85" y="4"/>
                  </a:cxn>
                </a:cxnLst>
                <a:rect l="0" t="0" r="r" b="b"/>
                <a:pathLst>
                  <a:path w="95" h="174">
                    <a:moveTo>
                      <a:pt x="85" y="4"/>
                    </a:moveTo>
                    <a:lnTo>
                      <a:pt x="85" y="4"/>
                    </a:lnTo>
                    <a:lnTo>
                      <a:pt x="82" y="12"/>
                    </a:lnTo>
                    <a:lnTo>
                      <a:pt x="79" y="21"/>
                    </a:lnTo>
                    <a:lnTo>
                      <a:pt x="75" y="31"/>
                    </a:lnTo>
                    <a:lnTo>
                      <a:pt x="71" y="39"/>
                    </a:lnTo>
                    <a:lnTo>
                      <a:pt x="71" y="39"/>
                    </a:lnTo>
                    <a:lnTo>
                      <a:pt x="63" y="60"/>
                    </a:lnTo>
                    <a:lnTo>
                      <a:pt x="54" y="80"/>
                    </a:lnTo>
                    <a:lnTo>
                      <a:pt x="54" y="80"/>
                    </a:lnTo>
                    <a:lnTo>
                      <a:pt x="43" y="103"/>
                    </a:lnTo>
                    <a:lnTo>
                      <a:pt x="31" y="126"/>
                    </a:lnTo>
                    <a:lnTo>
                      <a:pt x="16" y="146"/>
                    </a:lnTo>
                    <a:lnTo>
                      <a:pt x="1" y="167"/>
                    </a:lnTo>
                    <a:lnTo>
                      <a:pt x="1" y="167"/>
                    </a:lnTo>
                    <a:lnTo>
                      <a:pt x="0" y="169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4" y="174"/>
                    </a:lnTo>
                    <a:lnTo>
                      <a:pt x="9" y="174"/>
                    </a:lnTo>
                    <a:lnTo>
                      <a:pt x="9" y="174"/>
                    </a:lnTo>
                    <a:lnTo>
                      <a:pt x="12" y="174"/>
                    </a:lnTo>
                    <a:lnTo>
                      <a:pt x="13" y="172"/>
                    </a:lnTo>
                    <a:lnTo>
                      <a:pt x="13" y="169"/>
                    </a:lnTo>
                    <a:lnTo>
                      <a:pt x="12" y="167"/>
                    </a:lnTo>
                    <a:lnTo>
                      <a:pt x="12" y="167"/>
                    </a:lnTo>
                    <a:lnTo>
                      <a:pt x="27" y="147"/>
                    </a:lnTo>
                    <a:lnTo>
                      <a:pt x="40" y="128"/>
                    </a:lnTo>
                    <a:lnTo>
                      <a:pt x="51" y="107"/>
                    </a:lnTo>
                    <a:lnTo>
                      <a:pt x="62" y="85"/>
                    </a:lnTo>
                    <a:lnTo>
                      <a:pt x="62" y="85"/>
                    </a:lnTo>
                    <a:lnTo>
                      <a:pt x="72" y="64"/>
                    </a:lnTo>
                    <a:lnTo>
                      <a:pt x="80" y="41"/>
                    </a:lnTo>
                    <a:lnTo>
                      <a:pt x="80" y="41"/>
                    </a:lnTo>
                    <a:lnTo>
                      <a:pt x="85" y="32"/>
                    </a:lnTo>
                    <a:lnTo>
                      <a:pt x="89" y="23"/>
                    </a:lnTo>
                    <a:lnTo>
                      <a:pt x="92" y="1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4" y="2"/>
                    </a:lnTo>
                    <a:lnTo>
                      <a:pt x="94" y="1"/>
                    </a:lnTo>
                    <a:lnTo>
                      <a:pt x="92" y="0"/>
                    </a:lnTo>
                    <a:lnTo>
                      <a:pt x="91" y="0"/>
                    </a:lnTo>
                    <a:lnTo>
                      <a:pt x="87" y="1"/>
                    </a:lnTo>
                    <a:lnTo>
                      <a:pt x="86" y="2"/>
                    </a:lnTo>
                    <a:lnTo>
                      <a:pt x="85" y="4"/>
                    </a:lnTo>
                    <a:lnTo>
                      <a:pt x="85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0" name="Freeform 887"/>
              <p:cNvSpPr/>
              <p:nvPr/>
            </p:nvSpPr>
            <p:spPr bwMode="auto">
              <a:xfrm>
                <a:off x="4408488" y="1254125"/>
                <a:ext cx="52388" cy="79375"/>
              </a:xfrm>
              <a:custGeom>
                <a:avLst/>
                <a:gdLst/>
                <a:ahLst/>
                <a:cxnLst>
                  <a:cxn ang="0">
                    <a:pos x="90" y="5"/>
                  </a:cxn>
                  <a:cxn ang="0">
                    <a:pos x="90" y="5"/>
                  </a:cxn>
                  <a:cxn ang="0">
                    <a:pos x="88" y="14"/>
                  </a:cxn>
                  <a:cxn ang="0">
                    <a:pos x="85" y="24"/>
                  </a:cxn>
                  <a:cxn ang="0">
                    <a:pos x="80" y="34"/>
                  </a:cxn>
                  <a:cxn ang="0">
                    <a:pos x="74" y="44"/>
                  </a:cxn>
                  <a:cxn ang="0">
                    <a:pos x="61" y="63"/>
                  </a:cxn>
                  <a:cxn ang="0">
                    <a:pos x="49" y="79"/>
                  </a:cxn>
                  <a:cxn ang="0">
                    <a:pos x="49" y="79"/>
                  </a:cxn>
                  <a:cxn ang="0">
                    <a:pos x="23" y="111"/>
                  </a:cxn>
                  <a:cxn ang="0">
                    <a:pos x="11" y="128"/>
                  </a:cxn>
                  <a:cxn ang="0">
                    <a:pos x="0" y="144"/>
                  </a:cxn>
                  <a:cxn ang="0">
                    <a:pos x="0" y="144"/>
                  </a:cxn>
                  <a:cxn ang="0">
                    <a:pos x="0" y="146"/>
                  </a:cxn>
                  <a:cxn ang="0">
                    <a:pos x="0" y="148"/>
                  </a:cxn>
                  <a:cxn ang="0">
                    <a:pos x="1" y="149"/>
                  </a:cxn>
                  <a:cxn ang="0">
                    <a:pos x="2" y="150"/>
                  </a:cxn>
                  <a:cxn ang="0">
                    <a:pos x="4" y="151"/>
                  </a:cxn>
                  <a:cxn ang="0">
                    <a:pos x="5" y="151"/>
                  </a:cxn>
                  <a:cxn ang="0">
                    <a:pos x="7" y="150"/>
                  </a:cxn>
                  <a:cxn ang="0">
                    <a:pos x="8" y="149"/>
                  </a:cxn>
                  <a:cxn ang="0">
                    <a:pos x="8" y="149"/>
                  </a:cxn>
                  <a:cxn ang="0">
                    <a:pos x="16" y="139"/>
                  </a:cxn>
                  <a:cxn ang="0">
                    <a:pos x="22" y="129"/>
                  </a:cxn>
                  <a:cxn ang="0">
                    <a:pos x="37" y="110"/>
                  </a:cxn>
                  <a:cxn ang="0">
                    <a:pos x="37" y="110"/>
                  </a:cxn>
                  <a:cxn ang="0">
                    <a:pos x="52" y="93"/>
                  </a:cxn>
                  <a:cxn ang="0">
                    <a:pos x="60" y="82"/>
                  </a:cxn>
                  <a:cxn ang="0">
                    <a:pos x="65" y="73"/>
                  </a:cxn>
                  <a:cxn ang="0">
                    <a:pos x="65" y="73"/>
                  </a:cxn>
                  <a:cxn ang="0">
                    <a:pos x="76" y="56"/>
                  </a:cxn>
                  <a:cxn ang="0">
                    <a:pos x="86" y="40"/>
                  </a:cxn>
                  <a:cxn ang="0">
                    <a:pos x="91" y="32"/>
                  </a:cxn>
                  <a:cxn ang="0">
                    <a:pos x="95" y="23"/>
                  </a:cxn>
                  <a:cxn ang="0">
                    <a:pos x="98" y="14"/>
                  </a:cxn>
                  <a:cxn ang="0">
                    <a:pos x="99" y="5"/>
                  </a:cxn>
                  <a:cxn ang="0">
                    <a:pos x="99" y="5"/>
                  </a:cxn>
                  <a:cxn ang="0">
                    <a:pos x="99" y="3"/>
                  </a:cxn>
                  <a:cxn ang="0">
                    <a:pos x="98" y="1"/>
                  </a:cxn>
                  <a:cxn ang="0">
                    <a:pos x="97" y="1"/>
                  </a:cxn>
                  <a:cxn ang="0">
                    <a:pos x="95" y="0"/>
                  </a:cxn>
                  <a:cxn ang="0">
                    <a:pos x="92" y="1"/>
                  </a:cxn>
                  <a:cxn ang="0">
                    <a:pos x="91" y="3"/>
                  </a:cxn>
                  <a:cxn ang="0">
                    <a:pos x="90" y="5"/>
                  </a:cxn>
                  <a:cxn ang="0">
                    <a:pos x="90" y="5"/>
                  </a:cxn>
                </a:cxnLst>
                <a:rect l="0" t="0" r="r" b="b"/>
                <a:pathLst>
                  <a:path w="99" h="151">
                    <a:moveTo>
                      <a:pt x="90" y="5"/>
                    </a:moveTo>
                    <a:lnTo>
                      <a:pt x="90" y="5"/>
                    </a:lnTo>
                    <a:lnTo>
                      <a:pt x="88" y="14"/>
                    </a:lnTo>
                    <a:lnTo>
                      <a:pt x="85" y="24"/>
                    </a:lnTo>
                    <a:lnTo>
                      <a:pt x="80" y="34"/>
                    </a:lnTo>
                    <a:lnTo>
                      <a:pt x="74" y="44"/>
                    </a:lnTo>
                    <a:lnTo>
                      <a:pt x="61" y="63"/>
                    </a:lnTo>
                    <a:lnTo>
                      <a:pt x="49" y="79"/>
                    </a:lnTo>
                    <a:lnTo>
                      <a:pt x="49" y="79"/>
                    </a:lnTo>
                    <a:lnTo>
                      <a:pt x="23" y="111"/>
                    </a:lnTo>
                    <a:lnTo>
                      <a:pt x="11" y="128"/>
                    </a:lnTo>
                    <a:lnTo>
                      <a:pt x="0" y="144"/>
                    </a:lnTo>
                    <a:lnTo>
                      <a:pt x="0" y="144"/>
                    </a:lnTo>
                    <a:lnTo>
                      <a:pt x="0" y="146"/>
                    </a:lnTo>
                    <a:lnTo>
                      <a:pt x="0" y="148"/>
                    </a:lnTo>
                    <a:lnTo>
                      <a:pt x="1" y="149"/>
                    </a:lnTo>
                    <a:lnTo>
                      <a:pt x="2" y="150"/>
                    </a:lnTo>
                    <a:lnTo>
                      <a:pt x="4" y="151"/>
                    </a:lnTo>
                    <a:lnTo>
                      <a:pt x="5" y="151"/>
                    </a:lnTo>
                    <a:lnTo>
                      <a:pt x="7" y="150"/>
                    </a:lnTo>
                    <a:lnTo>
                      <a:pt x="8" y="149"/>
                    </a:lnTo>
                    <a:lnTo>
                      <a:pt x="8" y="149"/>
                    </a:lnTo>
                    <a:lnTo>
                      <a:pt x="16" y="139"/>
                    </a:lnTo>
                    <a:lnTo>
                      <a:pt x="22" y="129"/>
                    </a:lnTo>
                    <a:lnTo>
                      <a:pt x="37" y="110"/>
                    </a:lnTo>
                    <a:lnTo>
                      <a:pt x="37" y="110"/>
                    </a:lnTo>
                    <a:lnTo>
                      <a:pt x="52" y="93"/>
                    </a:lnTo>
                    <a:lnTo>
                      <a:pt x="60" y="82"/>
                    </a:lnTo>
                    <a:lnTo>
                      <a:pt x="65" y="73"/>
                    </a:lnTo>
                    <a:lnTo>
                      <a:pt x="65" y="73"/>
                    </a:lnTo>
                    <a:lnTo>
                      <a:pt x="76" y="56"/>
                    </a:lnTo>
                    <a:lnTo>
                      <a:pt x="86" y="40"/>
                    </a:lnTo>
                    <a:lnTo>
                      <a:pt x="91" y="32"/>
                    </a:lnTo>
                    <a:lnTo>
                      <a:pt x="95" y="23"/>
                    </a:lnTo>
                    <a:lnTo>
                      <a:pt x="98" y="14"/>
                    </a:lnTo>
                    <a:lnTo>
                      <a:pt x="99" y="5"/>
                    </a:lnTo>
                    <a:lnTo>
                      <a:pt x="99" y="5"/>
                    </a:lnTo>
                    <a:lnTo>
                      <a:pt x="99" y="3"/>
                    </a:lnTo>
                    <a:lnTo>
                      <a:pt x="98" y="1"/>
                    </a:lnTo>
                    <a:lnTo>
                      <a:pt x="97" y="1"/>
                    </a:lnTo>
                    <a:lnTo>
                      <a:pt x="95" y="0"/>
                    </a:lnTo>
                    <a:lnTo>
                      <a:pt x="92" y="1"/>
                    </a:lnTo>
                    <a:lnTo>
                      <a:pt x="91" y="3"/>
                    </a:lnTo>
                    <a:lnTo>
                      <a:pt x="90" y="5"/>
                    </a:lnTo>
                    <a:lnTo>
                      <a:pt x="9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1" name="Freeform 888"/>
              <p:cNvSpPr/>
              <p:nvPr/>
            </p:nvSpPr>
            <p:spPr bwMode="auto">
              <a:xfrm>
                <a:off x="4465638" y="1258888"/>
                <a:ext cx="50800" cy="90488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85" y="4"/>
                  </a:cxn>
                  <a:cxn ang="0">
                    <a:pos x="83" y="13"/>
                  </a:cxn>
                  <a:cxn ang="0">
                    <a:pos x="80" y="24"/>
                  </a:cxn>
                  <a:cxn ang="0">
                    <a:pos x="75" y="33"/>
                  </a:cxn>
                  <a:cxn ang="0">
                    <a:pos x="71" y="42"/>
                  </a:cxn>
                  <a:cxn ang="0">
                    <a:pos x="59" y="61"/>
                  </a:cxn>
                  <a:cxn ang="0">
                    <a:pos x="48" y="78"/>
                  </a:cxn>
                  <a:cxn ang="0">
                    <a:pos x="48" y="78"/>
                  </a:cxn>
                  <a:cxn ang="0">
                    <a:pos x="36" y="99"/>
                  </a:cxn>
                  <a:cxn ang="0">
                    <a:pos x="24" y="121"/>
                  </a:cxn>
                  <a:cxn ang="0">
                    <a:pos x="13" y="142"/>
                  </a:cxn>
                  <a:cxn ang="0">
                    <a:pos x="1" y="164"/>
                  </a:cxn>
                  <a:cxn ang="0">
                    <a:pos x="1" y="164"/>
                  </a:cxn>
                  <a:cxn ang="0">
                    <a:pos x="0" y="166"/>
                  </a:cxn>
                  <a:cxn ang="0">
                    <a:pos x="0" y="167"/>
                  </a:cxn>
                  <a:cxn ang="0">
                    <a:pos x="1" y="169"/>
                  </a:cxn>
                  <a:cxn ang="0">
                    <a:pos x="3" y="170"/>
                  </a:cxn>
                  <a:cxn ang="0">
                    <a:pos x="4" y="170"/>
                  </a:cxn>
                  <a:cxn ang="0">
                    <a:pos x="6" y="170"/>
                  </a:cxn>
                  <a:cxn ang="0">
                    <a:pos x="8" y="170"/>
                  </a:cxn>
                  <a:cxn ang="0">
                    <a:pos x="9" y="168"/>
                  </a:cxn>
                  <a:cxn ang="0">
                    <a:pos x="9" y="168"/>
                  </a:cxn>
                  <a:cxn ang="0">
                    <a:pos x="22" y="146"/>
                  </a:cxn>
                  <a:cxn ang="0">
                    <a:pos x="35" y="123"/>
                  </a:cxn>
                  <a:cxn ang="0">
                    <a:pos x="47" y="99"/>
                  </a:cxn>
                  <a:cxn ang="0">
                    <a:pos x="61" y="77"/>
                  </a:cxn>
                  <a:cxn ang="0">
                    <a:pos x="61" y="77"/>
                  </a:cxn>
                  <a:cxn ang="0">
                    <a:pos x="71" y="61"/>
                  </a:cxn>
                  <a:cxn ang="0">
                    <a:pos x="81" y="43"/>
                  </a:cxn>
                  <a:cxn ang="0">
                    <a:pos x="85" y="34"/>
                  </a:cxn>
                  <a:cxn ang="0">
                    <a:pos x="89" y="25"/>
                  </a:cxn>
                  <a:cxn ang="0">
                    <a:pos x="93" y="15"/>
                  </a:cxn>
                  <a:cxn ang="0">
                    <a:pos x="95" y="6"/>
                  </a:cxn>
                  <a:cxn ang="0">
                    <a:pos x="95" y="6"/>
                  </a:cxn>
                  <a:cxn ang="0">
                    <a:pos x="95" y="4"/>
                  </a:cxn>
                  <a:cxn ang="0">
                    <a:pos x="94" y="3"/>
                  </a:cxn>
                  <a:cxn ang="0">
                    <a:pos x="90" y="1"/>
                  </a:cxn>
                  <a:cxn ang="0">
                    <a:pos x="89" y="0"/>
                  </a:cxn>
                  <a:cxn ang="0">
                    <a:pos x="87" y="1"/>
                  </a:cxn>
                  <a:cxn ang="0">
                    <a:pos x="86" y="2"/>
                  </a:cxn>
                  <a:cxn ang="0">
                    <a:pos x="85" y="4"/>
                  </a:cxn>
                  <a:cxn ang="0">
                    <a:pos x="85" y="4"/>
                  </a:cxn>
                </a:cxnLst>
                <a:rect l="0" t="0" r="r" b="b"/>
                <a:pathLst>
                  <a:path w="95" h="170">
                    <a:moveTo>
                      <a:pt x="85" y="4"/>
                    </a:moveTo>
                    <a:lnTo>
                      <a:pt x="85" y="4"/>
                    </a:lnTo>
                    <a:lnTo>
                      <a:pt x="83" y="13"/>
                    </a:lnTo>
                    <a:lnTo>
                      <a:pt x="80" y="24"/>
                    </a:lnTo>
                    <a:lnTo>
                      <a:pt x="75" y="33"/>
                    </a:lnTo>
                    <a:lnTo>
                      <a:pt x="71" y="42"/>
                    </a:lnTo>
                    <a:lnTo>
                      <a:pt x="59" y="61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36" y="99"/>
                    </a:lnTo>
                    <a:lnTo>
                      <a:pt x="24" y="121"/>
                    </a:lnTo>
                    <a:lnTo>
                      <a:pt x="13" y="142"/>
                    </a:lnTo>
                    <a:lnTo>
                      <a:pt x="1" y="164"/>
                    </a:lnTo>
                    <a:lnTo>
                      <a:pt x="1" y="164"/>
                    </a:lnTo>
                    <a:lnTo>
                      <a:pt x="0" y="166"/>
                    </a:lnTo>
                    <a:lnTo>
                      <a:pt x="0" y="167"/>
                    </a:lnTo>
                    <a:lnTo>
                      <a:pt x="1" y="169"/>
                    </a:lnTo>
                    <a:lnTo>
                      <a:pt x="3" y="170"/>
                    </a:lnTo>
                    <a:lnTo>
                      <a:pt x="4" y="170"/>
                    </a:lnTo>
                    <a:lnTo>
                      <a:pt x="6" y="170"/>
                    </a:lnTo>
                    <a:lnTo>
                      <a:pt x="8" y="170"/>
                    </a:lnTo>
                    <a:lnTo>
                      <a:pt x="9" y="168"/>
                    </a:lnTo>
                    <a:lnTo>
                      <a:pt x="9" y="168"/>
                    </a:lnTo>
                    <a:lnTo>
                      <a:pt x="22" y="146"/>
                    </a:lnTo>
                    <a:lnTo>
                      <a:pt x="35" y="123"/>
                    </a:lnTo>
                    <a:lnTo>
                      <a:pt x="47" y="99"/>
                    </a:lnTo>
                    <a:lnTo>
                      <a:pt x="61" y="77"/>
                    </a:lnTo>
                    <a:lnTo>
                      <a:pt x="61" y="77"/>
                    </a:lnTo>
                    <a:lnTo>
                      <a:pt x="71" y="61"/>
                    </a:lnTo>
                    <a:lnTo>
                      <a:pt x="81" y="43"/>
                    </a:lnTo>
                    <a:lnTo>
                      <a:pt x="85" y="34"/>
                    </a:lnTo>
                    <a:lnTo>
                      <a:pt x="89" y="25"/>
                    </a:lnTo>
                    <a:lnTo>
                      <a:pt x="93" y="15"/>
                    </a:lnTo>
                    <a:lnTo>
                      <a:pt x="95" y="6"/>
                    </a:lnTo>
                    <a:lnTo>
                      <a:pt x="95" y="6"/>
                    </a:lnTo>
                    <a:lnTo>
                      <a:pt x="95" y="4"/>
                    </a:lnTo>
                    <a:lnTo>
                      <a:pt x="94" y="3"/>
                    </a:lnTo>
                    <a:lnTo>
                      <a:pt x="90" y="1"/>
                    </a:lnTo>
                    <a:lnTo>
                      <a:pt x="89" y="0"/>
                    </a:lnTo>
                    <a:lnTo>
                      <a:pt x="87" y="1"/>
                    </a:lnTo>
                    <a:lnTo>
                      <a:pt x="86" y="2"/>
                    </a:lnTo>
                    <a:lnTo>
                      <a:pt x="85" y="4"/>
                    </a:lnTo>
                    <a:lnTo>
                      <a:pt x="85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2" name="Freeform 889"/>
              <p:cNvSpPr/>
              <p:nvPr/>
            </p:nvSpPr>
            <p:spPr bwMode="auto">
              <a:xfrm>
                <a:off x="4513263" y="1276350"/>
                <a:ext cx="47625" cy="9366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81" y="3"/>
                  </a:cxn>
                  <a:cxn ang="0">
                    <a:pos x="66" y="45"/>
                  </a:cxn>
                  <a:cxn ang="0">
                    <a:pos x="57" y="66"/>
                  </a:cxn>
                  <a:cxn ang="0">
                    <a:pos x="48" y="87"/>
                  </a:cxn>
                  <a:cxn ang="0">
                    <a:pos x="48" y="87"/>
                  </a:cxn>
                  <a:cxn ang="0">
                    <a:pos x="38" y="107"/>
                  </a:cxn>
                  <a:cxn ang="0">
                    <a:pos x="27" y="128"/>
                  </a:cxn>
                  <a:cxn ang="0">
                    <a:pos x="15" y="149"/>
                  </a:cxn>
                  <a:cxn ang="0">
                    <a:pos x="2" y="167"/>
                  </a:cxn>
                  <a:cxn ang="0">
                    <a:pos x="2" y="167"/>
                  </a:cxn>
                  <a:cxn ang="0">
                    <a:pos x="0" y="168"/>
                  </a:cxn>
                  <a:cxn ang="0">
                    <a:pos x="0" y="170"/>
                  </a:cxn>
                  <a:cxn ang="0">
                    <a:pos x="2" y="173"/>
                  </a:cxn>
                  <a:cxn ang="0">
                    <a:pos x="4" y="175"/>
                  </a:cxn>
                  <a:cxn ang="0">
                    <a:pos x="5" y="175"/>
                  </a:cxn>
                  <a:cxn ang="0">
                    <a:pos x="7" y="175"/>
                  </a:cxn>
                  <a:cxn ang="0">
                    <a:pos x="8" y="173"/>
                  </a:cxn>
                  <a:cxn ang="0">
                    <a:pos x="13" y="168"/>
                  </a:cxn>
                  <a:cxn ang="0">
                    <a:pos x="13" y="168"/>
                  </a:cxn>
                  <a:cxn ang="0">
                    <a:pos x="14" y="167"/>
                  </a:cxn>
                  <a:cxn ang="0">
                    <a:pos x="14" y="165"/>
                  </a:cxn>
                  <a:cxn ang="0">
                    <a:pos x="14" y="165"/>
                  </a:cxn>
                  <a:cxn ang="0">
                    <a:pos x="24" y="150"/>
                  </a:cxn>
                  <a:cxn ang="0">
                    <a:pos x="34" y="132"/>
                  </a:cxn>
                  <a:cxn ang="0">
                    <a:pos x="42" y="116"/>
                  </a:cxn>
                  <a:cxn ang="0">
                    <a:pos x="51" y="99"/>
                  </a:cxn>
                  <a:cxn ang="0">
                    <a:pos x="51" y="99"/>
                  </a:cxn>
                  <a:cxn ang="0">
                    <a:pos x="57" y="88"/>
                  </a:cxn>
                  <a:cxn ang="0">
                    <a:pos x="63" y="76"/>
                  </a:cxn>
                  <a:cxn ang="0">
                    <a:pos x="73" y="54"/>
                  </a:cxn>
                  <a:cxn ang="0">
                    <a:pos x="82" y="30"/>
                  </a:cxn>
                  <a:cxn ang="0">
                    <a:pos x="90" y="5"/>
                  </a:cxn>
                  <a:cxn ang="0">
                    <a:pos x="90" y="5"/>
                  </a:cxn>
                  <a:cxn ang="0">
                    <a:pos x="90" y="3"/>
                  </a:cxn>
                  <a:cxn ang="0">
                    <a:pos x="89" y="2"/>
                  </a:cxn>
                  <a:cxn ang="0">
                    <a:pos x="88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82" y="1"/>
                  </a:cxn>
                  <a:cxn ang="0">
                    <a:pos x="81" y="3"/>
                  </a:cxn>
                  <a:cxn ang="0">
                    <a:pos x="81" y="3"/>
                  </a:cxn>
                </a:cxnLst>
                <a:rect l="0" t="0" r="r" b="b"/>
                <a:pathLst>
                  <a:path w="90" h="175">
                    <a:moveTo>
                      <a:pt x="81" y="3"/>
                    </a:moveTo>
                    <a:lnTo>
                      <a:pt x="81" y="3"/>
                    </a:lnTo>
                    <a:lnTo>
                      <a:pt x="66" y="45"/>
                    </a:lnTo>
                    <a:lnTo>
                      <a:pt x="57" y="66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38" y="107"/>
                    </a:lnTo>
                    <a:lnTo>
                      <a:pt x="27" y="128"/>
                    </a:lnTo>
                    <a:lnTo>
                      <a:pt x="15" y="149"/>
                    </a:lnTo>
                    <a:lnTo>
                      <a:pt x="2" y="167"/>
                    </a:lnTo>
                    <a:lnTo>
                      <a:pt x="2" y="167"/>
                    </a:lnTo>
                    <a:lnTo>
                      <a:pt x="0" y="168"/>
                    </a:lnTo>
                    <a:lnTo>
                      <a:pt x="0" y="170"/>
                    </a:lnTo>
                    <a:lnTo>
                      <a:pt x="2" y="173"/>
                    </a:lnTo>
                    <a:lnTo>
                      <a:pt x="4" y="175"/>
                    </a:lnTo>
                    <a:lnTo>
                      <a:pt x="5" y="175"/>
                    </a:lnTo>
                    <a:lnTo>
                      <a:pt x="7" y="175"/>
                    </a:lnTo>
                    <a:lnTo>
                      <a:pt x="8" y="173"/>
                    </a:lnTo>
                    <a:lnTo>
                      <a:pt x="13" y="168"/>
                    </a:lnTo>
                    <a:lnTo>
                      <a:pt x="13" y="168"/>
                    </a:lnTo>
                    <a:lnTo>
                      <a:pt x="14" y="167"/>
                    </a:lnTo>
                    <a:lnTo>
                      <a:pt x="14" y="165"/>
                    </a:lnTo>
                    <a:lnTo>
                      <a:pt x="14" y="165"/>
                    </a:lnTo>
                    <a:lnTo>
                      <a:pt x="24" y="150"/>
                    </a:lnTo>
                    <a:lnTo>
                      <a:pt x="34" y="132"/>
                    </a:lnTo>
                    <a:lnTo>
                      <a:pt x="42" y="116"/>
                    </a:lnTo>
                    <a:lnTo>
                      <a:pt x="51" y="99"/>
                    </a:lnTo>
                    <a:lnTo>
                      <a:pt x="51" y="99"/>
                    </a:lnTo>
                    <a:lnTo>
                      <a:pt x="57" y="88"/>
                    </a:lnTo>
                    <a:lnTo>
                      <a:pt x="63" y="76"/>
                    </a:lnTo>
                    <a:lnTo>
                      <a:pt x="73" y="54"/>
                    </a:lnTo>
                    <a:lnTo>
                      <a:pt x="82" y="30"/>
                    </a:lnTo>
                    <a:lnTo>
                      <a:pt x="90" y="5"/>
                    </a:lnTo>
                    <a:lnTo>
                      <a:pt x="90" y="5"/>
                    </a:lnTo>
                    <a:lnTo>
                      <a:pt x="90" y="3"/>
                    </a:lnTo>
                    <a:lnTo>
                      <a:pt x="89" y="2"/>
                    </a:lnTo>
                    <a:lnTo>
                      <a:pt x="88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3" y="0"/>
                    </a:lnTo>
                    <a:lnTo>
                      <a:pt x="82" y="1"/>
                    </a:lnTo>
                    <a:lnTo>
                      <a:pt x="81" y="3"/>
                    </a:lnTo>
                    <a:lnTo>
                      <a:pt x="8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3" name="Freeform 890"/>
              <p:cNvSpPr/>
              <p:nvPr/>
            </p:nvSpPr>
            <p:spPr bwMode="auto">
              <a:xfrm>
                <a:off x="4538663" y="1304925"/>
                <a:ext cx="44450" cy="92075"/>
              </a:xfrm>
              <a:custGeom>
                <a:avLst/>
                <a:gdLst/>
                <a:ahLst/>
                <a:cxnLst>
                  <a:cxn ang="0">
                    <a:pos x="75" y="5"/>
                  </a:cxn>
                  <a:cxn ang="0">
                    <a:pos x="75" y="5"/>
                  </a:cxn>
                  <a:cxn ang="0">
                    <a:pos x="74" y="16"/>
                  </a:cxn>
                  <a:cxn ang="0">
                    <a:pos x="71" y="26"/>
                  </a:cxn>
                  <a:cxn ang="0">
                    <a:pos x="68" y="38"/>
                  </a:cxn>
                  <a:cxn ang="0">
                    <a:pos x="64" y="48"/>
                  </a:cxn>
                  <a:cxn ang="0">
                    <a:pos x="54" y="69"/>
                  </a:cxn>
                  <a:cxn ang="0">
                    <a:pos x="43" y="88"/>
                  </a:cxn>
                  <a:cxn ang="0">
                    <a:pos x="43" y="88"/>
                  </a:cxn>
                  <a:cxn ang="0">
                    <a:pos x="22" y="128"/>
                  </a:cxn>
                  <a:cxn ang="0">
                    <a:pos x="10" y="148"/>
                  </a:cxn>
                  <a:cxn ang="0">
                    <a:pos x="0" y="168"/>
                  </a:cxn>
                  <a:cxn ang="0">
                    <a:pos x="0" y="168"/>
                  </a:cxn>
                  <a:cxn ang="0">
                    <a:pos x="0" y="170"/>
                  </a:cxn>
                  <a:cxn ang="0">
                    <a:pos x="0" y="172"/>
                  </a:cxn>
                  <a:cxn ang="0">
                    <a:pos x="1" y="173"/>
                  </a:cxn>
                  <a:cxn ang="0">
                    <a:pos x="2" y="174"/>
                  </a:cxn>
                  <a:cxn ang="0">
                    <a:pos x="4" y="175"/>
                  </a:cxn>
                  <a:cxn ang="0">
                    <a:pos x="5" y="175"/>
                  </a:cxn>
                  <a:cxn ang="0">
                    <a:pos x="7" y="174"/>
                  </a:cxn>
                  <a:cxn ang="0">
                    <a:pos x="8" y="173"/>
                  </a:cxn>
                  <a:cxn ang="0">
                    <a:pos x="8" y="173"/>
                  </a:cxn>
                  <a:cxn ang="0">
                    <a:pos x="21" y="148"/>
                  </a:cxn>
                  <a:cxn ang="0">
                    <a:pos x="34" y="125"/>
                  </a:cxn>
                  <a:cxn ang="0">
                    <a:pos x="61" y="78"/>
                  </a:cxn>
                  <a:cxn ang="0">
                    <a:pos x="61" y="78"/>
                  </a:cxn>
                  <a:cxn ang="0">
                    <a:pos x="69" y="61"/>
                  </a:cxn>
                  <a:cxn ang="0">
                    <a:pos x="77" y="42"/>
                  </a:cxn>
                  <a:cxn ang="0">
                    <a:pos x="80" y="33"/>
                  </a:cxn>
                  <a:cxn ang="0">
                    <a:pos x="83" y="23"/>
                  </a:cxn>
                  <a:cxn ang="0">
                    <a:pos x="84" y="14"/>
                  </a:cxn>
                  <a:cxn ang="0">
                    <a:pos x="85" y="5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84" y="1"/>
                  </a:cxn>
                  <a:cxn ang="0">
                    <a:pos x="82" y="0"/>
                  </a:cxn>
                  <a:cxn ang="0">
                    <a:pos x="81" y="0"/>
                  </a:cxn>
                  <a:cxn ang="0">
                    <a:pos x="78" y="0"/>
                  </a:cxn>
                  <a:cxn ang="0">
                    <a:pos x="77" y="1"/>
                  </a:cxn>
                  <a:cxn ang="0">
                    <a:pos x="75" y="3"/>
                  </a:cxn>
                  <a:cxn ang="0">
                    <a:pos x="75" y="5"/>
                  </a:cxn>
                  <a:cxn ang="0">
                    <a:pos x="75" y="5"/>
                  </a:cxn>
                </a:cxnLst>
                <a:rect l="0" t="0" r="r" b="b"/>
                <a:pathLst>
                  <a:path w="85" h="175">
                    <a:moveTo>
                      <a:pt x="75" y="5"/>
                    </a:moveTo>
                    <a:lnTo>
                      <a:pt x="75" y="5"/>
                    </a:lnTo>
                    <a:lnTo>
                      <a:pt x="74" y="16"/>
                    </a:lnTo>
                    <a:lnTo>
                      <a:pt x="71" y="26"/>
                    </a:lnTo>
                    <a:lnTo>
                      <a:pt x="68" y="38"/>
                    </a:lnTo>
                    <a:lnTo>
                      <a:pt x="64" y="48"/>
                    </a:lnTo>
                    <a:lnTo>
                      <a:pt x="54" y="69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22" y="128"/>
                    </a:lnTo>
                    <a:lnTo>
                      <a:pt x="10" y="148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170"/>
                    </a:lnTo>
                    <a:lnTo>
                      <a:pt x="0" y="172"/>
                    </a:lnTo>
                    <a:lnTo>
                      <a:pt x="1" y="173"/>
                    </a:lnTo>
                    <a:lnTo>
                      <a:pt x="2" y="174"/>
                    </a:lnTo>
                    <a:lnTo>
                      <a:pt x="4" y="175"/>
                    </a:lnTo>
                    <a:lnTo>
                      <a:pt x="5" y="175"/>
                    </a:lnTo>
                    <a:lnTo>
                      <a:pt x="7" y="174"/>
                    </a:lnTo>
                    <a:lnTo>
                      <a:pt x="8" y="173"/>
                    </a:lnTo>
                    <a:lnTo>
                      <a:pt x="8" y="173"/>
                    </a:lnTo>
                    <a:lnTo>
                      <a:pt x="21" y="148"/>
                    </a:lnTo>
                    <a:lnTo>
                      <a:pt x="34" y="125"/>
                    </a:lnTo>
                    <a:lnTo>
                      <a:pt x="61" y="78"/>
                    </a:lnTo>
                    <a:lnTo>
                      <a:pt x="61" y="78"/>
                    </a:lnTo>
                    <a:lnTo>
                      <a:pt x="69" y="61"/>
                    </a:lnTo>
                    <a:lnTo>
                      <a:pt x="77" y="42"/>
                    </a:lnTo>
                    <a:lnTo>
                      <a:pt x="80" y="33"/>
                    </a:lnTo>
                    <a:lnTo>
                      <a:pt x="83" y="23"/>
                    </a:lnTo>
                    <a:lnTo>
                      <a:pt x="84" y="14"/>
                    </a:lnTo>
                    <a:lnTo>
                      <a:pt x="85" y="5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84" y="1"/>
                    </a:lnTo>
                    <a:lnTo>
                      <a:pt x="82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7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4" name="Freeform 891"/>
              <p:cNvSpPr/>
              <p:nvPr/>
            </p:nvSpPr>
            <p:spPr bwMode="auto">
              <a:xfrm>
                <a:off x="4568825" y="1336675"/>
                <a:ext cx="44450" cy="87313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85" y="4"/>
                  </a:cxn>
                  <a:cxn ang="0">
                    <a:pos x="85" y="2"/>
                  </a:cxn>
                  <a:cxn ang="0">
                    <a:pos x="82" y="1"/>
                  </a:cxn>
                  <a:cxn ang="0">
                    <a:pos x="79" y="0"/>
                  </a:cxn>
                  <a:cxn ang="0">
                    <a:pos x="78" y="0"/>
                  </a:cxn>
                  <a:cxn ang="0">
                    <a:pos x="76" y="1"/>
                  </a:cxn>
                  <a:cxn ang="0">
                    <a:pos x="75" y="2"/>
                  </a:cxn>
                  <a:cxn ang="0">
                    <a:pos x="75" y="4"/>
                  </a:cxn>
                  <a:cxn ang="0">
                    <a:pos x="75" y="4"/>
                  </a:cxn>
                  <a:cxn ang="0">
                    <a:pos x="75" y="14"/>
                  </a:cxn>
                  <a:cxn ang="0">
                    <a:pos x="73" y="23"/>
                  </a:cxn>
                  <a:cxn ang="0">
                    <a:pos x="69" y="33"/>
                  </a:cxn>
                  <a:cxn ang="0">
                    <a:pos x="64" y="42"/>
                  </a:cxn>
                  <a:cxn ang="0">
                    <a:pos x="52" y="59"/>
                  </a:cxn>
                  <a:cxn ang="0">
                    <a:pos x="47" y="69"/>
                  </a:cxn>
                  <a:cxn ang="0">
                    <a:pos x="43" y="77"/>
                  </a:cxn>
                  <a:cxn ang="0">
                    <a:pos x="43" y="77"/>
                  </a:cxn>
                  <a:cxn ang="0">
                    <a:pos x="35" y="96"/>
                  </a:cxn>
                  <a:cxn ang="0">
                    <a:pos x="27" y="113"/>
                  </a:cxn>
                  <a:cxn ang="0">
                    <a:pos x="27" y="113"/>
                  </a:cxn>
                  <a:cxn ang="0">
                    <a:pos x="16" y="137"/>
                  </a:cxn>
                  <a:cxn ang="0">
                    <a:pos x="10" y="147"/>
                  </a:cxn>
                  <a:cxn ang="0">
                    <a:pos x="6" y="152"/>
                  </a:cxn>
                  <a:cxn ang="0">
                    <a:pos x="2" y="157"/>
                  </a:cxn>
                  <a:cxn ang="0">
                    <a:pos x="2" y="157"/>
                  </a:cxn>
                  <a:cxn ang="0">
                    <a:pos x="0" y="159"/>
                  </a:cxn>
                  <a:cxn ang="0">
                    <a:pos x="0" y="162"/>
                  </a:cxn>
                  <a:cxn ang="0">
                    <a:pos x="1" y="164"/>
                  </a:cxn>
                  <a:cxn ang="0">
                    <a:pos x="4" y="165"/>
                  </a:cxn>
                  <a:cxn ang="0">
                    <a:pos x="9" y="165"/>
                  </a:cxn>
                  <a:cxn ang="0">
                    <a:pos x="9" y="165"/>
                  </a:cxn>
                  <a:cxn ang="0">
                    <a:pos x="11" y="165"/>
                  </a:cxn>
                  <a:cxn ang="0">
                    <a:pos x="13" y="163"/>
                  </a:cxn>
                  <a:cxn ang="0">
                    <a:pos x="13" y="161"/>
                  </a:cxn>
                  <a:cxn ang="0">
                    <a:pos x="13" y="159"/>
                  </a:cxn>
                  <a:cxn ang="0">
                    <a:pos x="13" y="159"/>
                  </a:cxn>
                  <a:cxn ang="0">
                    <a:pos x="16" y="155"/>
                  </a:cxn>
                  <a:cxn ang="0">
                    <a:pos x="19" y="149"/>
                  </a:cxn>
                  <a:cxn ang="0">
                    <a:pos x="25" y="139"/>
                  </a:cxn>
                  <a:cxn ang="0">
                    <a:pos x="25" y="139"/>
                  </a:cxn>
                  <a:cxn ang="0">
                    <a:pos x="37" y="113"/>
                  </a:cxn>
                  <a:cxn ang="0">
                    <a:pos x="49" y="87"/>
                  </a:cxn>
                  <a:cxn ang="0">
                    <a:pos x="49" y="87"/>
                  </a:cxn>
                  <a:cxn ang="0">
                    <a:pos x="54" y="77"/>
                  </a:cxn>
                  <a:cxn ang="0">
                    <a:pos x="60" y="68"/>
                  </a:cxn>
                  <a:cxn ang="0">
                    <a:pos x="72" y="47"/>
                  </a:cxn>
                  <a:cxn ang="0">
                    <a:pos x="77" y="37"/>
                  </a:cxn>
                  <a:cxn ang="0">
                    <a:pos x="81" y="26"/>
                  </a:cxn>
                  <a:cxn ang="0">
                    <a:pos x="85" y="15"/>
                  </a:cxn>
                  <a:cxn ang="0">
                    <a:pos x="85" y="10"/>
                  </a:cxn>
                  <a:cxn ang="0">
                    <a:pos x="85" y="4"/>
                  </a:cxn>
                  <a:cxn ang="0">
                    <a:pos x="85" y="4"/>
                  </a:cxn>
                </a:cxnLst>
                <a:rect l="0" t="0" r="r" b="b"/>
                <a:pathLst>
                  <a:path w="85" h="165">
                    <a:moveTo>
                      <a:pt x="85" y="4"/>
                    </a:moveTo>
                    <a:lnTo>
                      <a:pt x="85" y="4"/>
                    </a:lnTo>
                    <a:lnTo>
                      <a:pt x="85" y="2"/>
                    </a:lnTo>
                    <a:lnTo>
                      <a:pt x="82" y="1"/>
                    </a:lnTo>
                    <a:lnTo>
                      <a:pt x="79" y="0"/>
                    </a:lnTo>
                    <a:lnTo>
                      <a:pt x="78" y="0"/>
                    </a:lnTo>
                    <a:lnTo>
                      <a:pt x="76" y="1"/>
                    </a:lnTo>
                    <a:lnTo>
                      <a:pt x="75" y="2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14"/>
                    </a:lnTo>
                    <a:lnTo>
                      <a:pt x="73" y="23"/>
                    </a:lnTo>
                    <a:lnTo>
                      <a:pt x="69" y="33"/>
                    </a:lnTo>
                    <a:lnTo>
                      <a:pt x="64" y="42"/>
                    </a:lnTo>
                    <a:lnTo>
                      <a:pt x="52" y="59"/>
                    </a:lnTo>
                    <a:lnTo>
                      <a:pt x="47" y="69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35" y="96"/>
                    </a:lnTo>
                    <a:lnTo>
                      <a:pt x="27" y="113"/>
                    </a:lnTo>
                    <a:lnTo>
                      <a:pt x="27" y="113"/>
                    </a:lnTo>
                    <a:lnTo>
                      <a:pt x="16" y="137"/>
                    </a:lnTo>
                    <a:lnTo>
                      <a:pt x="10" y="147"/>
                    </a:lnTo>
                    <a:lnTo>
                      <a:pt x="6" y="152"/>
                    </a:lnTo>
                    <a:lnTo>
                      <a:pt x="2" y="157"/>
                    </a:lnTo>
                    <a:lnTo>
                      <a:pt x="2" y="157"/>
                    </a:lnTo>
                    <a:lnTo>
                      <a:pt x="0" y="159"/>
                    </a:lnTo>
                    <a:lnTo>
                      <a:pt x="0" y="162"/>
                    </a:lnTo>
                    <a:lnTo>
                      <a:pt x="1" y="164"/>
                    </a:lnTo>
                    <a:lnTo>
                      <a:pt x="4" y="165"/>
                    </a:lnTo>
                    <a:lnTo>
                      <a:pt x="9" y="165"/>
                    </a:lnTo>
                    <a:lnTo>
                      <a:pt x="9" y="165"/>
                    </a:lnTo>
                    <a:lnTo>
                      <a:pt x="11" y="165"/>
                    </a:lnTo>
                    <a:lnTo>
                      <a:pt x="13" y="163"/>
                    </a:lnTo>
                    <a:lnTo>
                      <a:pt x="13" y="161"/>
                    </a:lnTo>
                    <a:lnTo>
                      <a:pt x="13" y="159"/>
                    </a:lnTo>
                    <a:lnTo>
                      <a:pt x="13" y="159"/>
                    </a:lnTo>
                    <a:lnTo>
                      <a:pt x="16" y="155"/>
                    </a:lnTo>
                    <a:lnTo>
                      <a:pt x="19" y="149"/>
                    </a:lnTo>
                    <a:lnTo>
                      <a:pt x="25" y="139"/>
                    </a:lnTo>
                    <a:lnTo>
                      <a:pt x="25" y="139"/>
                    </a:lnTo>
                    <a:lnTo>
                      <a:pt x="37" y="113"/>
                    </a:lnTo>
                    <a:lnTo>
                      <a:pt x="49" y="87"/>
                    </a:lnTo>
                    <a:lnTo>
                      <a:pt x="49" y="87"/>
                    </a:lnTo>
                    <a:lnTo>
                      <a:pt x="54" y="77"/>
                    </a:lnTo>
                    <a:lnTo>
                      <a:pt x="60" y="68"/>
                    </a:lnTo>
                    <a:lnTo>
                      <a:pt x="72" y="47"/>
                    </a:lnTo>
                    <a:lnTo>
                      <a:pt x="77" y="37"/>
                    </a:lnTo>
                    <a:lnTo>
                      <a:pt x="81" y="26"/>
                    </a:lnTo>
                    <a:lnTo>
                      <a:pt x="85" y="15"/>
                    </a:lnTo>
                    <a:lnTo>
                      <a:pt x="85" y="10"/>
                    </a:lnTo>
                    <a:lnTo>
                      <a:pt x="85" y="4"/>
                    </a:lnTo>
                    <a:lnTo>
                      <a:pt x="85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5" name="Freeform 892"/>
              <p:cNvSpPr/>
              <p:nvPr/>
            </p:nvSpPr>
            <p:spPr bwMode="auto">
              <a:xfrm>
                <a:off x="4608513" y="1366838"/>
                <a:ext cx="47625" cy="85725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81" y="5"/>
                  </a:cxn>
                  <a:cxn ang="0">
                    <a:pos x="80" y="15"/>
                  </a:cxn>
                  <a:cxn ang="0">
                    <a:pos x="77" y="25"/>
                  </a:cxn>
                  <a:cxn ang="0">
                    <a:pos x="73" y="36"/>
                  </a:cxn>
                  <a:cxn ang="0">
                    <a:pos x="67" y="46"/>
                  </a:cxn>
                  <a:cxn ang="0">
                    <a:pos x="56" y="64"/>
                  </a:cxn>
                  <a:cxn ang="0">
                    <a:pos x="46" y="83"/>
                  </a:cxn>
                  <a:cxn ang="0">
                    <a:pos x="46" y="83"/>
                  </a:cxn>
                  <a:cxn ang="0">
                    <a:pos x="34" y="101"/>
                  </a:cxn>
                  <a:cxn ang="0">
                    <a:pos x="23" y="119"/>
                  </a:cxn>
                  <a:cxn ang="0">
                    <a:pos x="1" y="154"/>
                  </a:cxn>
                  <a:cxn ang="0">
                    <a:pos x="1" y="154"/>
                  </a:cxn>
                  <a:cxn ang="0">
                    <a:pos x="0" y="156"/>
                  </a:cxn>
                  <a:cxn ang="0">
                    <a:pos x="0" y="158"/>
                  </a:cxn>
                  <a:cxn ang="0">
                    <a:pos x="1" y="159"/>
                  </a:cxn>
                  <a:cxn ang="0">
                    <a:pos x="2" y="160"/>
                  </a:cxn>
                  <a:cxn ang="0">
                    <a:pos x="4" y="162"/>
                  </a:cxn>
                  <a:cxn ang="0">
                    <a:pos x="6" y="162"/>
                  </a:cxn>
                  <a:cxn ang="0">
                    <a:pos x="7" y="160"/>
                  </a:cxn>
                  <a:cxn ang="0">
                    <a:pos x="10" y="159"/>
                  </a:cxn>
                  <a:cxn ang="0">
                    <a:pos x="10" y="159"/>
                  </a:cxn>
                  <a:cxn ang="0">
                    <a:pos x="33" y="120"/>
                  </a:cxn>
                  <a:cxn ang="0">
                    <a:pos x="46" y="101"/>
                  </a:cxn>
                  <a:cxn ang="0">
                    <a:pos x="57" y="81"/>
                  </a:cxn>
                  <a:cxn ang="0">
                    <a:pos x="57" y="81"/>
                  </a:cxn>
                  <a:cxn ang="0">
                    <a:pos x="68" y="62"/>
                  </a:cxn>
                  <a:cxn ang="0">
                    <a:pos x="79" y="45"/>
                  </a:cxn>
                  <a:cxn ang="0">
                    <a:pos x="83" y="34"/>
                  </a:cxn>
                  <a:cxn ang="0">
                    <a:pos x="86" y="25"/>
                  </a:cxn>
                  <a:cxn ang="0">
                    <a:pos x="89" y="15"/>
                  </a:cxn>
                  <a:cxn ang="0">
                    <a:pos x="90" y="5"/>
                  </a:cxn>
                  <a:cxn ang="0">
                    <a:pos x="90" y="5"/>
                  </a:cxn>
                  <a:cxn ang="0">
                    <a:pos x="90" y="2"/>
                  </a:cxn>
                  <a:cxn ang="0">
                    <a:pos x="89" y="1"/>
                  </a:cxn>
                  <a:cxn ang="0">
                    <a:pos x="88" y="0"/>
                  </a:cxn>
                  <a:cxn ang="0">
                    <a:pos x="86" y="0"/>
                  </a:cxn>
                  <a:cxn ang="0">
                    <a:pos x="83" y="1"/>
                  </a:cxn>
                  <a:cxn ang="0">
                    <a:pos x="82" y="2"/>
                  </a:cxn>
                  <a:cxn ang="0">
                    <a:pos x="81" y="5"/>
                  </a:cxn>
                  <a:cxn ang="0">
                    <a:pos x="81" y="5"/>
                  </a:cxn>
                </a:cxnLst>
                <a:rect l="0" t="0" r="r" b="b"/>
                <a:pathLst>
                  <a:path w="90" h="162">
                    <a:moveTo>
                      <a:pt x="81" y="5"/>
                    </a:moveTo>
                    <a:lnTo>
                      <a:pt x="81" y="5"/>
                    </a:lnTo>
                    <a:lnTo>
                      <a:pt x="80" y="15"/>
                    </a:lnTo>
                    <a:lnTo>
                      <a:pt x="77" y="25"/>
                    </a:lnTo>
                    <a:lnTo>
                      <a:pt x="73" y="36"/>
                    </a:lnTo>
                    <a:lnTo>
                      <a:pt x="67" y="46"/>
                    </a:lnTo>
                    <a:lnTo>
                      <a:pt x="56" y="64"/>
                    </a:lnTo>
                    <a:lnTo>
                      <a:pt x="46" y="83"/>
                    </a:lnTo>
                    <a:lnTo>
                      <a:pt x="46" y="83"/>
                    </a:lnTo>
                    <a:lnTo>
                      <a:pt x="34" y="101"/>
                    </a:lnTo>
                    <a:lnTo>
                      <a:pt x="23" y="119"/>
                    </a:lnTo>
                    <a:lnTo>
                      <a:pt x="1" y="154"/>
                    </a:lnTo>
                    <a:lnTo>
                      <a:pt x="1" y="154"/>
                    </a:lnTo>
                    <a:lnTo>
                      <a:pt x="0" y="156"/>
                    </a:lnTo>
                    <a:lnTo>
                      <a:pt x="0" y="158"/>
                    </a:lnTo>
                    <a:lnTo>
                      <a:pt x="1" y="159"/>
                    </a:lnTo>
                    <a:lnTo>
                      <a:pt x="2" y="160"/>
                    </a:lnTo>
                    <a:lnTo>
                      <a:pt x="4" y="162"/>
                    </a:lnTo>
                    <a:lnTo>
                      <a:pt x="6" y="162"/>
                    </a:lnTo>
                    <a:lnTo>
                      <a:pt x="7" y="160"/>
                    </a:lnTo>
                    <a:lnTo>
                      <a:pt x="10" y="159"/>
                    </a:lnTo>
                    <a:lnTo>
                      <a:pt x="10" y="159"/>
                    </a:lnTo>
                    <a:lnTo>
                      <a:pt x="33" y="120"/>
                    </a:lnTo>
                    <a:lnTo>
                      <a:pt x="46" y="101"/>
                    </a:lnTo>
                    <a:lnTo>
                      <a:pt x="57" y="81"/>
                    </a:lnTo>
                    <a:lnTo>
                      <a:pt x="57" y="81"/>
                    </a:lnTo>
                    <a:lnTo>
                      <a:pt x="68" y="62"/>
                    </a:lnTo>
                    <a:lnTo>
                      <a:pt x="79" y="45"/>
                    </a:lnTo>
                    <a:lnTo>
                      <a:pt x="83" y="34"/>
                    </a:lnTo>
                    <a:lnTo>
                      <a:pt x="86" y="25"/>
                    </a:lnTo>
                    <a:lnTo>
                      <a:pt x="89" y="15"/>
                    </a:lnTo>
                    <a:lnTo>
                      <a:pt x="90" y="5"/>
                    </a:lnTo>
                    <a:lnTo>
                      <a:pt x="90" y="5"/>
                    </a:lnTo>
                    <a:lnTo>
                      <a:pt x="90" y="2"/>
                    </a:lnTo>
                    <a:lnTo>
                      <a:pt x="89" y="1"/>
                    </a:lnTo>
                    <a:lnTo>
                      <a:pt x="88" y="0"/>
                    </a:lnTo>
                    <a:lnTo>
                      <a:pt x="86" y="0"/>
                    </a:lnTo>
                    <a:lnTo>
                      <a:pt x="83" y="1"/>
                    </a:lnTo>
                    <a:lnTo>
                      <a:pt x="82" y="2"/>
                    </a:lnTo>
                    <a:lnTo>
                      <a:pt x="81" y="5"/>
                    </a:lnTo>
                    <a:lnTo>
                      <a:pt x="8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6" name="Freeform 893"/>
              <p:cNvSpPr/>
              <p:nvPr/>
            </p:nvSpPr>
            <p:spPr bwMode="auto">
              <a:xfrm>
                <a:off x="4632325" y="1397000"/>
                <a:ext cx="49213" cy="85725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84" y="0"/>
                  </a:cxn>
                  <a:cxn ang="0">
                    <a:pos x="81" y="3"/>
                  </a:cxn>
                  <a:cxn ang="0">
                    <a:pos x="78" y="6"/>
                  </a:cxn>
                  <a:cxn ang="0">
                    <a:pos x="73" y="14"/>
                  </a:cxn>
                  <a:cxn ang="0">
                    <a:pos x="65" y="29"/>
                  </a:cxn>
                  <a:cxn ang="0">
                    <a:pos x="65" y="29"/>
                  </a:cxn>
                  <a:cxn ang="0">
                    <a:pos x="56" y="46"/>
                  </a:cxn>
                  <a:cxn ang="0">
                    <a:pos x="47" y="61"/>
                  </a:cxn>
                  <a:cxn ang="0">
                    <a:pos x="31" y="93"/>
                  </a:cxn>
                  <a:cxn ang="0">
                    <a:pos x="31" y="93"/>
                  </a:cxn>
                  <a:cxn ang="0">
                    <a:pos x="19" y="114"/>
                  </a:cxn>
                  <a:cxn ang="0">
                    <a:pos x="6" y="133"/>
                  </a:cxn>
                  <a:cxn ang="0">
                    <a:pos x="6" y="133"/>
                  </a:cxn>
                  <a:cxn ang="0">
                    <a:pos x="2" y="140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1" y="156"/>
                  </a:cxn>
                  <a:cxn ang="0">
                    <a:pos x="3" y="159"/>
                  </a:cxn>
                  <a:cxn ang="0">
                    <a:pos x="3" y="159"/>
                  </a:cxn>
                  <a:cxn ang="0">
                    <a:pos x="5" y="160"/>
                  </a:cxn>
                  <a:cxn ang="0">
                    <a:pos x="7" y="161"/>
                  </a:cxn>
                  <a:cxn ang="0">
                    <a:pos x="10" y="160"/>
                  </a:cxn>
                  <a:cxn ang="0">
                    <a:pos x="11" y="158"/>
                  </a:cxn>
                  <a:cxn ang="0">
                    <a:pos x="12" y="156"/>
                  </a:cxn>
                  <a:cxn ang="0">
                    <a:pos x="12" y="156"/>
                  </a:cxn>
                  <a:cxn ang="0">
                    <a:pos x="14" y="155"/>
                  </a:cxn>
                  <a:cxn ang="0">
                    <a:pos x="15" y="154"/>
                  </a:cxn>
                  <a:cxn ang="0">
                    <a:pos x="15" y="150"/>
                  </a:cxn>
                  <a:cxn ang="0">
                    <a:pos x="15" y="149"/>
                  </a:cxn>
                  <a:cxn ang="0">
                    <a:pos x="13" y="148"/>
                  </a:cxn>
                  <a:cxn ang="0">
                    <a:pos x="12" y="147"/>
                  </a:cxn>
                  <a:cxn ang="0">
                    <a:pos x="10" y="147"/>
                  </a:cxn>
                  <a:cxn ang="0">
                    <a:pos x="10" y="147"/>
                  </a:cxn>
                  <a:cxn ang="0">
                    <a:pos x="9" y="148"/>
                  </a:cxn>
                  <a:cxn ang="0">
                    <a:pos x="9" y="148"/>
                  </a:cxn>
                  <a:cxn ang="0">
                    <a:pos x="10" y="145"/>
                  </a:cxn>
                  <a:cxn ang="0">
                    <a:pos x="11" y="142"/>
                  </a:cxn>
                  <a:cxn ang="0">
                    <a:pos x="16" y="136"/>
                  </a:cxn>
                  <a:cxn ang="0">
                    <a:pos x="21" y="130"/>
                  </a:cxn>
                  <a:cxn ang="0">
                    <a:pos x="24" y="125"/>
                  </a:cxn>
                  <a:cxn ang="0">
                    <a:pos x="24" y="125"/>
                  </a:cxn>
                  <a:cxn ang="0">
                    <a:pos x="47" y="83"/>
                  </a:cxn>
                  <a:cxn ang="0">
                    <a:pos x="47" y="83"/>
                  </a:cxn>
                  <a:cxn ang="0">
                    <a:pos x="59" y="61"/>
                  </a:cxn>
                  <a:cxn ang="0">
                    <a:pos x="70" y="40"/>
                  </a:cxn>
                  <a:cxn ang="0">
                    <a:pos x="70" y="40"/>
                  </a:cxn>
                  <a:cxn ang="0">
                    <a:pos x="78" y="24"/>
                  </a:cxn>
                  <a:cxn ang="0">
                    <a:pos x="83" y="15"/>
                  </a:cxn>
                  <a:cxn ang="0">
                    <a:pos x="86" y="12"/>
                  </a:cxn>
                  <a:cxn ang="0">
                    <a:pos x="90" y="8"/>
                  </a:cxn>
                  <a:cxn ang="0">
                    <a:pos x="90" y="8"/>
                  </a:cxn>
                  <a:cxn ang="0">
                    <a:pos x="91" y="7"/>
                  </a:cxn>
                  <a:cxn ang="0">
                    <a:pos x="92" y="6"/>
                  </a:cxn>
                  <a:cxn ang="0">
                    <a:pos x="92" y="4"/>
                  </a:cxn>
                  <a:cxn ang="0">
                    <a:pos x="91" y="2"/>
                  </a:cxn>
                  <a:cxn ang="0">
                    <a:pos x="90" y="1"/>
                  </a:cxn>
                  <a:cxn ang="0">
                    <a:pos x="88" y="0"/>
                  </a:cxn>
                  <a:cxn ang="0">
                    <a:pos x="86" y="0"/>
                  </a:cxn>
                  <a:cxn ang="0">
                    <a:pos x="84" y="0"/>
                  </a:cxn>
                  <a:cxn ang="0">
                    <a:pos x="84" y="0"/>
                  </a:cxn>
                </a:cxnLst>
                <a:rect l="0" t="0" r="r" b="b"/>
                <a:pathLst>
                  <a:path w="92" h="161">
                    <a:moveTo>
                      <a:pt x="84" y="0"/>
                    </a:moveTo>
                    <a:lnTo>
                      <a:pt x="84" y="0"/>
                    </a:lnTo>
                    <a:lnTo>
                      <a:pt x="81" y="3"/>
                    </a:lnTo>
                    <a:lnTo>
                      <a:pt x="78" y="6"/>
                    </a:lnTo>
                    <a:lnTo>
                      <a:pt x="73" y="14"/>
                    </a:lnTo>
                    <a:lnTo>
                      <a:pt x="65" y="29"/>
                    </a:lnTo>
                    <a:lnTo>
                      <a:pt x="65" y="29"/>
                    </a:lnTo>
                    <a:lnTo>
                      <a:pt x="56" y="46"/>
                    </a:lnTo>
                    <a:lnTo>
                      <a:pt x="47" y="61"/>
                    </a:lnTo>
                    <a:lnTo>
                      <a:pt x="31" y="93"/>
                    </a:lnTo>
                    <a:lnTo>
                      <a:pt x="31" y="93"/>
                    </a:lnTo>
                    <a:lnTo>
                      <a:pt x="19" y="114"/>
                    </a:lnTo>
                    <a:lnTo>
                      <a:pt x="6" y="133"/>
                    </a:lnTo>
                    <a:lnTo>
                      <a:pt x="6" y="133"/>
                    </a:lnTo>
                    <a:lnTo>
                      <a:pt x="2" y="140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1" y="156"/>
                    </a:lnTo>
                    <a:lnTo>
                      <a:pt x="3" y="159"/>
                    </a:lnTo>
                    <a:lnTo>
                      <a:pt x="3" y="159"/>
                    </a:lnTo>
                    <a:lnTo>
                      <a:pt x="5" y="160"/>
                    </a:lnTo>
                    <a:lnTo>
                      <a:pt x="7" y="161"/>
                    </a:lnTo>
                    <a:lnTo>
                      <a:pt x="10" y="160"/>
                    </a:lnTo>
                    <a:lnTo>
                      <a:pt x="11" y="158"/>
                    </a:lnTo>
                    <a:lnTo>
                      <a:pt x="12" y="156"/>
                    </a:lnTo>
                    <a:lnTo>
                      <a:pt x="12" y="156"/>
                    </a:lnTo>
                    <a:lnTo>
                      <a:pt x="14" y="155"/>
                    </a:lnTo>
                    <a:lnTo>
                      <a:pt x="15" y="154"/>
                    </a:lnTo>
                    <a:lnTo>
                      <a:pt x="15" y="150"/>
                    </a:lnTo>
                    <a:lnTo>
                      <a:pt x="15" y="149"/>
                    </a:lnTo>
                    <a:lnTo>
                      <a:pt x="13" y="148"/>
                    </a:lnTo>
                    <a:lnTo>
                      <a:pt x="12" y="147"/>
                    </a:lnTo>
                    <a:lnTo>
                      <a:pt x="10" y="147"/>
                    </a:lnTo>
                    <a:lnTo>
                      <a:pt x="10" y="147"/>
                    </a:lnTo>
                    <a:lnTo>
                      <a:pt x="9" y="148"/>
                    </a:lnTo>
                    <a:lnTo>
                      <a:pt x="9" y="148"/>
                    </a:lnTo>
                    <a:lnTo>
                      <a:pt x="10" y="145"/>
                    </a:lnTo>
                    <a:lnTo>
                      <a:pt x="11" y="142"/>
                    </a:lnTo>
                    <a:lnTo>
                      <a:pt x="16" y="136"/>
                    </a:lnTo>
                    <a:lnTo>
                      <a:pt x="21" y="130"/>
                    </a:lnTo>
                    <a:lnTo>
                      <a:pt x="24" y="125"/>
                    </a:lnTo>
                    <a:lnTo>
                      <a:pt x="24" y="125"/>
                    </a:lnTo>
                    <a:lnTo>
                      <a:pt x="47" y="83"/>
                    </a:lnTo>
                    <a:lnTo>
                      <a:pt x="47" y="83"/>
                    </a:lnTo>
                    <a:lnTo>
                      <a:pt x="59" y="61"/>
                    </a:lnTo>
                    <a:lnTo>
                      <a:pt x="70" y="40"/>
                    </a:lnTo>
                    <a:lnTo>
                      <a:pt x="70" y="40"/>
                    </a:lnTo>
                    <a:lnTo>
                      <a:pt x="78" y="24"/>
                    </a:lnTo>
                    <a:lnTo>
                      <a:pt x="83" y="15"/>
                    </a:lnTo>
                    <a:lnTo>
                      <a:pt x="86" y="12"/>
                    </a:lnTo>
                    <a:lnTo>
                      <a:pt x="90" y="8"/>
                    </a:lnTo>
                    <a:lnTo>
                      <a:pt x="90" y="8"/>
                    </a:lnTo>
                    <a:lnTo>
                      <a:pt x="91" y="7"/>
                    </a:lnTo>
                    <a:lnTo>
                      <a:pt x="92" y="6"/>
                    </a:lnTo>
                    <a:lnTo>
                      <a:pt x="92" y="4"/>
                    </a:lnTo>
                    <a:lnTo>
                      <a:pt x="91" y="2"/>
                    </a:lnTo>
                    <a:lnTo>
                      <a:pt x="90" y="1"/>
                    </a:lnTo>
                    <a:lnTo>
                      <a:pt x="88" y="0"/>
                    </a:lnTo>
                    <a:lnTo>
                      <a:pt x="86" y="0"/>
                    </a:lnTo>
                    <a:lnTo>
                      <a:pt x="84" y="0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7" name="Freeform 894"/>
              <p:cNvSpPr/>
              <p:nvPr/>
            </p:nvSpPr>
            <p:spPr bwMode="auto">
              <a:xfrm>
                <a:off x="4654550" y="1414463"/>
                <a:ext cx="52388" cy="85725"/>
              </a:xfrm>
              <a:custGeom>
                <a:avLst/>
                <a:gdLst/>
                <a:ahLst/>
                <a:cxnLst>
                  <a:cxn ang="0">
                    <a:pos x="90" y="3"/>
                  </a:cxn>
                  <a:cxn ang="0">
                    <a:pos x="90" y="3"/>
                  </a:cxn>
                  <a:cxn ang="0">
                    <a:pos x="89" y="9"/>
                  </a:cxn>
                  <a:cxn ang="0">
                    <a:pos x="86" y="13"/>
                  </a:cxn>
                  <a:cxn ang="0">
                    <a:pos x="79" y="23"/>
                  </a:cxn>
                  <a:cxn ang="0">
                    <a:pos x="67" y="41"/>
                  </a:cxn>
                  <a:cxn ang="0">
                    <a:pos x="67" y="41"/>
                  </a:cxn>
                  <a:cxn ang="0">
                    <a:pos x="53" y="61"/>
                  </a:cxn>
                  <a:cxn ang="0">
                    <a:pos x="38" y="83"/>
                  </a:cxn>
                  <a:cxn ang="0">
                    <a:pos x="38" y="83"/>
                  </a:cxn>
                  <a:cxn ang="0">
                    <a:pos x="33" y="94"/>
                  </a:cxn>
                  <a:cxn ang="0">
                    <a:pos x="28" y="107"/>
                  </a:cxn>
                  <a:cxn ang="0">
                    <a:pos x="23" y="119"/>
                  </a:cxn>
                  <a:cxn ang="0">
                    <a:pos x="20" y="124"/>
                  </a:cxn>
                  <a:cxn ang="0">
                    <a:pos x="15" y="129"/>
                  </a:cxn>
                  <a:cxn ang="0">
                    <a:pos x="15" y="129"/>
                  </a:cxn>
                  <a:cxn ang="0">
                    <a:pos x="10" y="136"/>
                  </a:cxn>
                  <a:cxn ang="0">
                    <a:pos x="6" y="142"/>
                  </a:cxn>
                  <a:cxn ang="0">
                    <a:pos x="3" y="148"/>
                  </a:cxn>
                  <a:cxn ang="0">
                    <a:pos x="0" y="155"/>
                  </a:cxn>
                  <a:cxn ang="0">
                    <a:pos x="0" y="155"/>
                  </a:cxn>
                  <a:cxn ang="0">
                    <a:pos x="0" y="157"/>
                  </a:cxn>
                  <a:cxn ang="0">
                    <a:pos x="0" y="159"/>
                  </a:cxn>
                  <a:cxn ang="0">
                    <a:pos x="1" y="160"/>
                  </a:cxn>
                  <a:cxn ang="0">
                    <a:pos x="3" y="161"/>
                  </a:cxn>
                  <a:cxn ang="0">
                    <a:pos x="6" y="160"/>
                  </a:cxn>
                  <a:cxn ang="0">
                    <a:pos x="8" y="159"/>
                  </a:cxn>
                  <a:cxn ang="0">
                    <a:pos x="9" y="158"/>
                  </a:cxn>
                  <a:cxn ang="0">
                    <a:pos x="9" y="158"/>
                  </a:cxn>
                  <a:cxn ang="0">
                    <a:pos x="13" y="149"/>
                  </a:cxn>
                  <a:cxn ang="0">
                    <a:pos x="20" y="141"/>
                  </a:cxn>
                  <a:cxn ang="0">
                    <a:pos x="26" y="132"/>
                  </a:cxn>
                  <a:cxn ang="0">
                    <a:pos x="31" y="123"/>
                  </a:cxn>
                  <a:cxn ang="0">
                    <a:pos x="31" y="123"/>
                  </a:cxn>
                  <a:cxn ang="0">
                    <a:pos x="40" y="101"/>
                  </a:cxn>
                  <a:cxn ang="0">
                    <a:pos x="45" y="91"/>
                  </a:cxn>
                  <a:cxn ang="0">
                    <a:pos x="51" y="81"/>
                  </a:cxn>
                  <a:cxn ang="0">
                    <a:pos x="51" y="81"/>
                  </a:cxn>
                  <a:cxn ang="0">
                    <a:pos x="65" y="59"/>
                  </a:cxn>
                  <a:cxn ang="0">
                    <a:pos x="79" y="38"/>
                  </a:cxn>
                  <a:cxn ang="0">
                    <a:pos x="79" y="38"/>
                  </a:cxn>
                  <a:cxn ang="0">
                    <a:pos x="91" y="23"/>
                  </a:cxn>
                  <a:cxn ang="0">
                    <a:pos x="96" y="15"/>
                  </a:cxn>
                  <a:cxn ang="0">
                    <a:pos x="98" y="11"/>
                  </a:cxn>
                  <a:cxn ang="0">
                    <a:pos x="99" y="6"/>
                  </a:cxn>
                  <a:cxn ang="0">
                    <a:pos x="99" y="6"/>
                  </a:cxn>
                  <a:cxn ang="0">
                    <a:pos x="99" y="4"/>
                  </a:cxn>
                  <a:cxn ang="0">
                    <a:pos x="98" y="2"/>
                  </a:cxn>
                  <a:cxn ang="0">
                    <a:pos x="97" y="1"/>
                  </a:cxn>
                  <a:cxn ang="0">
                    <a:pos x="95" y="0"/>
                  </a:cxn>
                  <a:cxn ang="0">
                    <a:pos x="94" y="0"/>
                  </a:cxn>
                  <a:cxn ang="0">
                    <a:pos x="92" y="0"/>
                  </a:cxn>
                  <a:cxn ang="0">
                    <a:pos x="91" y="2"/>
                  </a:cxn>
                  <a:cxn ang="0">
                    <a:pos x="90" y="3"/>
                  </a:cxn>
                  <a:cxn ang="0">
                    <a:pos x="90" y="3"/>
                  </a:cxn>
                </a:cxnLst>
                <a:rect l="0" t="0" r="r" b="b"/>
                <a:pathLst>
                  <a:path w="99" h="161">
                    <a:moveTo>
                      <a:pt x="90" y="3"/>
                    </a:moveTo>
                    <a:lnTo>
                      <a:pt x="90" y="3"/>
                    </a:lnTo>
                    <a:lnTo>
                      <a:pt x="89" y="9"/>
                    </a:lnTo>
                    <a:lnTo>
                      <a:pt x="86" y="13"/>
                    </a:lnTo>
                    <a:lnTo>
                      <a:pt x="79" y="23"/>
                    </a:lnTo>
                    <a:lnTo>
                      <a:pt x="67" y="41"/>
                    </a:lnTo>
                    <a:lnTo>
                      <a:pt x="67" y="41"/>
                    </a:lnTo>
                    <a:lnTo>
                      <a:pt x="53" y="61"/>
                    </a:lnTo>
                    <a:lnTo>
                      <a:pt x="38" y="83"/>
                    </a:lnTo>
                    <a:lnTo>
                      <a:pt x="38" y="83"/>
                    </a:lnTo>
                    <a:lnTo>
                      <a:pt x="33" y="94"/>
                    </a:lnTo>
                    <a:lnTo>
                      <a:pt x="28" y="107"/>
                    </a:lnTo>
                    <a:lnTo>
                      <a:pt x="23" y="119"/>
                    </a:lnTo>
                    <a:lnTo>
                      <a:pt x="20" y="124"/>
                    </a:lnTo>
                    <a:lnTo>
                      <a:pt x="15" y="129"/>
                    </a:lnTo>
                    <a:lnTo>
                      <a:pt x="15" y="129"/>
                    </a:lnTo>
                    <a:lnTo>
                      <a:pt x="10" y="136"/>
                    </a:lnTo>
                    <a:lnTo>
                      <a:pt x="6" y="142"/>
                    </a:lnTo>
                    <a:lnTo>
                      <a:pt x="3" y="148"/>
                    </a:lnTo>
                    <a:lnTo>
                      <a:pt x="0" y="155"/>
                    </a:lnTo>
                    <a:lnTo>
                      <a:pt x="0" y="155"/>
                    </a:lnTo>
                    <a:lnTo>
                      <a:pt x="0" y="157"/>
                    </a:lnTo>
                    <a:lnTo>
                      <a:pt x="0" y="159"/>
                    </a:lnTo>
                    <a:lnTo>
                      <a:pt x="1" y="160"/>
                    </a:lnTo>
                    <a:lnTo>
                      <a:pt x="3" y="161"/>
                    </a:lnTo>
                    <a:lnTo>
                      <a:pt x="6" y="160"/>
                    </a:lnTo>
                    <a:lnTo>
                      <a:pt x="8" y="159"/>
                    </a:lnTo>
                    <a:lnTo>
                      <a:pt x="9" y="158"/>
                    </a:lnTo>
                    <a:lnTo>
                      <a:pt x="9" y="158"/>
                    </a:lnTo>
                    <a:lnTo>
                      <a:pt x="13" y="149"/>
                    </a:lnTo>
                    <a:lnTo>
                      <a:pt x="20" y="141"/>
                    </a:lnTo>
                    <a:lnTo>
                      <a:pt x="26" y="132"/>
                    </a:lnTo>
                    <a:lnTo>
                      <a:pt x="31" y="123"/>
                    </a:lnTo>
                    <a:lnTo>
                      <a:pt x="31" y="123"/>
                    </a:lnTo>
                    <a:lnTo>
                      <a:pt x="40" y="101"/>
                    </a:lnTo>
                    <a:lnTo>
                      <a:pt x="45" y="91"/>
                    </a:lnTo>
                    <a:lnTo>
                      <a:pt x="51" y="81"/>
                    </a:lnTo>
                    <a:lnTo>
                      <a:pt x="51" y="81"/>
                    </a:lnTo>
                    <a:lnTo>
                      <a:pt x="65" y="59"/>
                    </a:lnTo>
                    <a:lnTo>
                      <a:pt x="79" y="38"/>
                    </a:lnTo>
                    <a:lnTo>
                      <a:pt x="79" y="38"/>
                    </a:lnTo>
                    <a:lnTo>
                      <a:pt x="91" y="23"/>
                    </a:lnTo>
                    <a:lnTo>
                      <a:pt x="96" y="15"/>
                    </a:lnTo>
                    <a:lnTo>
                      <a:pt x="98" y="11"/>
                    </a:lnTo>
                    <a:lnTo>
                      <a:pt x="99" y="6"/>
                    </a:lnTo>
                    <a:lnTo>
                      <a:pt x="99" y="6"/>
                    </a:lnTo>
                    <a:lnTo>
                      <a:pt x="99" y="4"/>
                    </a:lnTo>
                    <a:lnTo>
                      <a:pt x="98" y="2"/>
                    </a:lnTo>
                    <a:lnTo>
                      <a:pt x="97" y="1"/>
                    </a:lnTo>
                    <a:lnTo>
                      <a:pt x="95" y="0"/>
                    </a:lnTo>
                    <a:lnTo>
                      <a:pt x="94" y="0"/>
                    </a:lnTo>
                    <a:lnTo>
                      <a:pt x="92" y="0"/>
                    </a:lnTo>
                    <a:lnTo>
                      <a:pt x="91" y="2"/>
                    </a:lnTo>
                    <a:lnTo>
                      <a:pt x="90" y="3"/>
                    </a:lnTo>
                    <a:lnTo>
                      <a:pt x="9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8" name="Freeform 895"/>
              <p:cNvSpPr/>
              <p:nvPr/>
            </p:nvSpPr>
            <p:spPr bwMode="auto">
              <a:xfrm>
                <a:off x="4678363" y="1439863"/>
                <a:ext cx="60325" cy="100013"/>
              </a:xfrm>
              <a:custGeom>
                <a:avLst/>
                <a:gdLst/>
                <a:ahLst/>
                <a:cxnLst>
                  <a:cxn ang="0">
                    <a:pos x="106" y="1"/>
                  </a:cxn>
                  <a:cxn ang="0">
                    <a:pos x="106" y="1"/>
                  </a:cxn>
                  <a:cxn ang="0">
                    <a:pos x="89" y="20"/>
                  </a:cxn>
                  <a:cxn ang="0">
                    <a:pos x="74" y="41"/>
                  </a:cxn>
                  <a:cxn ang="0">
                    <a:pos x="59" y="62"/>
                  </a:cxn>
                  <a:cxn ang="0">
                    <a:pos x="53" y="73"/>
                  </a:cxn>
                  <a:cxn ang="0">
                    <a:pos x="47" y="84"/>
                  </a:cxn>
                  <a:cxn ang="0">
                    <a:pos x="47" y="84"/>
                  </a:cxn>
                  <a:cxn ang="0">
                    <a:pos x="35" y="109"/>
                  </a:cxn>
                  <a:cxn ang="0">
                    <a:pos x="23" y="133"/>
                  </a:cxn>
                  <a:cxn ang="0">
                    <a:pos x="13" y="158"/>
                  </a:cxn>
                  <a:cxn ang="0">
                    <a:pos x="0" y="183"/>
                  </a:cxn>
                  <a:cxn ang="0">
                    <a:pos x="0" y="183"/>
                  </a:cxn>
                  <a:cxn ang="0">
                    <a:pos x="0" y="184"/>
                  </a:cxn>
                  <a:cxn ang="0">
                    <a:pos x="0" y="186"/>
                  </a:cxn>
                  <a:cxn ang="0">
                    <a:pos x="1" y="188"/>
                  </a:cxn>
                  <a:cxn ang="0">
                    <a:pos x="3" y="189"/>
                  </a:cxn>
                  <a:cxn ang="0">
                    <a:pos x="5" y="189"/>
                  </a:cxn>
                  <a:cxn ang="0">
                    <a:pos x="6" y="189"/>
                  </a:cxn>
                  <a:cxn ang="0">
                    <a:pos x="8" y="189"/>
                  </a:cxn>
                  <a:cxn ang="0">
                    <a:pos x="9" y="187"/>
                  </a:cxn>
                  <a:cxn ang="0">
                    <a:pos x="9" y="187"/>
                  </a:cxn>
                  <a:cxn ang="0">
                    <a:pos x="19" y="166"/>
                  </a:cxn>
                  <a:cxn ang="0">
                    <a:pos x="28" y="144"/>
                  </a:cxn>
                  <a:cxn ang="0">
                    <a:pos x="38" y="124"/>
                  </a:cxn>
                  <a:cxn ang="0">
                    <a:pos x="48" y="103"/>
                  </a:cxn>
                  <a:cxn ang="0">
                    <a:pos x="48" y="103"/>
                  </a:cxn>
                  <a:cxn ang="0">
                    <a:pos x="62" y="78"/>
                  </a:cxn>
                  <a:cxn ang="0">
                    <a:pos x="78" y="53"/>
                  </a:cxn>
                  <a:cxn ang="0">
                    <a:pos x="94" y="31"/>
                  </a:cxn>
                  <a:cxn ang="0">
                    <a:pos x="112" y="8"/>
                  </a:cxn>
                  <a:cxn ang="0">
                    <a:pos x="112" y="8"/>
                  </a:cxn>
                  <a:cxn ang="0">
                    <a:pos x="113" y="6"/>
                  </a:cxn>
                  <a:cxn ang="0">
                    <a:pos x="113" y="4"/>
                  </a:cxn>
                  <a:cxn ang="0">
                    <a:pos x="112" y="1"/>
                  </a:cxn>
                  <a:cxn ang="0">
                    <a:pos x="111" y="0"/>
                  </a:cxn>
                  <a:cxn ang="0">
                    <a:pos x="109" y="0"/>
                  </a:cxn>
                  <a:cxn ang="0">
                    <a:pos x="107" y="0"/>
                  </a:cxn>
                  <a:cxn ang="0">
                    <a:pos x="106" y="1"/>
                  </a:cxn>
                  <a:cxn ang="0">
                    <a:pos x="106" y="1"/>
                  </a:cxn>
                </a:cxnLst>
                <a:rect l="0" t="0" r="r" b="b"/>
                <a:pathLst>
                  <a:path w="113" h="189">
                    <a:moveTo>
                      <a:pt x="106" y="1"/>
                    </a:moveTo>
                    <a:lnTo>
                      <a:pt x="106" y="1"/>
                    </a:lnTo>
                    <a:lnTo>
                      <a:pt x="89" y="20"/>
                    </a:lnTo>
                    <a:lnTo>
                      <a:pt x="74" y="41"/>
                    </a:lnTo>
                    <a:lnTo>
                      <a:pt x="59" y="62"/>
                    </a:lnTo>
                    <a:lnTo>
                      <a:pt x="53" y="73"/>
                    </a:lnTo>
                    <a:lnTo>
                      <a:pt x="47" y="84"/>
                    </a:lnTo>
                    <a:lnTo>
                      <a:pt x="47" y="84"/>
                    </a:lnTo>
                    <a:lnTo>
                      <a:pt x="35" y="109"/>
                    </a:lnTo>
                    <a:lnTo>
                      <a:pt x="23" y="133"/>
                    </a:lnTo>
                    <a:lnTo>
                      <a:pt x="13" y="158"/>
                    </a:lnTo>
                    <a:lnTo>
                      <a:pt x="0" y="183"/>
                    </a:lnTo>
                    <a:lnTo>
                      <a:pt x="0" y="183"/>
                    </a:lnTo>
                    <a:lnTo>
                      <a:pt x="0" y="184"/>
                    </a:lnTo>
                    <a:lnTo>
                      <a:pt x="0" y="186"/>
                    </a:lnTo>
                    <a:lnTo>
                      <a:pt x="1" y="188"/>
                    </a:lnTo>
                    <a:lnTo>
                      <a:pt x="3" y="189"/>
                    </a:lnTo>
                    <a:lnTo>
                      <a:pt x="5" y="189"/>
                    </a:lnTo>
                    <a:lnTo>
                      <a:pt x="6" y="189"/>
                    </a:lnTo>
                    <a:lnTo>
                      <a:pt x="8" y="189"/>
                    </a:lnTo>
                    <a:lnTo>
                      <a:pt x="9" y="187"/>
                    </a:lnTo>
                    <a:lnTo>
                      <a:pt x="9" y="187"/>
                    </a:lnTo>
                    <a:lnTo>
                      <a:pt x="19" y="166"/>
                    </a:lnTo>
                    <a:lnTo>
                      <a:pt x="28" y="144"/>
                    </a:lnTo>
                    <a:lnTo>
                      <a:pt x="38" y="124"/>
                    </a:lnTo>
                    <a:lnTo>
                      <a:pt x="48" y="103"/>
                    </a:lnTo>
                    <a:lnTo>
                      <a:pt x="48" y="103"/>
                    </a:lnTo>
                    <a:lnTo>
                      <a:pt x="62" y="78"/>
                    </a:lnTo>
                    <a:lnTo>
                      <a:pt x="78" y="53"/>
                    </a:lnTo>
                    <a:lnTo>
                      <a:pt x="94" y="31"/>
                    </a:lnTo>
                    <a:lnTo>
                      <a:pt x="112" y="8"/>
                    </a:lnTo>
                    <a:lnTo>
                      <a:pt x="112" y="8"/>
                    </a:lnTo>
                    <a:lnTo>
                      <a:pt x="113" y="6"/>
                    </a:lnTo>
                    <a:lnTo>
                      <a:pt x="113" y="4"/>
                    </a:lnTo>
                    <a:lnTo>
                      <a:pt x="112" y="1"/>
                    </a:lnTo>
                    <a:lnTo>
                      <a:pt x="111" y="0"/>
                    </a:lnTo>
                    <a:lnTo>
                      <a:pt x="109" y="0"/>
                    </a:lnTo>
                    <a:lnTo>
                      <a:pt x="107" y="0"/>
                    </a:lnTo>
                    <a:lnTo>
                      <a:pt x="106" y="1"/>
                    </a:lnTo>
                    <a:lnTo>
                      <a:pt x="106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9" name="Freeform 896"/>
              <p:cNvSpPr/>
              <p:nvPr/>
            </p:nvSpPr>
            <p:spPr bwMode="auto">
              <a:xfrm>
                <a:off x="4706938" y="1471613"/>
                <a:ext cx="66675" cy="106363"/>
              </a:xfrm>
              <a:custGeom>
                <a:avLst/>
                <a:gdLst/>
                <a:ahLst/>
                <a:cxnLst>
                  <a:cxn ang="0">
                    <a:pos x="120" y="2"/>
                  </a:cxn>
                  <a:cxn ang="0">
                    <a:pos x="120" y="2"/>
                  </a:cxn>
                  <a:cxn ang="0">
                    <a:pos x="112" y="12"/>
                  </a:cxn>
                  <a:cxn ang="0">
                    <a:pos x="104" y="23"/>
                  </a:cxn>
                  <a:cxn ang="0">
                    <a:pos x="90" y="46"/>
                  </a:cxn>
                  <a:cxn ang="0">
                    <a:pos x="77" y="70"/>
                  </a:cxn>
                  <a:cxn ang="0">
                    <a:pos x="62" y="93"/>
                  </a:cxn>
                  <a:cxn ang="0">
                    <a:pos x="62" y="93"/>
                  </a:cxn>
                  <a:cxn ang="0">
                    <a:pos x="32" y="138"/>
                  </a:cxn>
                  <a:cxn ang="0">
                    <a:pos x="18" y="162"/>
                  </a:cxn>
                  <a:cxn ang="0">
                    <a:pos x="4" y="186"/>
                  </a:cxn>
                  <a:cxn ang="0">
                    <a:pos x="4" y="186"/>
                  </a:cxn>
                  <a:cxn ang="0">
                    <a:pos x="1" y="187"/>
                  </a:cxn>
                  <a:cxn ang="0">
                    <a:pos x="0" y="188"/>
                  </a:cxn>
                  <a:cxn ang="0">
                    <a:pos x="0" y="190"/>
                  </a:cxn>
                  <a:cxn ang="0">
                    <a:pos x="0" y="195"/>
                  </a:cxn>
                  <a:cxn ang="0">
                    <a:pos x="0" y="195"/>
                  </a:cxn>
                  <a:cxn ang="0">
                    <a:pos x="1" y="198"/>
                  </a:cxn>
                  <a:cxn ang="0">
                    <a:pos x="4" y="199"/>
                  </a:cxn>
                  <a:cxn ang="0">
                    <a:pos x="6" y="199"/>
                  </a:cxn>
                  <a:cxn ang="0">
                    <a:pos x="8" y="198"/>
                  </a:cxn>
                  <a:cxn ang="0">
                    <a:pos x="9" y="197"/>
                  </a:cxn>
                  <a:cxn ang="0">
                    <a:pos x="9" y="197"/>
                  </a:cxn>
                  <a:cxn ang="0">
                    <a:pos x="22" y="174"/>
                  </a:cxn>
                  <a:cxn ang="0">
                    <a:pos x="35" y="154"/>
                  </a:cxn>
                  <a:cxn ang="0">
                    <a:pos x="63" y="110"/>
                  </a:cxn>
                  <a:cxn ang="0">
                    <a:pos x="63" y="110"/>
                  </a:cxn>
                  <a:cxn ang="0">
                    <a:pos x="79" y="84"/>
                  </a:cxn>
                  <a:cxn ang="0">
                    <a:pos x="93" y="59"/>
                  </a:cxn>
                  <a:cxn ang="0">
                    <a:pos x="110" y="33"/>
                  </a:cxn>
                  <a:cxn ang="0">
                    <a:pos x="118" y="20"/>
                  </a:cxn>
                  <a:cxn ang="0">
                    <a:pos x="127" y="8"/>
                  </a:cxn>
                  <a:cxn ang="0">
                    <a:pos x="127" y="8"/>
                  </a:cxn>
                  <a:cxn ang="0">
                    <a:pos x="128" y="7"/>
                  </a:cxn>
                  <a:cxn ang="0">
                    <a:pos x="128" y="5"/>
                  </a:cxn>
                  <a:cxn ang="0">
                    <a:pos x="126" y="2"/>
                  </a:cxn>
                  <a:cxn ang="0">
                    <a:pos x="125" y="1"/>
                  </a:cxn>
                  <a:cxn ang="0">
                    <a:pos x="123" y="0"/>
                  </a:cxn>
                  <a:cxn ang="0">
                    <a:pos x="122" y="1"/>
                  </a:cxn>
                  <a:cxn ang="0">
                    <a:pos x="120" y="2"/>
                  </a:cxn>
                  <a:cxn ang="0">
                    <a:pos x="120" y="2"/>
                  </a:cxn>
                </a:cxnLst>
                <a:rect l="0" t="0" r="r" b="b"/>
                <a:pathLst>
                  <a:path w="128" h="199">
                    <a:moveTo>
                      <a:pt x="120" y="2"/>
                    </a:moveTo>
                    <a:lnTo>
                      <a:pt x="120" y="2"/>
                    </a:lnTo>
                    <a:lnTo>
                      <a:pt x="112" y="12"/>
                    </a:lnTo>
                    <a:lnTo>
                      <a:pt x="104" y="23"/>
                    </a:lnTo>
                    <a:lnTo>
                      <a:pt x="90" y="46"/>
                    </a:lnTo>
                    <a:lnTo>
                      <a:pt x="77" y="70"/>
                    </a:lnTo>
                    <a:lnTo>
                      <a:pt x="62" y="93"/>
                    </a:lnTo>
                    <a:lnTo>
                      <a:pt x="62" y="93"/>
                    </a:lnTo>
                    <a:lnTo>
                      <a:pt x="32" y="138"/>
                    </a:lnTo>
                    <a:lnTo>
                      <a:pt x="18" y="162"/>
                    </a:lnTo>
                    <a:lnTo>
                      <a:pt x="4" y="186"/>
                    </a:lnTo>
                    <a:lnTo>
                      <a:pt x="4" y="186"/>
                    </a:lnTo>
                    <a:lnTo>
                      <a:pt x="1" y="187"/>
                    </a:lnTo>
                    <a:lnTo>
                      <a:pt x="0" y="188"/>
                    </a:lnTo>
                    <a:lnTo>
                      <a:pt x="0" y="190"/>
                    </a:lnTo>
                    <a:lnTo>
                      <a:pt x="0" y="195"/>
                    </a:lnTo>
                    <a:lnTo>
                      <a:pt x="0" y="195"/>
                    </a:lnTo>
                    <a:lnTo>
                      <a:pt x="1" y="198"/>
                    </a:lnTo>
                    <a:lnTo>
                      <a:pt x="4" y="199"/>
                    </a:lnTo>
                    <a:lnTo>
                      <a:pt x="6" y="199"/>
                    </a:lnTo>
                    <a:lnTo>
                      <a:pt x="8" y="198"/>
                    </a:lnTo>
                    <a:lnTo>
                      <a:pt x="9" y="197"/>
                    </a:lnTo>
                    <a:lnTo>
                      <a:pt x="9" y="197"/>
                    </a:lnTo>
                    <a:lnTo>
                      <a:pt x="22" y="174"/>
                    </a:lnTo>
                    <a:lnTo>
                      <a:pt x="35" y="154"/>
                    </a:lnTo>
                    <a:lnTo>
                      <a:pt x="63" y="110"/>
                    </a:lnTo>
                    <a:lnTo>
                      <a:pt x="63" y="110"/>
                    </a:lnTo>
                    <a:lnTo>
                      <a:pt x="79" y="84"/>
                    </a:lnTo>
                    <a:lnTo>
                      <a:pt x="93" y="59"/>
                    </a:lnTo>
                    <a:lnTo>
                      <a:pt x="110" y="33"/>
                    </a:lnTo>
                    <a:lnTo>
                      <a:pt x="118" y="20"/>
                    </a:lnTo>
                    <a:lnTo>
                      <a:pt x="127" y="8"/>
                    </a:lnTo>
                    <a:lnTo>
                      <a:pt x="127" y="8"/>
                    </a:lnTo>
                    <a:lnTo>
                      <a:pt x="128" y="7"/>
                    </a:lnTo>
                    <a:lnTo>
                      <a:pt x="128" y="5"/>
                    </a:lnTo>
                    <a:lnTo>
                      <a:pt x="126" y="2"/>
                    </a:lnTo>
                    <a:lnTo>
                      <a:pt x="125" y="1"/>
                    </a:lnTo>
                    <a:lnTo>
                      <a:pt x="123" y="0"/>
                    </a:lnTo>
                    <a:lnTo>
                      <a:pt x="122" y="1"/>
                    </a:lnTo>
                    <a:lnTo>
                      <a:pt x="120" y="2"/>
                    </a:lnTo>
                    <a:lnTo>
                      <a:pt x="12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0" name="Freeform 897"/>
              <p:cNvSpPr/>
              <p:nvPr/>
            </p:nvSpPr>
            <p:spPr bwMode="auto">
              <a:xfrm>
                <a:off x="4729163" y="1522413"/>
                <a:ext cx="65088" cy="112713"/>
              </a:xfrm>
              <a:custGeom>
                <a:avLst/>
                <a:gdLst/>
                <a:ahLst/>
                <a:cxnLst>
                  <a:cxn ang="0">
                    <a:pos x="115" y="4"/>
                  </a:cxn>
                  <a:cxn ang="0">
                    <a:pos x="115" y="4"/>
                  </a:cxn>
                  <a:cxn ang="0">
                    <a:pos x="110" y="18"/>
                  </a:cxn>
                  <a:cxn ang="0">
                    <a:pos x="105" y="32"/>
                  </a:cxn>
                  <a:cxn ang="0">
                    <a:pos x="99" y="45"/>
                  </a:cxn>
                  <a:cxn ang="0">
                    <a:pos x="91" y="59"/>
                  </a:cxn>
                  <a:cxn ang="0">
                    <a:pos x="77" y="85"/>
                  </a:cxn>
                  <a:cxn ang="0">
                    <a:pos x="63" y="111"/>
                  </a:cxn>
                  <a:cxn ang="0">
                    <a:pos x="63" y="111"/>
                  </a:cxn>
                  <a:cxn ang="0">
                    <a:pos x="56" y="124"/>
                  </a:cxn>
                  <a:cxn ang="0">
                    <a:pos x="49" y="137"/>
                  </a:cxn>
                  <a:cxn ang="0">
                    <a:pos x="35" y="162"/>
                  </a:cxn>
                  <a:cxn ang="0">
                    <a:pos x="35" y="162"/>
                  </a:cxn>
                  <a:cxn ang="0">
                    <a:pos x="26" y="173"/>
                  </a:cxn>
                  <a:cxn ang="0">
                    <a:pos x="18" y="185"/>
                  </a:cxn>
                  <a:cxn ang="0">
                    <a:pos x="10" y="195"/>
                  </a:cxn>
                  <a:cxn ang="0">
                    <a:pos x="1" y="206"/>
                  </a:cxn>
                  <a:cxn ang="0">
                    <a:pos x="1" y="206"/>
                  </a:cxn>
                  <a:cxn ang="0">
                    <a:pos x="0" y="208"/>
                  </a:cxn>
                  <a:cxn ang="0">
                    <a:pos x="1" y="210"/>
                  </a:cxn>
                  <a:cxn ang="0">
                    <a:pos x="1" y="212"/>
                  </a:cxn>
                  <a:cxn ang="0">
                    <a:pos x="4" y="213"/>
                  </a:cxn>
                  <a:cxn ang="0">
                    <a:pos x="5" y="214"/>
                  </a:cxn>
                  <a:cxn ang="0">
                    <a:pos x="7" y="214"/>
                  </a:cxn>
                  <a:cxn ang="0">
                    <a:pos x="9" y="213"/>
                  </a:cxn>
                  <a:cxn ang="0">
                    <a:pos x="10" y="212"/>
                  </a:cxn>
                  <a:cxn ang="0">
                    <a:pos x="10" y="212"/>
                  </a:cxn>
                  <a:cxn ang="0">
                    <a:pos x="18" y="200"/>
                  </a:cxn>
                  <a:cxn ang="0">
                    <a:pos x="26" y="189"/>
                  </a:cxn>
                  <a:cxn ang="0">
                    <a:pos x="35" y="178"/>
                  </a:cxn>
                  <a:cxn ang="0">
                    <a:pos x="42" y="167"/>
                  </a:cxn>
                  <a:cxn ang="0">
                    <a:pos x="42" y="167"/>
                  </a:cxn>
                  <a:cxn ang="0">
                    <a:pos x="59" y="138"/>
                  </a:cxn>
                  <a:cxn ang="0">
                    <a:pos x="75" y="109"/>
                  </a:cxn>
                  <a:cxn ang="0">
                    <a:pos x="75" y="109"/>
                  </a:cxn>
                  <a:cxn ang="0">
                    <a:pos x="88" y="83"/>
                  </a:cxn>
                  <a:cxn ang="0">
                    <a:pos x="102" y="59"/>
                  </a:cxn>
                  <a:cxn ang="0">
                    <a:pos x="109" y="46"/>
                  </a:cxn>
                  <a:cxn ang="0">
                    <a:pos x="114" y="33"/>
                  </a:cxn>
                  <a:cxn ang="0">
                    <a:pos x="119" y="19"/>
                  </a:cxn>
                  <a:cxn ang="0">
                    <a:pos x="124" y="6"/>
                  </a:cxn>
                  <a:cxn ang="0">
                    <a:pos x="124" y="6"/>
                  </a:cxn>
                  <a:cxn ang="0">
                    <a:pos x="124" y="4"/>
                  </a:cxn>
                  <a:cxn ang="0">
                    <a:pos x="123" y="3"/>
                  </a:cxn>
                  <a:cxn ang="0">
                    <a:pos x="122" y="1"/>
                  </a:cxn>
                  <a:cxn ang="0">
                    <a:pos x="120" y="1"/>
                  </a:cxn>
                  <a:cxn ang="0">
                    <a:pos x="119" y="0"/>
                  </a:cxn>
                  <a:cxn ang="0">
                    <a:pos x="117" y="1"/>
                  </a:cxn>
                  <a:cxn ang="0">
                    <a:pos x="116" y="2"/>
                  </a:cxn>
                  <a:cxn ang="0">
                    <a:pos x="115" y="4"/>
                  </a:cxn>
                  <a:cxn ang="0">
                    <a:pos x="115" y="4"/>
                  </a:cxn>
                </a:cxnLst>
                <a:rect l="0" t="0" r="r" b="b"/>
                <a:pathLst>
                  <a:path w="124" h="214">
                    <a:moveTo>
                      <a:pt x="115" y="4"/>
                    </a:moveTo>
                    <a:lnTo>
                      <a:pt x="115" y="4"/>
                    </a:lnTo>
                    <a:lnTo>
                      <a:pt x="110" y="18"/>
                    </a:lnTo>
                    <a:lnTo>
                      <a:pt x="105" y="32"/>
                    </a:lnTo>
                    <a:lnTo>
                      <a:pt x="99" y="45"/>
                    </a:lnTo>
                    <a:lnTo>
                      <a:pt x="91" y="59"/>
                    </a:lnTo>
                    <a:lnTo>
                      <a:pt x="77" y="85"/>
                    </a:lnTo>
                    <a:lnTo>
                      <a:pt x="63" y="111"/>
                    </a:lnTo>
                    <a:lnTo>
                      <a:pt x="63" y="111"/>
                    </a:lnTo>
                    <a:lnTo>
                      <a:pt x="56" y="124"/>
                    </a:lnTo>
                    <a:lnTo>
                      <a:pt x="49" y="137"/>
                    </a:lnTo>
                    <a:lnTo>
                      <a:pt x="35" y="162"/>
                    </a:lnTo>
                    <a:lnTo>
                      <a:pt x="35" y="162"/>
                    </a:lnTo>
                    <a:lnTo>
                      <a:pt x="26" y="173"/>
                    </a:lnTo>
                    <a:lnTo>
                      <a:pt x="18" y="185"/>
                    </a:lnTo>
                    <a:lnTo>
                      <a:pt x="10" y="195"/>
                    </a:lnTo>
                    <a:lnTo>
                      <a:pt x="1" y="206"/>
                    </a:lnTo>
                    <a:lnTo>
                      <a:pt x="1" y="206"/>
                    </a:lnTo>
                    <a:lnTo>
                      <a:pt x="0" y="208"/>
                    </a:lnTo>
                    <a:lnTo>
                      <a:pt x="1" y="210"/>
                    </a:lnTo>
                    <a:lnTo>
                      <a:pt x="1" y="212"/>
                    </a:lnTo>
                    <a:lnTo>
                      <a:pt x="4" y="213"/>
                    </a:lnTo>
                    <a:lnTo>
                      <a:pt x="5" y="214"/>
                    </a:lnTo>
                    <a:lnTo>
                      <a:pt x="7" y="214"/>
                    </a:lnTo>
                    <a:lnTo>
                      <a:pt x="9" y="213"/>
                    </a:lnTo>
                    <a:lnTo>
                      <a:pt x="10" y="212"/>
                    </a:lnTo>
                    <a:lnTo>
                      <a:pt x="10" y="212"/>
                    </a:lnTo>
                    <a:lnTo>
                      <a:pt x="18" y="200"/>
                    </a:lnTo>
                    <a:lnTo>
                      <a:pt x="26" y="189"/>
                    </a:lnTo>
                    <a:lnTo>
                      <a:pt x="35" y="178"/>
                    </a:lnTo>
                    <a:lnTo>
                      <a:pt x="42" y="167"/>
                    </a:lnTo>
                    <a:lnTo>
                      <a:pt x="42" y="167"/>
                    </a:lnTo>
                    <a:lnTo>
                      <a:pt x="59" y="138"/>
                    </a:lnTo>
                    <a:lnTo>
                      <a:pt x="75" y="109"/>
                    </a:lnTo>
                    <a:lnTo>
                      <a:pt x="75" y="109"/>
                    </a:lnTo>
                    <a:lnTo>
                      <a:pt x="88" y="83"/>
                    </a:lnTo>
                    <a:lnTo>
                      <a:pt x="102" y="59"/>
                    </a:lnTo>
                    <a:lnTo>
                      <a:pt x="109" y="46"/>
                    </a:lnTo>
                    <a:lnTo>
                      <a:pt x="114" y="33"/>
                    </a:lnTo>
                    <a:lnTo>
                      <a:pt x="119" y="19"/>
                    </a:lnTo>
                    <a:lnTo>
                      <a:pt x="124" y="6"/>
                    </a:lnTo>
                    <a:lnTo>
                      <a:pt x="124" y="6"/>
                    </a:lnTo>
                    <a:lnTo>
                      <a:pt x="124" y="4"/>
                    </a:lnTo>
                    <a:lnTo>
                      <a:pt x="123" y="3"/>
                    </a:lnTo>
                    <a:lnTo>
                      <a:pt x="122" y="1"/>
                    </a:lnTo>
                    <a:lnTo>
                      <a:pt x="120" y="1"/>
                    </a:lnTo>
                    <a:lnTo>
                      <a:pt x="119" y="0"/>
                    </a:lnTo>
                    <a:lnTo>
                      <a:pt x="117" y="1"/>
                    </a:lnTo>
                    <a:lnTo>
                      <a:pt x="116" y="2"/>
                    </a:lnTo>
                    <a:lnTo>
                      <a:pt x="115" y="4"/>
                    </a:lnTo>
                    <a:lnTo>
                      <a:pt x="115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1" name="Freeform 898"/>
              <p:cNvSpPr/>
              <p:nvPr/>
            </p:nvSpPr>
            <p:spPr bwMode="auto">
              <a:xfrm>
                <a:off x="4733925" y="1582738"/>
                <a:ext cx="63500" cy="107950"/>
              </a:xfrm>
              <a:custGeom>
                <a:avLst/>
                <a:gdLst/>
                <a:ahLst/>
                <a:cxnLst>
                  <a:cxn ang="0">
                    <a:pos x="109" y="2"/>
                  </a:cxn>
                  <a:cxn ang="0">
                    <a:pos x="109" y="2"/>
                  </a:cxn>
                  <a:cxn ang="0">
                    <a:pos x="101" y="14"/>
                  </a:cxn>
                  <a:cxn ang="0">
                    <a:pos x="94" y="25"/>
                  </a:cxn>
                  <a:cxn ang="0">
                    <a:pos x="80" y="48"/>
                  </a:cxn>
                  <a:cxn ang="0">
                    <a:pos x="68" y="73"/>
                  </a:cxn>
                  <a:cxn ang="0">
                    <a:pos x="57" y="99"/>
                  </a:cxn>
                  <a:cxn ang="0">
                    <a:pos x="57" y="99"/>
                  </a:cxn>
                  <a:cxn ang="0">
                    <a:pos x="50" y="111"/>
                  </a:cxn>
                  <a:cxn ang="0">
                    <a:pos x="44" y="123"/>
                  </a:cxn>
                  <a:cxn ang="0">
                    <a:pos x="29" y="148"/>
                  </a:cxn>
                  <a:cxn ang="0">
                    <a:pos x="14" y="173"/>
                  </a:cxn>
                  <a:cxn ang="0">
                    <a:pos x="7" y="185"/>
                  </a:cxn>
                  <a:cxn ang="0">
                    <a:pos x="0" y="198"/>
                  </a:cxn>
                  <a:cxn ang="0">
                    <a:pos x="0" y="198"/>
                  </a:cxn>
                  <a:cxn ang="0">
                    <a:pos x="0" y="200"/>
                  </a:cxn>
                  <a:cxn ang="0">
                    <a:pos x="0" y="202"/>
                  </a:cxn>
                  <a:cxn ang="0">
                    <a:pos x="1" y="203"/>
                  </a:cxn>
                  <a:cxn ang="0">
                    <a:pos x="2" y="204"/>
                  </a:cxn>
                  <a:cxn ang="0">
                    <a:pos x="4" y="205"/>
                  </a:cxn>
                  <a:cxn ang="0">
                    <a:pos x="5" y="205"/>
                  </a:cxn>
                  <a:cxn ang="0">
                    <a:pos x="7" y="204"/>
                  </a:cxn>
                  <a:cxn ang="0">
                    <a:pos x="8" y="203"/>
                  </a:cxn>
                  <a:cxn ang="0">
                    <a:pos x="8" y="203"/>
                  </a:cxn>
                  <a:cxn ang="0">
                    <a:pos x="19" y="180"/>
                  </a:cxn>
                  <a:cxn ang="0">
                    <a:pos x="32" y="158"/>
                  </a:cxn>
                  <a:cxn ang="0">
                    <a:pos x="58" y="116"/>
                  </a:cxn>
                  <a:cxn ang="0">
                    <a:pos x="58" y="116"/>
                  </a:cxn>
                  <a:cxn ang="0">
                    <a:pos x="65" y="103"/>
                  </a:cxn>
                  <a:cxn ang="0">
                    <a:pos x="72" y="89"/>
                  </a:cxn>
                  <a:cxn ang="0">
                    <a:pos x="84" y="61"/>
                  </a:cxn>
                  <a:cxn ang="0">
                    <a:pos x="92" y="48"/>
                  </a:cxn>
                  <a:cxn ang="0">
                    <a:pos x="99" y="34"/>
                  </a:cxn>
                  <a:cxn ang="0">
                    <a:pos x="107" y="21"/>
                  </a:cxn>
                  <a:cxn ang="0">
                    <a:pos x="116" y="9"/>
                  </a:cxn>
                  <a:cxn ang="0">
                    <a:pos x="116" y="9"/>
                  </a:cxn>
                  <a:cxn ang="0">
                    <a:pos x="118" y="8"/>
                  </a:cxn>
                  <a:cxn ang="0">
                    <a:pos x="118" y="6"/>
                  </a:cxn>
                  <a:cxn ang="0">
                    <a:pos x="115" y="2"/>
                  </a:cxn>
                  <a:cxn ang="0">
                    <a:pos x="114" y="1"/>
                  </a:cxn>
                  <a:cxn ang="0">
                    <a:pos x="113" y="0"/>
                  </a:cxn>
                  <a:cxn ang="0">
                    <a:pos x="111" y="1"/>
                  </a:cxn>
                  <a:cxn ang="0">
                    <a:pos x="109" y="2"/>
                  </a:cxn>
                  <a:cxn ang="0">
                    <a:pos x="109" y="2"/>
                  </a:cxn>
                </a:cxnLst>
                <a:rect l="0" t="0" r="r" b="b"/>
                <a:pathLst>
                  <a:path w="118" h="205">
                    <a:moveTo>
                      <a:pt x="109" y="2"/>
                    </a:moveTo>
                    <a:lnTo>
                      <a:pt x="109" y="2"/>
                    </a:lnTo>
                    <a:lnTo>
                      <a:pt x="101" y="14"/>
                    </a:lnTo>
                    <a:lnTo>
                      <a:pt x="94" y="25"/>
                    </a:lnTo>
                    <a:lnTo>
                      <a:pt x="80" y="48"/>
                    </a:lnTo>
                    <a:lnTo>
                      <a:pt x="68" y="73"/>
                    </a:lnTo>
                    <a:lnTo>
                      <a:pt x="57" y="99"/>
                    </a:lnTo>
                    <a:lnTo>
                      <a:pt x="57" y="99"/>
                    </a:lnTo>
                    <a:lnTo>
                      <a:pt x="50" y="111"/>
                    </a:lnTo>
                    <a:lnTo>
                      <a:pt x="44" y="123"/>
                    </a:lnTo>
                    <a:lnTo>
                      <a:pt x="29" y="148"/>
                    </a:lnTo>
                    <a:lnTo>
                      <a:pt x="14" y="173"/>
                    </a:lnTo>
                    <a:lnTo>
                      <a:pt x="7" y="185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0" y="200"/>
                    </a:lnTo>
                    <a:lnTo>
                      <a:pt x="0" y="202"/>
                    </a:lnTo>
                    <a:lnTo>
                      <a:pt x="1" y="203"/>
                    </a:lnTo>
                    <a:lnTo>
                      <a:pt x="2" y="204"/>
                    </a:lnTo>
                    <a:lnTo>
                      <a:pt x="4" y="205"/>
                    </a:lnTo>
                    <a:lnTo>
                      <a:pt x="5" y="205"/>
                    </a:lnTo>
                    <a:lnTo>
                      <a:pt x="7" y="204"/>
                    </a:lnTo>
                    <a:lnTo>
                      <a:pt x="8" y="203"/>
                    </a:lnTo>
                    <a:lnTo>
                      <a:pt x="8" y="203"/>
                    </a:lnTo>
                    <a:lnTo>
                      <a:pt x="19" y="180"/>
                    </a:lnTo>
                    <a:lnTo>
                      <a:pt x="32" y="158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65" y="103"/>
                    </a:lnTo>
                    <a:lnTo>
                      <a:pt x="72" y="89"/>
                    </a:lnTo>
                    <a:lnTo>
                      <a:pt x="84" y="61"/>
                    </a:lnTo>
                    <a:lnTo>
                      <a:pt x="92" y="48"/>
                    </a:lnTo>
                    <a:lnTo>
                      <a:pt x="99" y="34"/>
                    </a:lnTo>
                    <a:lnTo>
                      <a:pt x="107" y="21"/>
                    </a:lnTo>
                    <a:lnTo>
                      <a:pt x="116" y="9"/>
                    </a:lnTo>
                    <a:lnTo>
                      <a:pt x="116" y="9"/>
                    </a:lnTo>
                    <a:lnTo>
                      <a:pt x="118" y="8"/>
                    </a:lnTo>
                    <a:lnTo>
                      <a:pt x="118" y="6"/>
                    </a:lnTo>
                    <a:lnTo>
                      <a:pt x="115" y="2"/>
                    </a:lnTo>
                    <a:lnTo>
                      <a:pt x="114" y="1"/>
                    </a:lnTo>
                    <a:lnTo>
                      <a:pt x="113" y="0"/>
                    </a:lnTo>
                    <a:lnTo>
                      <a:pt x="111" y="1"/>
                    </a:lnTo>
                    <a:lnTo>
                      <a:pt x="109" y="2"/>
                    </a:lnTo>
                    <a:lnTo>
                      <a:pt x="109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2" name="Freeform 899"/>
              <p:cNvSpPr/>
              <p:nvPr/>
            </p:nvSpPr>
            <p:spPr bwMode="auto">
              <a:xfrm>
                <a:off x="4746625" y="1630363"/>
                <a:ext cx="68263" cy="120650"/>
              </a:xfrm>
              <a:custGeom>
                <a:avLst/>
                <a:gdLst/>
                <a:ahLst/>
                <a:cxnLst>
                  <a:cxn ang="0">
                    <a:pos x="119" y="3"/>
                  </a:cxn>
                  <a:cxn ang="0">
                    <a:pos x="119" y="3"/>
                  </a:cxn>
                  <a:cxn ang="0">
                    <a:pos x="118" y="10"/>
                  </a:cxn>
                  <a:cxn ang="0">
                    <a:pos x="116" y="16"/>
                  </a:cxn>
                  <a:cxn ang="0">
                    <a:pos x="109" y="29"/>
                  </a:cxn>
                  <a:cxn ang="0">
                    <a:pos x="96" y="54"/>
                  </a:cxn>
                  <a:cxn ang="0">
                    <a:pos x="96" y="54"/>
                  </a:cxn>
                  <a:cxn ang="0">
                    <a:pos x="86" y="69"/>
                  </a:cxn>
                  <a:cxn ang="0">
                    <a:pos x="77" y="84"/>
                  </a:cxn>
                  <a:cxn ang="0">
                    <a:pos x="58" y="112"/>
                  </a:cxn>
                  <a:cxn ang="0">
                    <a:pos x="58" y="112"/>
                  </a:cxn>
                  <a:cxn ang="0">
                    <a:pos x="43" y="137"/>
                  </a:cxn>
                  <a:cxn ang="0">
                    <a:pos x="27" y="161"/>
                  </a:cxn>
                  <a:cxn ang="0">
                    <a:pos x="20" y="174"/>
                  </a:cxn>
                  <a:cxn ang="0">
                    <a:pos x="14" y="187"/>
                  </a:cxn>
                  <a:cxn ang="0">
                    <a:pos x="9" y="201"/>
                  </a:cxn>
                  <a:cxn ang="0">
                    <a:pos x="4" y="214"/>
                  </a:cxn>
                  <a:cxn ang="0">
                    <a:pos x="4" y="214"/>
                  </a:cxn>
                  <a:cxn ang="0">
                    <a:pos x="2" y="215"/>
                  </a:cxn>
                  <a:cxn ang="0">
                    <a:pos x="0" y="218"/>
                  </a:cxn>
                  <a:cxn ang="0">
                    <a:pos x="0" y="222"/>
                  </a:cxn>
                  <a:cxn ang="0">
                    <a:pos x="0" y="222"/>
                  </a:cxn>
                  <a:cxn ang="0">
                    <a:pos x="2" y="224"/>
                  </a:cxn>
                  <a:cxn ang="0">
                    <a:pos x="3" y="226"/>
                  </a:cxn>
                  <a:cxn ang="0">
                    <a:pos x="5" y="228"/>
                  </a:cxn>
                  <a:cxn ang="0">
                    <a:pos x="9" y="226"/>
                  </a:cxn>
                  <a:cxn ang="0">
                    <a:pos x="10" y="225"/>
                  </a:cxn>
                  <a:cxn ang="0">
                    <a:pos x="10" y="224"/>
                  </a:cxn>
                  <a:cxn ang="0">
                    <a:pos x="10" y="224"/>
                  </a:cxn>
                  <a:cxn ang="0">
                    <a:pos x="15" y="208"/>
                  </a:cxn>
                  <a:cxn ang="0">
                    <a:pos x="22" y="192"/>
                  </a:cxn>
                  <a:cxn ang="0">
                    <a:pos x="29" y="176"/>
                  </a:cxn>
                  <a:cxn ang="0">
                    <a:pos x="39" y="160"/>
                  </a:cxn>
                  <a:cxn ang="0">
                    <a:pos x="57" y="130"/>
                  </a:cxn>
                  <a:cxn ang="0">
                    <a:pos x="76" y="101"/>
                  </a:cxn>
                  <a:cxn ang="0">
                    <a:pos x="76" y="101"/>
                  </a:cxn>
                  <a:cxn ang="0">
                    <a:pos x="94" y="74"/>
                  </a:cxn>
                  <a:cxn ang="0">
                    <a:pos x="103" y="59"/>
                  </a:cxn>
                  <a:cxn ang="0">
                    <a:pos x="111" y="44"/>
                  </a:cxn>
                  <a:cxn ang="0">
                    <a:pos x="111" y="44"/>
                  </a:cxn>
                  <a:cxn ang="0">
                    <a:pos x="116" y="34"/>
                  </a:cxn>
                  <a:cxn ang="0">
                    <a:pos x="121" y="25"/>
                  </a:cxn>
                  <a:cxn ang="0">
                    <a:pos x="125" y="16"/>
                  </a:cxn>
                  <a:cxn ang="0">
                    <a:pos x="128" y="12"/>
                  </a:cxn>
                  <a:cxn ang="0">
                    <a:pos x="129" y="6"/>
                  </a:cxn>
                  <a:cxn ang="0">
                    <a:pos x="129" y="6"/>
                  </a:cxn>
                  <a:cxn ang="0">
                    <a:pos x="129" y="4"/>
                  </a:cxn>
                  <a:cxn ang="0">
                    <a:pos x="128" y="2"/>
                  </a:cxn>
                  <a:cxn ang="0">
                    <a:pos x="124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20" y="1"/>
                  </a:cxn>
                  <a:cxn ang="0">
                    <a:pos x="119" y="3"/>
                  </a:cxn>
                  <a:cxn ang="0">
                    <a:pos x="119" y="3"/>
                  </a:cxn>
                </a:cxnLst>
                <a:rect l="0" t="0" r="r" b="b"/>
                <a:pathLst>
                  <a:path w="129" h="228">
                    <a:moveTo>
                      <a:pt x="119" y="3"/>
                    </a:moveTo>
                    <a:lnTo>
                      <a:pt x="119" y="3"/>
                    </a:lnTo>
                    <a:lnTo>
                      <a:pt x="118" y="10"/>
                    </a:lnTo>
                    <a:lnTo>
                      <a:pt x="116" y="16"/>
                    </a:lnTo>
                    <a:lnTo>
                      <a:pt x="109" y="29"/>
                    </a:lnTo>
                    <a:lnTo>
                      <a:pt x="96" y="54"/>
                    </a:lnTo>
                    <a:lnTo>
                      <a:pt x="96" y="54"/>
                    </a:lnTo>
                    <a:lnTo>
                      <a:pt x="86" y="69"/>
                    </a:lnTo>
                    <a:lnTo>
                      <a:pt x="77" y="84"/>
                    </a:lnTo>
                    <a:lnTo>
                      <a:pt x="58" y="112"/>
                    </a:lnTo>
                    <a:lnTo>
                      <a:pt x="58" y="112"/>
                    </a:lnTo>
                    <a:lnTo>
                      <a:pt x="43" y="137"/>
                    </a:lnTo>
                    <a:lnTo>
                      <a:pt x="27" y="161"/>
                    </a:lnTo>
                    <a:lnTo>
                      <a:pt x="20" y="174"/>
                    </a:lnTo>
                    <a:lnTo>
                      <a:pt x="14" y="187"/>
                    </a:lnTo>
                    <a:lnTo>
                      <a:pt x="9" y="201"/>
                    </a:lnTo>
                    <a:lnTo>
                      <a:pt x="4" y="214"/>
                    </a:lnTo>
                    <a:lnTo>
                      <a:pt x="4" y="214"/>
                    </a:lnTo>
                    <a:lnTo>
                      <a:pt x="2" y="215"/>
                    </a:lnTo>
                    <a:lnTo>
                      <a:pt x="0" y="218"/>
                    </a:lnTo>
                    <a:lnTo>
                      <a:pt x="0" y="222"/>
                    </a:lnTo>
                    <a:lnTo>
                      <a:pt x="0" y="222"/>
                    </a:lnTo>
                    <a:lnTo>
                      <a:pt x="2" y="224"/>
                    </a:lnTo>
                    <a:lnTo>
                      <a:pt x="3" y="226"/>
                    </a:lnTo>
                    <a:lnTo>
                      <a:pt x="5" y="228"/>
                    </a:lnTo>
                    <a:lnTo>
                      <a:pt x="9" y="226"/>
                    </a:lnTo>
                    <a:lnTo>
                      <a:pt x="10" y="225"/>
                    </a:lnTo>
                    <a:lnTo>
                      <a:pt x="10" y="224"/>
                    </a:lnTo>
                    <a:lnTo>
                      <a:pt x="10" y="224"/>
                    </a:lnTo>
                    <a:lnTo>
                      <a:pt x="15" y="208"/>
                    </a:lnTo>
                    <a:lnTo>
                      <a:pt x="22" y="192"/>
                    </a:lnTo>
                    <a:lnTo>
                      <a:pt x="29" y="176"/>
                    </a:lnTo>
                    <a:lnTo>
                      <a:pt x="39" y="160"/>
                    </a:lnTo>
                    <a:lnTo>
                      <a:pt x="57" y="130"/>
                    </a:lnTo>
                    <a:lnTo>
                      <a:pt x="76" y="101"/>
                    </a:lnTo>
                    <a:lnTo>
                      <a:pt x="76" y="101"/>
                    </a:lnTo>
                    <a:lnTo>
                      <a:pt x="94" y="74"/>
                    </a:lnTo>
                    <a:lnTo>
                      <a:pt x="103" y="59"/>
                    </a:lnTo>
                    <a:lnTo>
                      <a:pt x="111" y="44"/>
                    </a:lnTo>
                    <a:lnTo>
                      <a:pt x="111" y="44"/>
                    </a:lnTo>
                    <a:lnTo>
                      <a:pt x="116" y="34"/>
                    </a:lnTo>
                    <a:lnTo>
                      <a:pt x="121" y="25"/>
                    </a:lnTo>
                    <a:lnTo>
                      <a:pt x="125" y="16"/>
                    </a:lnTo>
                    <a:lnTo>
                      <a:pt x="128" y="12"/>
                    </a:lnTo>
                    <a:lnTo>
                      <a:pt x="129" y="6"/>
                    </a:lnTo>
                    <a:lnTo>
                      <a:pt x="129" y="6"/>
                    </a:lnTo>
                    <a:lnTo>
                      <a:pt x="129" y="4"/>
                    </a:lnTo>
                    <a:lnTo>
                      <a:pt x="128" y="2"/>
                    </a:lnTo>
                    <a:lnTo>
                      <a:pt x="124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20" y="1"/>
                    </a:lnTo>
                    <a:lnTo>
                      <a:pt x="119" y="3"/>
                    </a:lnTo>
                    <a:lnTo>
                      <a:pt x="119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3" name="Freeform 900"/>
              <p:cNvSpPr/>
              <p:nvPr/>
            </p:nvSpPr>
            <p:spPr bwMode="auto">
              <a:xfrm>
                <a:off x="4746625" y="1685925"/>
                <a:ext cx="85725" cy="127000"/>
              </a:xfrm>
              <a:custGeom>
                <a:avLst/>
                <a:gdLst/>
                <a:ahLst/>
                <a:cxnLst>
                  <a:cxn ang="0">
                    <a:pos x="153" y="2"/>
                  </a:cxn>
                  <a:cxn ang="0">
                    <a:pos x="153" y="2"/>
                  </a:cxn>
                  <a:cxn ang="0">
                    <a:pos x="130" y="34"/>
                  </a:cxn>
                  <a:cxn ang="0">
                    <a:pos x="119" y="49"/>
                  </a:cxn>
                  <a:cxn ang="0">
                    <a:pos x="109" y="67"/>
                  </a:cxn>
                  <a:cxn ang="0">
                    <a:pos x="109" y="67"/>
                  </a:cxn>
                  <a:cxn ang="0">
                    <a:pos x="89" y="101"/>
                  </a:cxn>
                  <a:cxn ang="0">
                    <a:pos x="69" y="135"/>
                  </a:cxn>
                  <a:cxn ang="0">
                    <a:pos x="69" y="135"/>
                  </a:cxn>
                  <a:cxn ang="0">
                    <a:pos x="57" y="151"/>
                  </a:cxn>
                  <a:cxn ang="0">
                    <a:pos x="45" y="167"/>
                  </a:cxn>
                  <a:cxn ang="0">
                    <a:pos x="33" y="183"/>
                  </a:cxn>
                  <a:cxn ang="0">
                    <a:pos x="20" y="199"/>
                  </a:cxn>
                  <a:cxn ang="0">
                    <a:pos x="20" y="199"/>
                  </a:cxn>
                  <a:cxn ang="0">
                    <a:pos x="13" y="208"/>
                  </a:cxn>
                  <a:cxn ang="0">
                    <a:pos x="6" y="217"/>
                  </a:cxn>
                  <a:cxn ang="0">
                    <a:pos x="4" y="222"/>
                  </a:cxn>
                  <a:cxn ang="0">
                    <a:pos x="2" y="227"/>
                  </a:cxn>
                  <a:cxn ang="0">
                    <a:pos x="0" y="232"/>
                  </a:cxn>
                  <a:cxn ang="0">
                    <a:pos x="2" y="237"/>
                  </a:cxn>
                  <a:cxn ang="0">
                    <a:pos x="2" y="237"/>
                  </a:cxn>
                  <a:cxn ang="0">
                    <a:pos x="2" y="239"/>
                  </a:cxn>
                  <a:cxn ang="0">
                    <a:pos x="4" y="240"/>
                  </a:cxn>
                  <a:cxn ang="0">
                    <a:pos x="5" y="241"/>
                  </a:cxn>
                  <a:cxn ang="0">
                    <a:pos x="7" y="241"/>
                  </a:cxn>
                  <a:cxn ang="0">
                    <a:pos x="9" y="240"/>
                  </a:cxn>
                  <a:cxn ang="0">
                    <a:pos x="10" y="239"/>
                  </a:cxn>
                  <a:cxn ang="0">
                    <a:pos x="11" y="237"/>
                  </a:cxn>
                  <a:cxn ang="0">
                    <a:pos x="10" y="235"/>
                  </a:cxn>
                  <a:cxn ang="0">
                    <a:pos x="10" y="235"/>
                  </a:cxn>
                  <a:cxn ang="0">
                    <a:pos x="10" y="232"/>
                  </a:cxn>
                  <a:cxn ang="0">
                    <a:pos x="11" y="229"/>
                  </a:cxn>
                  <a:cxn ang="0">
                    <a:pos x="14" y="222"/>
                  </a:cxn>
                  <a:cxn ang="0">
                    <a:pos x="19" y="214"/>
                  </a:cxn>
                  <a:cxn ang="0">
                    <a:pos x="25" y="205"/>
                  </a:cxn>
                  <a:cxn ang="0">
                    <a:pos x="38" y="190"/>
                  </a:cxn>
                  <a:cxn ang="0">
                    <a:pos x="47" y="179"/>
                  </a:cxn>
                  <a:cxn ang="0">
                    <a:pos x="47" y="179"/>
                  </a:cxn>
                  <a:cxn ang="0">
                    <a:pos x="67" y="152"/>
                  </a:cxn>
                  <a:cxn ang="0">
                    <a:pos x="77" y="139"/>
                  </a:cxn>
                  <a:cxn ang="0">
                    <a:pos x="85" y="125"/>
                  </a:cxn>
                  <a:cxn ang="0">
                    <a:pos x="85" y="125"/>
                  </a:cxn>
                  <a:cxn ang="0">
                    <a:pos x="104" y="95"/>
                  </a:cxn>
                  <a:cxn ang="0">
                    <a:pos x="120" y="64"/>
                  </a:cxn>
                  <a:cxn ang="0">
                    <a:pos x="120" y="64"/>
                  </a:cxn>
                  <a:cxn ang="0">
                    <a:pos x="130" y="49"/>
                  </a:cxn>
                  <a:cxn ang="0">
                    <a:pos x="140" y="35"/>
                  </a:cxn>
                  <a:cxn ang="0">
                    <a:pos x="162" y="7"/>
                  </a:cxn>
                  <a:cxn ang="0">
                    <a:pos x="162" y="7"/>
                  </a:cxn>
                  <a:cxn ang="0">
                    <a:pos x="163" y="5"/>
                  </a:cxn>
                  <a:cxn ang="0">
                    <a:pos x="163" y="3"/>
                  </a:cxn>
                  <a:cxn ang="0">
                    <a:pos x="162" y="2"/>
                  </a:cxn>
                  <a:cxn ang="0">
                    <a:pos x="161" y="1"/>
                  </a:cxn>
                  <a:cxn ang="0">
                    <a:pos x="156" y="0"/>
                  </a:cxn>
                  <a:cxn ang="0">
                    <a:pos x="154" y="1"/>
                  </a:cxn>
                  <a:cxn ang="0">
                    <a:pos x="153" y="2"/>
                  </a:cxn>
                  <a:cxn ang="0">
                    <a:pos x="153" y="2"/>
                  </a:cxn>
                </a:cxnLst>
                <a:rect l="0" t="0" r="r" b="b"/>
                <a:pathLst>
                  <a:path w="163" h="241">
                    <a:moveTo>
                      <a:pt x="153" y="2"/>
                    </a:moveTo>
                    <a:lnTo>
                      <a:pt x="153" y="2"/>
                    </a:lnTo>
                    <a:lnTo>
                      <a:pt x="130" y="34"/>
                    </a:lnTo>
                    <a:lnTo>
                      <a:pt x="119" y="49"/>
                    </a:lnTo>
                    <a:lnTo>
                      <a:pt x="109" y="67"/>
                    </a:lnTo>
                    <a:lnTo>
                      <a:pt x="109" y="67"/>
                    </a:lnTo>
                    <a:lnTo>
                      <a:pt x="89" y="101"/>
                    </a:lnTo>
                    <a:lnTo>
                      <a:pt x="69" y="135"/>
                    </a:lnTo>
                    <a:lnTo>
                      <a:pt x="69" y="135"/>
                    </a:lnTo>
                    <a:lnTo>
                      <a:pt x="57" y="151"/>
                    </a:lnTo>
                    <a:lnTo>
                      <a:pt x="45" y="167"/>
                    </a:lnTo>
                    <a:lnTo>
                      <a:pt x="33" y="183"/>
                    </a:lnTo>
                    <a:lnTo>
                      <a:pt x="20" y="199"/>
                    </a:lnTo>
                    <a:lnTo>
                      <a:pt x="20" y="199"/>
                    </a:lnTo>
                    <a:lnTo>
                      <a:pt x="13" y="208"/>
                    </a:lnTo>
                    <a:lnTo>
                      <a:pt x="6" y="217"/>
                    </a:lnTo>
                    <a:lnTo>
                      <a:pt x="4" y="222"/>
                    </a:lnTo>
                    <a:lnTo>
                      <a:pt x="2" y="227"/>
                    </a:lnTo>
                    <a:lnTo>
                      <a:pt x="0" y="232"/>
                    </a:lnTo>
                    <a:lnTo>
                      <a:pt x="2" y="237"/>
                    </a:lnTo>
                    <a:lnTo>
                      <a:pt x="2" y="237"/>
                    </a:lnTo>
                    <a:lnTo>
                      <a:pt x="2" y="239"/>
                    </a:lnTo>
                    <a:lnTo>
                      <a:pt x="4" y="240"/>
                    </a:lnTo>
                    <a:lnTo>
                      <a:pt x="5" y="241"/>
                    </a:lnTo>
                    <a:lnTo>
                      <a:pt x="7" y="241"/>
                    </a:lnTo>
                    <a:lnTo>
                      <a:pt x="9" y="240"/>
                    </a:lnTo>
                    <a:lnTo>
                      <a:pt x="10" y="239"/>
                    </a:lnTo>
                    <a:lnTo>
                      <a:pt x="11" y="237"/>
                    </a:lnTo>
                    <a:lnTo>
                      <a:pt x="10" y="235"/>
                    </a:lnTo>
                    <a:lnTo>
                      <a:pt x="10" y="235"/>
                    </a:lnTo>
                    <a:lnTo>
                      <a:pt x="10" y="232"/>
                    </a:lnTo>
                    <a:lnTo>
                      <a:pt x="11" y="229"/>
                    </a:lnTo>
                    <a:lnTo>
                      <a:pt x="14" y="222"/>
                    </a:lnTo>
                    <a:lnTo>
                      <a:pt x="19" y="214"/>
                    </a:lnTo>
                    <a:lnTo>
                      <a:pt x="25" y="205"/>
                    </a:lnTo>
                    <a:lnTo>
                      <a:pt x="38" y="190"/>
                    </a:lnTo>
                    <a:lnTo>
                      <a:pt x="47" y="179"/>
                    </a:lnTo>
                    <a:lnTo>
                      <a:pt x="47" y="179"/>
                    </a:lnTo>
                    <a:lnTo>
                      <a:pt x="67" y="152"/>
                    </a:lnTo>
                    <a:lnTo>
                      <a:pt x="77" y="139"/>
                    </a:lnTo>
                    <a:lnTo>
                      <a:pt x="85" y="125"/>
                    </a:lnTo>
                    <a:lnTo>
                      <a:pt x="85" y="125"/>
                    </a:lnTo>
                    <a:lnTo>
                      <a:pt x="104" y="95"/>
                    </a:lnTo>
                    <a:lnTo>
                      <a:pt x="120" y="64"/>
                    </a:lnTo>
                    <a:lnTo>
                      <a:pt x="120" y="64"/>
                    </a:lnTo>
                    <a:lnTo>
                      <a:pt x="130" y="49"/>
                    </a:lnTo>
                    <a:lnTo>
                      <a:pt x="140" y="35"/>
                    </a:lnTo>
                    <a:lnTo>
                      <a:pt x="162" y="7"/>
                    </a:lnTo>
                    <a:lnTo>
                      <a:pt x="162" y="7"/>
                    </a:lnTo>
                    <a:lnTo>
                      <a:pt x="163" y="5"/>
                    </a:lnTo>
                    <a:lnTo>
                      <a:pt x="163" y="3"/>
                    </a:lnTo>
                    <a:lnTo>
                      <a:pt x="162" y="2"/>
                    </a:lnTo>
                    <a:lnTo>
                      <a:pt x="161" y="1"/>
                    </a:lnTo>
                    <a:lnTo>
                      <a:pt x="156" y="0"/>
                    </a:lnTo>
                    <a:lnTo>
                      <a:pt x="154" y="1"/>
                    </a:lnTo>
                    <a:lnTo>
                      <a:pt x="153" y="2"/>
                    </a:lnTo>
                    <a:lnTo>
                      <a:pt x="15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4" name="Freeform 901"/>
              <p:cNvSpPr/>
              <p:nvPr/>
            </p:nvSpPr>
            <p:spPr bwMode="auto">
              <a:xfrm>
                <a:off x="4772025" y="1747838"/>
                <a:ext cx="61913" cy="90488"/>
              </a:xfrm>
              <a:custGeom>
                <a:avLst/>
                <a:gdLst/>
                <a:ahLst/>
                <a:cxnLst>
                  <a:cxn ang="0">
                    <a:pos x="109" y="3"/>
                  </a:cxn>
                  <a:cxn ang="0">
                    <a:pos x="109" y="3"/>
                  </a:cxn>
                  <a:cxn ang="0">
                    <a:pos x="105" y="12"/>
                  </a:cxn>
                  <a:cxn ang="0">
                    <a:pos x="101" y="21"/>
                  </a:cxn>
                  <a:cxn ang="0">
                    <a:pos x="95" y="29"/>
                  </a:cxn>
                  <a:cxn ang="0">
                    <a:pos x="88" y="38"/>
                  </a:cxn>
                  <a:cxn ang="0">
                    <a:pos x="74" y="53"/>
                  </a:cxn>
                  <a:cxn ang="0">
                    <a:pos x="67" y="61"/>
                  </a:cxn>
                  <a:cxn ang="0">
                    <a:pos x="62" y="69"/>
                  </a:cxn>
                  <a:cxn ang="0">
                    <a:pos x="62" y="69"/>
                  </a:cxn>
                  <a:cxn ang="0">
                    <a:pos x="29" y="114"/>
                  </a:cxn>
                  <a:cxn ang="0">
                    <a:pos x="13" y="138"/>
                  </a:cxn>
                  <a:cxn ang="0">
                    <a:pos x="6" y="150"/>
                  </a:cxn>
                  <a:cxn ang="0">
                    <a:pos x="0" y="164"/>
                  </a:cxn>
                  <a:cxn ang="0">
                    <a:pos x="0" y="164"/>
                  </a:cxn>
                  <a:cxn ang="0">
                    <a:pos x="0" y="166"/>
                  </a:cxn>
                  <a:cxn ang="0">
                    <a:pos x="0" y="168"/>
                  </a:cxn>
                  <a:cxn ang="0">
                    <a:pos x="2" y="170"/>
                  </a:cxn>
                  <a:cxn ang="0">
                    <a:pos x="4" y="171"/>
                  </a:cxn>
                  <a:cxn ang="0">
                    <a:pos x="5" y="171"/>
                  </a:cxn>
                  <a:cxn ang="0">
                    <a:pos x="7" y="170"/>
                  </a:cxn>
                  <a:cxn ang="0">
                    <a:pos x="8" y="168"/>
                  </a:cxn>
                  <a:cxn ang="0">
                    <a:pos x="8" y="168"/>
                  </a:cxn>
                  <a:cxn ang="0">
                    <a:pos x="15" y="155"/>
                  </a:cxn>
                  <a:cxn ang="0">
                    <a:pos x="22" y="143"/>
                  </a:cxn>
                  <a:cxn ang="0">
                    <a:pos x="36" y="119"/>
                  </a:cxn>
                  <a:cxn ang="0">
                    <a:pos x="53" y="96"/>
                  </a:cxn>
                  <a:cxn ang="0">
                    <a:pos x="70" y="74"/>
                  </a:cxn>
                  <a:cxn ang="0">
                    <a:pos x="70" y="74"/>
                  </a:cxn>
                  <a:cxn ang="0">
                    <a:pos x="83" y="58"/>
                  </a:cxn>
                  <a:cxn ang="0">
                    <a:pos x="97" y="42"/>
                  </a:cxn>
                  <a:cxn ang="0">
                    <a:pos x="103" y="32"/>
                  </a:cxn>
                  <a:cxn ang="0">
                    <a:pos x="110" y="24"/>
                  </a:cxn>
                  <a:cxn ang="0">
                    <a:pos x="115" y="15"/>
                  </a:cxn>
                  <a:cxn ang="0">
                    <a:pos x="118" y="6"/>
                  </a:cxn>
                  <a:cxn ang="0">
                    <a:pos x="118" y="6"/>
                  </a:cxn>
                  <a:cxn ang="0">
                    <a:pos x="118" y="3"/>
                  </a:cxn>
                  <a:cxn ang="0">
                    <a:pos x="117" y="2"/>
                  </a:cxn>
                  <a:cxn ang="0">
                    <a:pos x="116" y="0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0" y="1"/>
                  </a:cxn>
                  <a:cxn ang="0">
                    <a:pos x="109" y="3"/>
                  </a:cxn>
                  <a:cxn ang="0">
                    <a:pos x="109" y="3"/>
                  </a:cxn>
                </a:cxnLst>
                <a:rect l="0" t="0" r="r" b="b"/>
                <a:pathLst>
                  <a:path w="118" h="171">
                    <a:moveTo>
                      <a:pt x="109" y="3"/>
                    </a:moveTo>
                    <a:lnTo>
                      <a:pt x="109" y="3"/>
                    </a:lnTo>
                    <a:lnTo>
                      <a:pt x="105" y="12"/>
                    </a:lnTo>
                    <a:lnTo>
                      <a:pt x="101" y="21"/>
                    </a:lnTo>
                    <a:lnTo>
                      <a:pt x="95" y="29"/>
                    </a:lnTo>
                    <a:lnTo>
                      <a:pt x="88" y="38"/>
                    </a:lnTo>
                    <a:lnTo>
                      <a:pt x="74" y="53"/>
                    </a:lnTo>
                    <a:lnTo>
                      <a:pt x="67" y="61"/>
                    </a:lnTo>
                    <a:lnTo>
                      <a:pt x="62" y="69"/>
                    </a:lnTo>
                    <a:lnTo>
                      <a:pt x="62" y="69"/>
                    </a:lnTo>
                    <a:lnTo>
                      <a:pt x="29" y="114"/>
                    </a:lnTo>
                    <a:lnTo>
                      <a:pt x="13" y="138"/>
                    </a:lnTo>
                    <a:lnTo>
                      <a:pt x="6" y="150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0" y="166"/>
                    </a:lnTo>
                    <a:lnTo>
                      <a:pt x="0" y="168"/>
                    </a:lnTo>
                    <a:lnTo>
                      <a:pt x="2" y="170"/>
                    </a:lnTo>
                    <a:lnTo>
                      <a:pt x="4" y="171"/>
                    </a:lnTo>
                    <a:lnTo>
                      <a:pt x="5" y="171"/>
                    </a:lnTo>
                    <a:lnTo>
                      <a:pt x="7" y="170"/>
                    </a:lnTo>
                    <a:lnTo>
                      <a:pt x="8" y="168"/>
                    </a:lnTo>
                    <a:lnTo>
                      <a:pt x="8" y="168"/>
                    </a:lnTo>
                    <a:lnTo>
                      <a:pt x="15" y="155"/>
                    </a:lnTo>
                    <a:lnTo>
                      <a:pt x="22" y="143"/>
                    </a:lnTo>
                    <a:lnTo>
                      <a:pt x="36" y="119"/>
                    </a:lnTo>
                    <a:lnTo>
                      <a:pt x="53" y="96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83" y="58"/>
                    </a:lnTo>
                    <a:lnTo>
                      <a:pt x="97" y="42"/>
                    </a:lnTo>
                    <a:lnTo>
                      <a:pt x="103" y="32"/>
                    </a:lnTo>
                    <a:lnTo>
                      <a:pt x="110" y="24"/>
                    </a:lnTo>
                    <a:lnTo>
                      <a:pt x="115" y="15"/>
                    </a:lnTo>
                    <a:lnTo>
                      <a:pt x="118" y="6"/>
                    </a:lnTo>
                    <a:lnTo>
                      <a:pt x="118" y="6"/>
                    </a:lnTo>
                    <a:lnTo>
                      <a:pt x="118" y="3"/>
                    </a:lnTo>
                    <a:lnTo>
                      <a:pt x="117" y="2"/>
                    </a:lnTo>
                    <a:lnTo>
                      <a:pt x="116" y="0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0" y="1"/>
                    </a:lnTo>
                    <a:lnTo>
                      <a:pt x="109" y="3"/>
                    </a:lnTo>
                    <a:lnTo>
                      <a:pt x="109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5" name="Freeform 902"/>
              <p:cNvSpPr>
                <a:spLocks noEditPoints="1"/>
              </p:cNvSpPr>
              <p:nvPr/>
            </p:nvSpPr>
            <p:spPr bwMode="auto">
              <a:xfrm>
                <a:off x="4194175" y="1665288"/>
                <a:ext cx="217488" cy="206375"/>
              </a:xfrm>
              <a:custGeom>
                <a:avLst/>
                <a:gdLst/>
                <a:ahLst/>
                <a:cxnLst>
                  <a:cxn ang="0">
                    <a:pos x="213" y="391"/>
                  </a:cxn>
                  <a:cxn ang="0">
                    <a:pos x="160" y="381"/>
                  </a:cxn>
                  <a:cxn ang="0">
                    <a:pos x="109" y="359"/>
                  </a:cxn>
                  <a:cxn ang="0">
                    <a:pos x="63" y="328"/>
                  </a:cxn>
                  <a:cxn ang="0">
                    <a:pos x="27" y="289"/>
                  </a:cxn>
                  <a:cxn ang="0">
                    <a:pos x="5" y="241"/>
                  </a:cxn>
                  <a:cxn ang="0">
                    <a:pos x="1" y="216"/>
                  </a:cxn>
                  <a:cxn ang="0">
                    <a:pos x="0" y="182"/>
                  </a:cxn>
                  <a:cxn ang="0">
                    <a:pos x="6" y="151"/>
                  </a:cxn>
                  <a:cxn ang="0">
                    <a:pos x="29" y="103"/>
                  </a:cxn>
                  <a:cxn ang="0">
                    <a:pos x="46" y="80"/>
                  </a:cxn>
                  <a:cxn ang="0">
                    <a:pos x="75" y="52"/>
                  </a:cxn>
                  <a:cxn ang="0">
                    <a:pos x="109" y="30"/>
                  </a:cxn>
                  <a:cxn ang="0">
                    <a:pos x="146" y="14"/>
                  </a:cxn>
                  <a:cxn ang="0">
                    <a:pos x="186" y="3"/>
                  </a:cxn>
                  <a:cxn ang="0">
                    <a:pos x="227" y="0"/>
                  </a:cxn>
                  <a:cxn ang="0">
                    <a:pos x="234" y="0"/>
                  </a:cxn>
                  <a:cxn ang="0">
                    <a:pos x="246" y="5"/>
                  </a:cxn>
                  <a:cxn ang="0">
                    <a:pos x="267" y="6"/>
                  </a:cxn>
                  <a:cxn ang="0">
                    <a:pos x="312" y="18"/>
                  </a:cxn>
                  <a:cxn ang="0">
                    <a:pos x="348" y="41"/>
                  </a:cxn>
                  <a:cxn ang="0">
                    <a:pos x="376" y="72"/>
                  </a:cxn>
                  <a:cxn ang="0">
                    <a:pos x="396" y="108"/>
                  </a:cxn>
                  <a:cxn ang="0">
                    <a:pos x="407" y="146"/>
                  </a:cxn>
                  <a:cxn ang="0">
                    <a:pos x="411" y="179"/>
                  </a:cxn>
                  <a:cxn ang="0">
                    <a:pos x="408" y="230"/>
                  </a:cxn>
                  <a:cxn ang="0">
                    <a:pos x="395" y="278"/>
                  </a:cxn>
                  <a:cxn ang="0">
                    <a:pos x="369" y="324"/>
                  </a:cxn>
                  <a:cxn ang="0">
                    <a:pos x="331" y="360"/>
                  </a:cxn>
                  <a:cxn ang="0">
                    <a:pos x="299" y="378"/>
                  </a:cxn>
                  <a:cxn ang="0">
                    <a:pos x="249" y="390"/>
                  </a:cxn>
                  <a:cxn ang="0">
                    <a:pos x="203" y="45"/>
                  </a:cxn>
                  <a:cxn ang="0">
                    <a:pos x="178" y="51"/>
                  </a:cxn>
                  <a:cxn ang="0">
                    <a:pos x="141" y="65"/>
                  </a:cxn>
                  <a:cxn ang="0">
                    <a:pos x="106" y="87"/>
                  </a:cxn>
                  <a:cxn ang="0">
                    <a:pos x="75" y="113"/>
                  </a:cxn>
                  <a:cxn ang="0">
                    <a:pos x="52" y="144"/>
                  </a:cxn>
                  <a:cxn ang="0">
                    <a:pos x="42" y="167"/>
                  </a:cxn>
                  <a:cxn ang="0">
                    <a:pos x="37" y="203"/>
                  </a:cxn>
                  <a:cxn ang="0">
                    <a:pos x="47" y="239"/>
                  </a:cxn>
                  <a:cxn ang="0">
                    <a:pos x="60" y="263"/>
                  </a:cxn>
                  <a:cxn ang="0">
                    <a:pos x="75" y="278"/>
                  </a:cxn>
                  <a:cxn ang="0">
                    <a:pos x="125" y="316"/>
                  </a:cxn>
                  <a:cxn ang="0">
                    <a:pos x="188" y="344"/>
                  </a:cxn>
                  <a:cxn ang="0">
                    <a:pos x="222" y="350"/>
                  </a:cxn>
                  <a:cxn ang="0">
                    <a:pos x="245" y="350"/>
                  </a:cxn>
                  <a:cxn ang="0">
                    <a:pos x="278" y="342"/>
                  </a:cxn>
                  <a:cxn ang="0">
                    <a:pos x="306" y="327"/>
                  </a:cxn>
                  <a:cxn ang="0">
                    <a:pos x="324" y="310"/>
                  </a:cxn>
                  <a:cxn ang="0">
                    <a:pos x="346" y="278"/>
                  </a:cxn>
                  <a:cxn ang="0">
                    <a:pos x="362" y="241"/>
                  </a:cxn>
                  <a:cxn ang="0">
                    <a:pos x="370" y="203"/>
                  </a:cxn>
                  <a:cxn ang="0">
                    <a:pos x="369" y="164"/>
                  </a:cxn>
                  <a:cxn ang="0">
                    <a:pos x="359" y="126"/>
                  </a:cxn>
                  <a:cxn ang="0">
                    <a:pos x="350" y="108"/>
                  </a:cxn>
                  <a:cxn ang="0">
                    <a:pos x="334" y="85"/>
                  </a:cxn>
                  <a:cxn ang="0">
                    <a:pos x="313" y="68"/>
                  </a:cxn>
                  <a:cxn ang="0">
                    <a:pos x="289" y="55"/>
                  </a:cxn>
                  <a:cxn ang="0">
                    <a:pos x="262" y="48"/>
                  </a:cxn>
                  <a:cxn ang="0">
                    <a:pos x="241" y="47"/>
                  </a:cxn>
                  <a:cxn ang="0">
                    <a:pos x="218" y="49"/>
                  </a:cxn>
                  <a:cxn ang="0">
                    <a:pos x="210" y="47"/>
                  </a:cxn>
                </a:cxnLst>
                <a:rect l="0" t="0" r="r" b="b"/>
                <a:pathLst>
                  <a:path w="411" h="391">
                    <a:moveTo>
                      <a:pt x="231" y="391"/>
                    </a:moveTo>
                    <a:lnTo>
                      <a:pt x="231" y="391"/>
                    </a:lnTo>
                    <a:lnTo>
                      <a:pt x="213" y="391"/>
                    </a:lnTo>
                    <a:lnTo>
                      <a:pt x="195" y="389"/>
                    </a:lnTo>
                    <a:lnTo>
                      <a:pt x="178" y="385"/>
                    </a:lnTo>
                    <a:lnTo>
                      <a:pt x="160" y="381"/>
                    </a:lnTo>
                    <a:lnTo>
                      <a:pt x="143" y="374"/>
                    </a:lnTo>
                    <a:lnTo>
                      <a:pt x="125" y="367"/>
                    </a:lnTo>
                    <a:lnTo>
                      <a:pt x="109" y="359"/>
                    </a:lnTo>
                    <a:lnTo>
                      <a:pt x="92" y="350"/>
                    </a:lnTo>
                    <a:lnTo>
                      <a:pt x="78" y="339"/>
                    </a:lnTo>
                    <a:lnTo>
                      <a:pt x="63" y="328"/>
                    </a:lnTo>
                    <a:lnTo>
                      <a:pt x="50" y="315"/>
                    </a:lnTo>
                    <a:lnTo>
                      <a:pt x="37" y="303"/>
                    </a:lnTo>
                    <a:lnTo>
                      <a:pt x="27" y="289"/>
                    </a:lnTo>
                    <a:lnTo>
                      <a:pt x="18" y="273"/>
                    </a:lnTo>
                    <a:lnTo>
                      <a:pt x="11" y="258"/>
                    </a:lnTo>
                    <a:lnTo>
                      <a:pt x="5" y="241"/>
                    </a:lnTo>
                    <a:lnTo>
                      <a:pt x="5" y="241"/>
                    </a:lnTo>
                    <a:lnTo>
                      <a:pt x="3" y="229"/>
                    </a:lnTo>
                    <a:lnTo>
                      <a:pt x="1" y="216"/>
                    </a:lnTo>
                    <a:lnTo>
                      <a:pt x="0" y="204"/>
                    </a:lnTo>
                    <a:lnTo>
                      <a:pt x="0" y="193"/>
                    </a:lnTo>
                    <a:lnTo>
                      <a:pt x="0" y="182"/>
                    </a:lnTo>
                    <a:lnTo>
                      <a:pt x="1" y="171"/>
                    </a:lnTo>
                    <a:lnTo>
                      <a:pt x="3" y="160"/>
                    </a:lnTo>
                    <a:lnTo>
                      <a:pt x="6" y="151"/>
                    </a:lnTo>
                    <a:lnTo>
                      <a:pt x="13" y="133"/>
                    </a:lnTo>
                    <a:lnTo>
                      <a:pt x="20" y="117"/>
                    </a:lnTo>
                    <a:lnTo>
                      <a:pt x="29" y="103"/>
                    </a:lnTo>
                    <a:lnTo>
                      <a:pt x="37" y="89"/>
                    </a:lnTo>
                    <a:lnTo>
                      <a:pt x="37" y="89"/>
                    </a:lnTo>
                    <a:lnTo>
                      <a:pt x="46" y="80"/>
                    </a:lnTo>
                    <a:lnTo>
                      <a:pt x="55" y="70"/>
                    </a:lnTo>
                    <a:lnTo>
                      <a:pt x="64" y="61"/>
                    </a:lnTo>
                    <a:lnTo>
                      <a:pt x="75" y="52"/>
                    </a:lnTo>
                    <a:lnTo>
                      <a:pt x="86" y="45"/>
                    </a:lnTo>
                    <a:lnTo>
                      <a:pt x="97" y="38"/>
                    </a:lnTo>
                    <a:lnTo>
                      <a:pt x="109" y="30"/>
                    </a:lnTo>
                    <a:lnTo>
                      <a:pt x="121" y="24"/>
                    </a:lnTo>
                    <a:lnTo>
                      <a:pt x="134" y="19"/>
                    </a:lnTo>
                    <a:lnTo>
                      <a:pt x="146" y="14"/>
                    </a:lnTo>
                    <a:lnTo>
                      <a:pt x="159" y="10"/>
                    </a:lnTo>
                    <a:lnTo>
                      <a:pt x="173" y="7"/>
                    </a:lnTo>
                    <a:lnTo>
                      <a:pt x="186" y="3"/>
                    </a:lnTo>
                    <a:lnTo>
                      <a:pt x="200" y="1"/>
                    </a:lnTo>
                    <a:lnTo>
                      <a:pt x="213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9" y="1"/>
                    </a:lnTo>
                    <a:lnTo>
                      <a:pt x="243" y="3"/>
                    </a:lnTo>
                    <a:lnTo>
                      <a:pt x="246" y="5"/>
                    </a:lnTo>
                    <a:lnTo>
                      <a:pt x="249" y="5"/>
                    </a:lnTo>
                    <a:lnTo>
                      <a:pt x="249" y="5"/>
                    </a:lnTo>
                    <a:lnTo>
                      <a:pt x="267" y="6"/>
                    </a:lnTo>
                    <a:lnTo>
                      <a:pt x="283" y="9"/>
                    </a:lnTo>
                    <a:lnTo>
                      <a:pt x="299" y="13"/>
                    </a:lnTo>
                    <a:lnTo>
                      <a:pt x="312" y="18"/>
                    </a:lnTo>
                    <a:lnTo>
                      <a:pt x="326" y="24"/>
                    </a:lnTo>
                    <a:lnTo>
                      <a:pt x="338" y="32"/>
                    </a:lnTo>
                    <a:lnTo>
                      <a:pt x="348" y="41"/>
                    </a:lnTo>
                    <a:lnTo>
                      <a:pt x="359" y="50"/>
                    </a:lnTo>
                    <a:lnTo>
                      <a:pt x="368" y="60"/>
                    </a:lnTo>
                    <a:lnTo>
                      <a:pt x="376" y="72"/>
                    </a:lnTo>
                    <a:lnTo>
                      <a:pt x="383" y="83"/>
                    </a:lnTo>
                    <a:lnTo>
                      <a:pt x="390" y="95"/>
                    </a:lnTo>
                    <a:lnTo>
                      <a:pt x="396" y="108"/>
                    </a:lnTo>
                    <a:lnTo>
                      <a:pt x="400" y="120"/>
                    </a:lnTo>
                    <a:lnTo>
                      <a:pt x="404" y="134"/>
                    </a:lnTo>
                    <a:lnTo>
                      <a:pt x="407" y="146"/>
                    </a:lnTo>
                    <a:lnTo>
                      <a:pt x="407" y="146"/>
                    </a:lnTo>
                    <a:lnTo>
                      <a:pt x="409" y="163"/>
                    </a:lnTo>
                    <a:lnTo>
                      <a:pt x="411" y="179"/>
                    </a:lnTo>
                    <a:lnTo>
                      <a:pt x="411" y="196"/>
                    </a:lnTo>
                    <a:lnTo>
                      <a:pt x="410" y="212"/>
                    </a:lnTo>
                    <a:lnTo>
                      <a:pt x="408" y="230"/>
                    </a:lnTo>
                    <a:lnTo>
                      <a:pt x="405" y="246"/>
                    </a:lnTo>
                    <a:lnTo>
                      <a:pt x="400" y="263"/>
                    </a:lnTo>
                    <a:lnTo>
                      <a:pt x="395" y="278"/>
                    </a:lnTo>
                    <a:lnTo>
                      <a:pt x="388" y="295"/>
                    </a:lnTo>
                    <a:lnTo>
                      <a:pt x="378" y="309"/>
                    </a:lnTo>
                    <a:lnTo>
                      <a:pt x="369" y="324"/>
                    </a:lnTo>
                    <a:lnTo>
                      <a:pt x="358" y="337"/>
                    </a:lnTo>
                    <a:lnTo>
                      <a:pt x="345" y="348"/>
                    </a:lnTo>
                    <a:lnTo>
                      <a:pt x="331" y="360"/>
                    </a:lnTo>
                    <a:lnTo>
                      <a:pt x="315" y="370"/>
                    </a:lnTo>
                    <a:lnTo>
                      <a:pt x="299" y="378"/>
                    </a:lnTo>
                    <a:lnTo>
                      <a:pt x="299" y="378"/>
                    </a:lnTo>
                    <a:lnTo>
                      <a:pt x="283" y="384"/>
                    </a:lnTo>
                    <a:lnTo>
                      <a:pt x="267" y="388"/>
                    </a:lnTo>
                    <a:lnTo>
                      <a:pt x="249" y="390"/>
                    </a:lnTo>
                    <a:lnTo>
                      <a:pt x="231" y="391"/>
                    </a:lnTo>
                    <a:lnTo>
                      <a:pt x="231" y="391"/>
                    </a:lnTo>
                    <a:close/>
                    <a:moveTo>
                      <a:pt x="203" y="45"/>
                    </a:moveTo>
                    <a:lnTo>
                      <a:pt x="203" y="45"/>
                    </a:lnTo>
                    <a:lnTo>
                      <a:pt x="190" y="48"/>
                    </a:lnTo>
                    <a:lnTo>
                      <a:pt x="178" y="51"/>
                    </a:lnTo>
                    <a:lnTo>
                      <a:pt x="166" y="55"/>
                    </a:lnTo>
                    <a:lnTo>
                      <a:pt x="153" y="60"/>
                    </a:lnTo>
                    <a:lnTo>
                      <a:pt x="141" y="65"/>
                    </a:lnTo>
                    <a:lnTo>
                      <a:pt x="128" y="72"/>
                    </a:lnTo>
                    <a:lnTo>
                      <a:pt x="117" y="79"/>
                    </a:lnTo>
                    <a:lnTo>
                      <a:pt x="106" y="87"/>
                    </a:lnTo>
                    <a:lnTo>
                      <a:pt x="95" y="95"/>
                    </a:lnTo>
                    <a:lnTo>
                      <a:pt x="85" y="104"/>
                    </a:lnTo>
                    <a:lnTo>
                      <a:pt x="75" y="113"/>
                    </a:lnTo>
                    <a:lnTo>
                      <a:pt x="66" y="123"/>
                    </a:lnTo>
                    <a:lnTo>
                      <a:pt x="58" y="134"/>
                    </a:lnTo>
                    <a:lnTo>
                      <a:pt x="52" y="144"/>
                    </a:lnTo>
                    <a:lnTo>
                      <a:pt x="46" y="155"/>
                    </a:lnTo>
                    <a:lnTo>
                      <a:pt x="42" y="167"/>
                    </a:lnTo>
                    <a:lnTo>
                      <a:pt x="42" y="167"/>
                    </a:lnTo>
                    <a:lnTo>
                      <a:pt x="40" y="178"/>
                    </a:lnTo>
                    <a:lnTo>
                      <a:pt x="37" y="189"/>
                    </a:lnTo>
                    <a:lnTo>
                      <a:pt x="37" y="203"/>
                    </a:lnTo>
                    <a:lnTo>
                      <a:pt x="38" y="217"/>
                    </a:lnTo>
                    <a:lnTo>
                      <a:pt x="44" y="232"/>
                    </a:lnTo>
                    <a:lnTo>
                      <a:pt x="47" y="239"/>
                    </a:lnTo>
                    <a:lnTo>
                      <a:pt x="50" y="247"/>
                    </a:lnTo>
                    <a:lnTo>
                      <a:pt x="55" y="254"/>
                    </a:lnTo>
                    <a:lnTo>
                      <a:pt x="60" y="263"/>
                    </a:lnTo>
                    <a:lnTo>
                      <a:pt x="67" y="270"/>
                    </a:lnTo>
                    <a:lnTo>
                      <a:pt x="75" y="278"/>
                    </a:lnTo>
                    <a:lnTo>
                      <a:pt x="75" y="278"/>
                    </a:lnTo>
                    <a:lnTo>
                      <a:pt x="89" y="292"/>
                    </a:lnTo>
                    <a:lnTo>
                      <a:pt x="107" y="305"/>
                    </a:lnTo>
                    <a:lnTo>
                      <a:pt x="125" y="316"/>
                    </a:lnTo>
                    <a:lnTo>
                      <a:pt x="145" y="328"/>
                    </a:lnTo>
                    <a:lnTo>
                      <a:pt x="167" y="337"/>
                    </a:lnTo>
                    <a:lnTo>
                      <a:pt x="188" y="344"/>
                    </a:lnTo>
                    <a:lnTo>
                      <a:pt x="200" y="346"/>
                    </a:lnTo>
                    <a:lnTo>
                      <a:pt x="211" y="348"/>
                    </a:lnTo>
                    <a:lnTo>
                      <a:pt x="222" y="350"/>
                    </a:lnTo>
                    <a:lnTo>
                      <a:pt x="233" y="351"/>
                    </a:lnTo>
                    <a:lnTo>
                      <a:pt x="233" y="351"/>
                    </a:lnTo>
                    <a:lnTo>
                      <a:pt x="245" y="350"/>
                    </a:lnTo>
                    <a:lnTo>
                      <a:pt x="256" y="348"/>
                    </a:lnTo>
                    <a:lnTo>
                      <a:pt x="267" y="346"/>
                    </a:lnTo>
                    <a:lnTo>
                      <a:pt x="278" y="342"/>
                    </a:lnTo>
                    <a:lnTo>
                      <a:pt x="287" y="338"/>
                    </a:lnTo>
                    <a:lnTo>
                      <a:pt x="297" y="333"/>
                    </a:lnTo>
                    <a:lnTo>
                      <a:pt x="306" y="327"/>
                    </a:lnTo>
                    <a:lnTo>
                      <a:pt x="314" y="320"/>
                    </a:lnTo>
                    <a:lnTo>
                      <a:pt x="314" y="320"/>
                    </a:lnTo>
                    <a:lnTo>
                      <a:pt x="324" y="310"/>
                    </a:lnTo>
                    <a:lnTo>
                      <a:pt x="332" y="300"/>
                    </a:lnTo>
                    <a:lnTo>
                      <a:pt x="340" y="290"/>
                    </a:lnTo>
                    <a:lnTo>
                      <a:pt x="346" y="278"/>
                    </a:lnTo>
                    <a:lnTo>
                      <a:pt x="352" y="266"/>
                    </a:lnTo>
                    <a:lnTo>
                      <a:pt x="358" y="254"/>
                    </a:lnTo>
                    <a:lnTo>
                      <a:pt x="362" y="241"/>
                    </a:lnTo>
                    <a:lnTo>
                      <a:pt x="366" y="229"/>
                    </a:lnTo>
                    <a:lnTo>
                      <a:pt x="368" y="215"/>
                    </a:lnTo>
                    <a:lnTo>
                      <a:pt x="370" y="203"/>
                    </a:lnTo>
                    <a:lnTo>
                      <a:pt x="370" y="189"/>
                    </a:lnTo>
                    <a:lnTo>
                      <a:pt x="370" y="176"/>
                    </a:lnTo>
                    <a:lnTo>
                      <a:pt x="369" y="164"/>
                    </a:lnTo>
                    <a:lnTo>
                      <a:pt x="367" y="151"/>
                    </a:lnTo>
                    <a:lnTo>
                      <a:pt x="364" y="138"/>
                    </a:lnTo>
                    <a:lnTo>
                      <a:pt x="359" y="126"/>
                    </a:lnTo>
                    <a:lnTo>
                      <a:pt x="359" y="126"/>
                    </a:lnTo>
                    <a:lnTo>
                      <a:pt x="356" y="117"/>
                    </a:lnTo>
                    <a:lnTo>
                      <a:pt x="350" y="108"/>
                    </a:lnTo>
                    <a:lnTo>
                      <a:pt x="345" y="101"/>
                    </a:lnTo>
                    <a:lnTo>
                      <a:pt x="340" y="92"/>
                    </a:lnTo>
                    <a:lnTo>
                      <a:pt x="334" y="85"/>
                    </a:lnTo>
                    <a:lnTo>
                      <a:pt x="328" y="79"/>
                    </a:lnTo>
                    <a:lnTo>
                      <a:pt x="320" y="73"/>
                    </a:lnTo>
                    <a:lnTo>
                      <a:pt x="313" y="68"/>
                    </a:lnTo>
                    <a:lnTo>
                      <a:pt x="306" y="63"/>
                    </a:lnTo>
                    <a:lnTo>
                      <a:pt x="298" y="59"/>
                    </a:lnTo>
                    <a:lnTo>
                      <a:pt x="289" y="55"/>
                    </a:lnTo>
                    <a:lnTo>
                      <a:pt x="280" y="52"/>
                    </a:lnTo>
                    <a:lnTo>
                      <a:pt x="271" y="50"/>
                    </a:lnTo>
                    <a:lnTo>
                      <a:pt x="262" y="48"/>
                    </a:lnTo>
                    <a:lnTo>
                      <a:pt x="251" y="47"/>
                    </a:lnTo>
                    <a:lnTo>
                      <a:pt x="241" y="47"/>
                    </a:lnTo>
                    <a:lnTo>
                      <a:pt x="241" y="47"/>
                    </a:lnTo>
                    <a:lnTo>
                      <a:pt x="221" y="48"/>
                    </a:lnTo>
                    <a:lnTo>
                      <a:pt x="221" y="48"/>
                    </a:lnTo>
                    <a:lnTo>
                      <a:pt x="218" y="49"/>
                    </a:lnTo>
                    <a:lnTo>
                      <a:pt x="218" y="49"/>
                    </a:lnTo>
                    <a:lnTo>
                      <a:pt x="214" y="48"/>
                    </a:lnTo>
                    <a:lnTo>
                      <a:pt x="210" y="47"/>
                    </a:lnTo>
                    <a:lnTo>
                      <a:pt x="207" y="45"/>
                    </a:lnTo>
                    <a:lnTo>
                      <a:pt x="203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6" name="Freeform 903"/>
              <p:cNvSpPr>
                <a:spLocks noEditPoints="1"/>
              </p:cNvSpPr>
              <p:nvPr/>
            </p:nvSpPr>
            <p:spPr bwMode="auto">
              <a:xfrm>
                <a:off x="4197350" y="1404938"/>
                <a:ext cx="449263" cy="444500"/>
              </a:xfrm>
              <a:custGeom>
                <a:avLst/>
                <a:gdLst/>
                <a:ahLst/>
                <a:cxnLst>
                  <a:cxn ang="0">
                    <a:pos x="735" y="833"/>
                  </a:cxn>
                  <a:cxn ang="0">
                    <a:pos x="616" y="832"/>
                  </a:cxn>
                  <a:cxn ang="0">
                    <a:pos x="603" y="831"/>
                  </a:cxn>
                  <a:cxn ang="0">
                    <a:pos x="588" y="829"/>
                  </a:cxn>
                  <a:cxn ang="0">
                    <a:pos x="575" y="811"/>
                  </a:cxn>
                  <a:cxn ang="0">
                    <a:pos x="562" y="767"/>
                  </a:cxn>
                  <a:cxn ang="0">
                    <a:pos x="559" y="714"/>
                  </a:cxn>
                  <a:cxn ang="0">
                    <a:pos x="551" y="661"/>
                  </a:cxn>
                  <a:cxn ang="0">
                    <a:pos x="522" y="582"/>
                  </a:cxn>
                  <a:cxn ang="0">
                    <a:pos x="482" y="510"/>
                  </a:cxn>
                  <a:cxn ang="0">
                    <a:pos x="432" y="444"/>
                  </a:cxn>
                  <a:cxn ang="0">
                    <a:pos x="375" y="389"/>
                  </a:cxn>
                  <a:cxn ang="0">
                    <a:pos x="339" y="363"/>
                  </a:cxn>
                  <a:cxn ang="0">
                    <a:pos x="270" y="330"/>
                  </a:cxn>
                  <a:cxn ang="0">
                    <a:pos x="134" y="299"/>
                  </a:cxn>
                  <a:cxn ang="0">
                    <a:pos x="93" y="296"/>
                  </a:cxn>
                  <a:cxn ang="0">
                    <a:pos x="50" y="287"/>
                  </a:cxn>
                  <a:cxn ang="0">
                    <a:pos x="35" y="271"/>
                  </a:cxn>
                  <a:cxn ang="0">
                    <a:pos x="27" y="263"/>
                  </a:cxn>
                  <a:cxn ang="0">
                    <a:pos x="14" y="223"/>
                  </a:cxn>
                  <a:cxn ang="0">
                    <a:pos x="0" y="99"/>
                  </a:cxn>
                  <a:cxn ang="0">
                    <a:pos x="11" y="14"/>
                  </a:cxn>
                  <a:cxn ang="0">
                    <a:pos x="19" y="3"/>
                  </a:cxn>
                  <a:cxn ang="0">
                    <a:pos x="34" y="1"/>
                  </a:cxn>
                  <a:cxn ang="0">
                    <a:pos x="50" y="11"/>
                  </a:cxn>
                  <a:cxn ang="0">
                    <a:pos x="151" y="17"/>
                  </a:cxn>
                  <a:cxn ang="0">
                    <a:pos x="325" y="50"/>
                  </a:cxn>
                  <a:cxn ang="0">
                    <a:pos x="471" y="111"/>
                  </a:cxn>
                  <a:cxn ang="0">
                    <a:pos x="593" y="201"/>
                  </a:cxn>
                  <a:cxn ang="0">
                    <a:pos x="667" y="284"/>
                  </a:cxn>
                  <a:cxn ang="0">
                    <a:pos x="739" y="398"/>
                  </a:cxn>
                  <a:cxn ang="0">
                    <a:pos x="792" y="526"/>
                  </a:cxn>
                  <a:cxn ang="0">
                    <a:pos x="825" y="672"/>
                  </a:cxn>
                  <a:cxn ang="0">
                    <a:pos x="837" y="799"/>
                  </a:cxn>
                  <a:cxn ang="0">
                    <a:pos x="847" y="815"/>
                  </a:cxn>
                  <a:cxn ang="0">
                    <a:pos x="843" y="833"/>
                  </a:cxn>
                  <a:cxn ang="0">
                    <a:pos x="831" y="838"/>
                  </a:cxn>
                  <a:cxn ang="0">
                    <a:pos x="45" y="65"/>
                  </a:cxn>
                  <a:cxn ang="0">
                    <a:pos x="46" y="157"/>
                  </a:cxn>
                  <a:cxn ang="0">
                    <a:pos x="61" y="237"/>
                  </a:cxn>
                  <a:cxn ang="0">
                    <a:pos x="76" y="249"/>
                  </a:cxn>
                  <a:cxn ang="0">
                    <a:pos x="92" y="257"/>
                  </a:cxn>
                  <a:cxn ang="0">
                    <a:pos x="174" y="267"/>
                  </a:cxn>
                  <a:cxn ang="0">
                    <a:pos x="232" y="274"/>
                  </a:cxn>
                  <a:cxn ang="0">
                    <a:pos x="298" y="295"/>
                  </a:cxn>
                  <a:cxn ang="0">
                    <a:pos x="376" y="335"/>
                  </a:cxn>
                  <a:cxn ang="0">
                    <a:pos x="406" y="360"/>
                  </a:cxn>
                  <a:cxn ang="0">
                    <a:pos x="498" y="465"/>
                  </a:cxn>
                  <a:cxn ang="0">
                    <a:pos x="565" y="574"/>
                  </a:cxn>
                  <a:cxn ang="0">
                    <a:pos x="578" y="611"/>
                  </a:cxn>
                  <a:cxn ang="0">
                    <a:pos x="588" y="680"/>
                  </a:cxn>
                  <a:cxn ang="0">
                    <a:pos x="601" y="759"/>
                  </a:cxn>
                  <a:cxn ang="0">
                    <a:pos x="625" y="791"/>
                  </a:cxn>
                  <a:cxn ang="0">
                    <a:pos x="781" y="793"/>
                  </a:cxn>
                  <a:cxn ang="0">
                    <a:pos x="791" y="740"/>
                  </a:cxn>
                  <a:cxn ang="0">
                    <a:pos x="768" y="594"/>
                  </a:cxn>
                  <a:cxn ang="0">
                    <a:pos x="728" y="467"/>
                  </a:cxn>
                  <a:cxn ang="0">
                    <a:pos x="671" y="358"/>
                  </a:cxn>
                  <a:cxn ang="0">
                    <a:pos x="616" y="287"/>
                  </a:cxn>
                  <a:cxn ang="0">
                    <a:pos x="506" y="187"/>
                  </a:cxn>
                  <a:cxn ang="0">
                    <a:pos x="379" y="115"/>
                  </a:cxn>
                  <a:cxn ang="0">
                    <a:pos x="231" y="71"/>
                  </a:cxn>
                  <a:cxn ang="0">
                    <a:pos x="58" y="53"/>
                  </a:cxn>
                </a:cxnLst>
                <a:rect l="0" t="0" r="r" b="b"/>
                <a:pathLst>
                  <a:path w="847" h="838">
                    <a:moveTo>
                      <a:pt x="829" y="838"/>
                    </a:moveTo>
                    <a:lnTo>
                      <a:pt x="829" y="838"/>
                    </a:lnTo>
                    <a:lnTo>
                      <a:pt x="782" y="835"/>
                    </a:lnTo>
                    <a:lnTo>
                      <a:pt x="735" y="833"/>
                    </a:lnTo>
                    <a:lnTo>
                      <a:pt x="686" y="833"/>
                    </a:lnTo>
                    <a:lnTo>
                      <a:pt x="635" y="832"/>
                    </a:lnTo>
                    <a:lnTo>
                      <a:pt x="616" y="832"/>
                    </a:lnTo>
                    <a:lnTo>
                      <a:pt x="616" y="832"/>
                    </a:lnTo>
                    <a:lnTo>
                      <a:pt x="609" y="831"/>
                    </a:lnTo>
                    <a:lnTo>
                      <a:pt x="606" y="830"/>
                    </a:lnTo>
                    <a:lnTo>
                      <a:pt x="603" y="831"/>
                    </a:lnTo>
                    <a:lnTo>
                      <a:pt x="603" y="831"/>
                    </a:lnTo>
                    <a:lnTo>
                      <a:pt x="599" y="831"/>
                    </a:lnTo>
                    <a:lnTo>
                      <a:pt x="599" y="831"/>
                    </a:lnTo>
                    <a:lnTo>
                      <a:pt x="593" y="831"/>
                    </a:lnTo>
                    <a:lnTo>
                      <a:pt x="588" y="829"/>
                    </a:lnTo>
                    <a:lnTo>
                      <a:pt x="584" y="826"/>
                    </a:lnTo>
                    <a:lnTo>
                      <a:pt x="581" y="822"/>
                    </a:lnTo>
                    <a:lnTo>
                      <a:pt x="581" y="822"/>
                    </a:lnTo>
                    <a:lnTo>
                      <a:pt x="575" y="811"/>
                    </a:lnTo>
                    <a:lnTo>
                      <a:pt x="571" y="800"/>
                    </a:lnTo>
                    <a:lnTo>
                      <a:pt x="567" y="789"/>
                    </a:lnTo>
                    <a:lnTo>
                      <a:pt x="564" y="779"/>
                    </a:lnTo>
                    <a:lnTo>
                      <a:pt x="562" y="767"/>
                    </a:lnTo>
                    <a:lnTo>
                      <a:pt x="561" y="756"/>
                    </a:lnTo>
                    <a:lnTo>
                      <a:pt x="560" y="732"/>
                    </a:lnTo>
                    <a:lnTo>
                      <a:pt x="560" y="732"/>
                    </a:lnTo>
                    <a:lnTo>
                      <a:pt x="559" y="714"/>
                    </a:lnTo>
                    <a:lnTo>
                      <a:pt x="558" y="697"/>
                    </a:lnTo>
                    <a:lnTo>
                      <a:pt x="555" y="679"/>
                    </a:lnTo>
                    <a:lnTo>
                      <a:pt x="551" y="661"/>
                    </a:lnTo>
                    <a:lnTo>
                      <a:pt x="551" y="661"/>
                    </a:lnTo>
                    <a:lnTo>
                      <a:pt x="545" y="641"/>
                    </a:lnTo>
                    <a:lnTo>
                      <a:pt x="538" y="622"/>
                    </a:lnTo>
                    <a:lnTo>
                      <a:pt x="530" y="602"/>
                    </a:lnTo>
                    <a:lnTo>
                      <a:pt x="522" y="582"/>
                    </a:lnTo>
                    <a:lnTo>
                      <a:pt x="513" y="564"/>
                    </a:lnTo>
                    <a:lnTo>
                      <a:pt x="504" y="545"/>
                    </a:lnTo>
                    <a:lnTo>
                      <a:pt x="493" y="528"/>
                    </a:lnTo>
                    <a:lnTo>
                      <a:pt x="482" y="510"/>
                    </a:lnTo>
                    <a:lnTo>
                      <a:pt x="470" y="492"/>
                    </a:lnTo>
                    <a:lnTo>
                      <a:pt x="458" y="476"/>
                    </a:lnTo>
                    <a:lnTo>
                      <a:pt x="446" y="459"/>
                    </a:lnTo>
                    <a:lnTo>
                      <a:pt x="432" y="444"/>
                    </a:lnTo>
                    <a:lnTo>
                      <a:pt x="419" y="429"/>
                    </a:lnTo>
                    <a:lnTo>
                      <a:pt x="404" y="415"/>
                    </a:lnTo>
                    <a:lnTo>
                      <a:pt x="390" y="403"/>
                    </a:lnTo>
                    <a:lnTo>
                      <a:pt x="375" y="389"/>
                    </a:lnTo>
                    <a:lnTo>
                      <a:pt x="375" y="389"/>
                    </a:lnTo>
                    <a:lnTo>
                      <a:pt x="364" y="380"/>
                    </a:lnTo>
                    <a:lnTo>
                      <a:pt x="352" y="372"/>
                    </a:lnTo>
                    <a:lnTo>
                      <a:pt x="339" y="363"/>
                    </a:lnTo>
                    <a:lnTo>
                      <a:pt x="326" y="356"/>
                    </a:lnTo>
                    <a:lnTo>
                      <a:pt x="313" y="349"/>
                    </a:lnTo>
                    <a:lnTo>
                      <a:pt x="299" y="342"/>
                    </a:lnTo>
                    <a:lnTo>
                      <a:pt x="270" y="330"/>
                    </a:lnTo>
                    <a:lnTo>
                      <a:pt x="239" y="320"/>
                    </a:lnTo>
                    <a:lnTo>
                      <a:pt x="206" y="312"/>
                    </a:lnTo>
                    <a:lnTo>
                      <a:pt x="171" y="304"/>
                    </a:lnTo>
                    <a:lnTo>
                      <a:pt x="134" y="299"/>
                    </a:lnTo>
                    <a:lnTo>
                      <a:pt x="134" y="299"/>
                    </a:lnTo>
                    <a:lnTo>
                      <a:pt x="112" y="297"/>
                    </a:lnTo>
                    <a:lnTo>
                      <a:pt x="112" y="297"/>
                    </a:lnTo>
                    <a:lnTo>
                      <a:pt x="93" y="296"/>
                    </a:lnTo>
                    <a:lnTo>
                      <a:pt x="75" y="294"/>
                    </a:lnTo>
                    <a:lnTo>
                      <a:pt x="66" y="292"/>
                    </a:lnTo>
                    <a:lnTo>
                      <a:pt x="57" y="290"/>
                    </a:lnTo>
                    <a:lnTo>
                      <a:pt x="50" y="287"/>
                    </a:lnTo>
                    <a:lnTo>
                      <a:pt x="43" y="283"/>
                    </a:lnTo>
                    <a:lnTo>
                      <a:pt x="43" y="283"/>
                    </a:lnTo>
                    <a:lnTo>
                      <a:pt x="38" y="278"/>
                    </a:lnTo>
                    <a:lnTo>
                      <a:pt x="35" y="271"/>
                    </a:lnTo>
                    <a:lnTo>
                      <a:pt x="33" y="268"/>
                    </a:lnTo>
                    <a:lnTo>
                      <a:pt x="29" y="266"/>
                    </a:lnTo>
                    <a:lnTo>
                      <a:pt x="29" y="266"/>
                    </a:lnTo>
                    <a:lnTo>
                      <a:pt x="27" y="263"/>
                    </a:lnTo>
                    <a:lnTo>
                      <a:pt x="25" y="261"/>
                    </a:lnTo>
                    <a:lnTo>
                      <a:pt x="22" y="255"/>
                    </a:lnTo>
                    <a:lnTo>
                      <a:pt x="22" y="255"/>
                    </a:lnTo>
                    <a:lnTo>
                      <a:pt x="14" y="223"/>
                    </a:lnTo>
                    <a:lnTo>
                      <a:pt x="8" y="191"/>
                    </a:lnTo>
                    <a:lnTo>
                      <a:pt x="4" y="160"/>
                    </a:lnTo>
                    <a:lnTo>
                      <a:pt x="2" y="129"/>
                    </a:lnTo>
                    <a:lnTo>
                      <a:pt x="0" y="99"/>
                    </a:lnTo>
                    <a:lnTo>
                      <a:pt x="3" y="70"/>
                    </a:lnTo>
                    <a:lnTo>
                      <a:pt x="6" y="41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3" y="10"/>
                    </a:lnTo>
                    <a:lnTo>
                      <a:pt x="14" y="7"/>
                    </a:lnTo>
                    <a:lnTo>
                      <a:pt x="16" y="5"/>
                    </a:lnTo>
                    <a:lnTo>
                      <a:pt x="19" y="3"/>
                    </a:lnTo>
                    <a:lnTo>
                      <a:pt x="23" y="1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4" y="1"/>
                    </a:lnTo>
                    <a:lnTo>
                      <a:pt x="39" y="2"/>
                    </a:lnTo>
                    <a:lnTo>
                      <a:pt x="43" y="5"/>
                    </a:lnTo>
                    <a:lnTo>
                      <a:pt x="47" y="8"/>
                    </a:lnTo>
                    <a:lnTo>
                      <a:pt x="50" y="11"/>
                    </a:lnTo>
                    <a:lnTo>
                      <a:pt x="55" y="11"/>
                    </a:lnTo>
                    <a:lnTo>
                      <a:pt x="55" y="11"/>
                    </a:lnTo>
                    <a:lnTo>
                      <a:pt x="105" y="13"/>
                    </a:lnTo>
                    <a:lnTo>
                      <a:pt x="151" y="17"/>
                    </a:lnTo>
                    <a:lnTo>
                      <a:pt x="198" y="23"/>
                    </a:lnTo>
                    <a:lnTo>
                      <a:pt x="241" y="31"/>
                    </a:lnTo>
                    <a:lnTo>
                      <a:pt x="284" y="40"/>
                    </a:lnTo>
                    <a:lnTo>
                      <a:pt x="325" y="50"/>
                    </a:lnTo>
                    <a:lnTo>
                      <a:pt x="364" y="63"/>
                    </a:lnTo>
                    <a:lnTo>
                      <a:pt x="401" y="77"/>
                    </a:lnTo>
                    <a:lnTo>
                      <a:pt x="437" y="94"/>
                    </a:lnTo>
                    <a:lnTo>
                      <a:pt x="471" y="111"/>
                    </a:lnTo>
                    <a:lnTo>
                      <a:pt x="504" y="131"/>
                    </a:lnTo>
                    <a:lnTo>
                      <a:pt x="536" y="153"/>
                    </a:lnTo>
                    <a:lnTo>
                      <a:pt x="564" y="175"/>
                    </a:lnTo>
                    <a:lnTo>
                      <a:pt x="593" y="201"/>
                    </a:lnTo>
                    <a:lnTo>
                      <a:pt x="620" y="228"/>
                    </a:lnTo>
                    <a:lnTo>
                      <a:pt x="645" y="256"/>
                    </a:lnTo>
                    <a:lnTo>
                      <a:pt x="645" y="256"/>
                    </a:lnTo>
                    <a:lnTo>
                      <a:pt x="667" y="284"/>
                    </a:lnTo>
                    <a:lnTo>
                      <a:pt x="686" y="312"/>
                    </a:lnTo>
                    <a:lnTo>
                      <a:pt x="706" y="340"/>
                    </a:lnTo>
                    <a:lnTo>
                      <a:pt x="724" y="368"/>
                    </a:lnTo>
                    <a:lnTo>
                      <a:pt x="739" y="398"/>
                    </a:lnTo>
                    <a:lnTo>
                      <a:pt x="755" y="429"/>
                    </a:lnTo>
                    <a:lnTo>
                      <a:pt x="768" y="460"/>
                    </a:lnTo>
                    <a:lnTo>
                      <a:pt x="780" y="493"/>
                    </a:lnTo>
                    <a:lnTo>
                      <a:pt x="792" y="526"/>
                    </a:lnTo>
                    <a:lnTo>
                      <a:pt x="801" y="562"/>
                    </a:lnTo>
                    <a:lnTo>
                      <a:pt x="810" y="597"/>
                    </a:lnTo>
                    <a:lnTo>
                      <a:pt x="818" y="634"/>
                    </a:lnTo>
                    <a:lnTo>
                      <a:pt x="825" y="672"/>
                    </a:lnTo>
                    <a:lnTo>
                      <a:pt x="830" y="711"/>
                    </a:lnTo>
                    <a:lnTo>
                      <a:pt x="834" y="752"/>
                    </a:lnTo>
                    <a:lnTo>
                      <a:pt x="837" y="794"/>
                    </a:lnTo>
                    <a:lnTo>
                      <a:pt x="837" y="799"/>
                    </a:lnTo>
                    <a:lnTo>
                      <a:pt x="840" y="802"/>
                    </a:lnTo>
                    <a:lnTo>
                      <a:pt x="840" y="802"/>
                    </a:lnTo>
                    <a:lnTo>
                      <a:pt x="844" y="808"/>
                    </a:lnTo>
                    <a:lnTo>
                      <a:pt x="847" y="815"/>
                    </a:lnTo>
                    <a:lnTo>
                      <a:pt x="847" y="822"/>
                    </a:lnTo>
                    <a:lnTo>
                      <a:pt x="846" y="829"/>
                    </a:lnTo>
                    <a:lnTo>
                      <a:pt x="846" y="829"/>
                    </a:lnTo>
                    <a:lnTo>
                      <a:pt x="843" y="833"/>
                    </a:lnTo>
                    <a:lnTo>
                      <a:pt x="840" y="836"/>
                    </a:lnTo>
                    <a:lnTo>
                      <a:pt x="836" y="837"/>
                    </a:lnTo>
                    <a:lnTo>
                      <a:pt x="831" y="838"/>
                    </a:lnTo>
                    <a:lnTo>
                      <a:pt x="831" y="838"/>
                    </a:lnTo>
                    <a:lnTo>
                      <a:pt x="829" y="838"/>
                    </a:lnTo>
                    <a:lnTo>
                      <a:pt x="829" y="838"/>
                    </a:lnTo>
                    <a:close/>
                    <a:moveTo>
                      <a:pt x="45" y="65"/>
                    </a:moveTo>
                    <a:lnTo>
                      <a:pt x="45" y="65"/>
                    </a:lnTo>
                    <a:lnTo>
                      <a:pt x="44" y="89"/>
                    </a:lnTo>
                    <a:lnTo>
                      <a:pt x="43" y="112"/>
                    </a:lnTo>
                    <a:lnTo>
                      <a:pt x="44" y="135"/>
                    </a:lnTo>
                    <a:lnTo>
                      <a:pt x="46" y="157"/>
                    </a:lnTo>
                    <a:lnTo>
                      <a:pt x="49" y="177"/>
                    </a:lnTo>
                    <a:lnTo>
                      <a:pt x="52" y="197"/>
                    </a:lnTo>
                    <a:lnTo>
                      <a:pt x="59" y="232"/>
                    </a:lnTo>
                    <a:lnTo>
                      <a:pt x="61" y="237"/>
                    </a:lnTo>
                    <a:lnTo>
                      <a:pt x="67" y="239"/>
                    </a:lnTo>
                    <a:lnTo>
                      <a:pt x="67" y="239"/>
                    </a:lnTo>
                    <a:lnTo>
                      <a:pt x="72" y="243"/>
                    </a:lnTo>
                    <a:lnTo>
                      <a:pt x="76" y="249"/>
                    </a:lnTo>
                    <a:lnTo>
                      <a:pt x="78" y="253"/>
                    </a:lnTo>
                    <a:lnTo>
                      <a:pt x="82" y="254"/>
                    </a:lnTo>
                    <a:lnTo>
                      <a:pt x="82" y="254"/>
                    </a:lnTo>
                    <a:lnTo>
                      <a:pt x="92" y="257"/>
                    </a:lnTo>
                    <a:lnTo>
                      <a:pt x="103" y="259"/>
                    </a:lnTo>
                    <a:lnTo>
                      <a:pt x="125" y="263"/>
                    </a:lnTo>
                    <a:lnTo>
                      <a:pt x="149" y="265"/>
                    </a:lnTo>
                    <a:lnTo>
                      <a:pt x="174" y="267"/>
                    </a:lnTo>
                    <a:lnTo>
                      <a:pt x="174" y="267"/>
                    </a:lnTo>
                    <a:lnTo>
                      <a:pt x="207" y="270"/>
                    </a:lnTo>
                    <a:lnTo>
                      <a:pt x="220" y="272"/>
                    </a:lnTo>
                    <a:lnTo>
                      <a:pt x="232" y="274"/>
                    </a:lnTo>
                    <a:lnTo>
                      <a:pt x="232" y="274"/>
                    </a:lnTo>
                    <a:lnTo>
                      <a:pt x="254" y="281"/>
                    </a:lnTo>
                    <a:lnTo>
                      <a:pt x="275" y="287"/>
                    </a:lnTo>
                    <a:lnTo>
                      <a:pt x="298" y="295"/>
                    </a:lnTo>
                    <a:lnTo>
                      <a:pt x="321" y="304"/>
                    </a:lnTo>
                    <a:lnTo>
                      <a:pt x="343" y="316"/>
                    </a:lnTo>
                    <a:lnTo>
                      <a:pt x="366" y="328"/>
                    </a:lnTo>
                    <a:lnTo>
                      <a:pt x="376" y="335"/>
                    </a:lnTo>
                    <a:lnTo>
                      <a:pt x="387" y="344"/>
                    </a:lnTo>
                    <a:lnTo>
                      <a:pt x="397" y="352"/>
                    </a:lnTo>
                    <a:lnTo>
                      <a:pt x="406" y="360"/>
                    </a:lnTo>
                    <a:lnTo>
                      <a:pt x="406" y="360"/>
                    </a:lnTo>
                    <a:lnTo>
                      <a:pt x="432" y="386"/>
                    </a:lnTo>
                    <a:lnTo>
                      <a:pt x="456" y="413"/>
                    </a:lnTo>
                    <a:lnTo>
                      <a:pt x="478" y="439"/>
                    </a:lnTo>
                    <a:lnTo>
                      <a:pt x="498" y="465"/>
                    </a:lnTo>
                    <a:lnTo>
                      <a:pt x="517" y="491"/>
                    </a:lnTo>
                    <a:lnTo>
                      <a:pt x="535" y="518"/>
                    </a:lnTo>
                    <a:lnTo>
                      <a:pt x="550" y="545"/>
                    </a:lnTo>
                    <a:lnTo>
                      <a:pt x="565" y="574"/>
                    </a:lnTo>
                    <a:lnTo>
                      <a:pt x="565" y="574"/>
                    </a:lnTo>
                    <a:lnTo>
                      <a:pt x="571" y="585"/>
                    </a:lnTo>
                    <a:lnTo>
                      <a:pt x="575" y="598"/>
                    </a:lnTo>
                    <a:lnTo>
                      <a:pt x="578" y="611"/>
                    </a:lnTo>
                    <a:lnTo>
                      <a:pt x="581" y="625"/>
                    </a:lnTo>
                    <a:lnTo>
                      <a:pt x="585" y="653"/>
                    </a:lnTo>
                    <a:lnTo>
                      <a:pt x="588" y="680"/>
                    </a:lnTo>
                    <a:lnTo>
                      <a:pt x="588" y="680"/>
                    </a:lnTo>
                    <a:lnTo>
                      <a:pt x="591" y="707"/>
                    </a:lnTo>
                    <a:lnTo>
                      <a:pt x="594" y="734"/>
                    </a:lnTo>
                    <a:lnTo>
                      <a:pt x="598" y="747"/>
                    </a:lnTo>
                    <a:lnTo>
                      <a:pt x="601" y="759"/>
                    </a:lnTo>
                    <a:lnTo>
                      <a:pt x="604" y="771"/>
                    </a:lnTo>
                    <a:lnTo>
                      <a:pt x="609" y="783"/>
                    </a:lnTo>
                    <a:lnTo>
                      <a:pt x="612" y="791"/>
                    </a:lnTo>
                    <a:lnTo>
                      <a:pt x="625" y="791"/>
                    </a:lnTo>
                    <a:lnTo>
                      <a:pt x="625" y="791"/>
                    </a:lnTo>
                    <a:lnTo>
                      <a:pt x="704" y="791"/>
                    </a:lnTo>
                    <a:lnTo>
                      <a:pt x="742" y="792"/>
                    </a:lnTo>
                    <a:lnTo>
                      <a:pt x="781" y="793"/>
                    </a:lnTo>
                    <a:lnTo>
                      <a:pt x="795" y="794"/>
                    </a:lnTo>
                    <a:lnTo>
                      <a:pt x="794" y="780"/>
                    </a:lnTo>
                    <a:lnTo>
                      <a:pt x="794" y="780"/>
                    </a:lnTo>
                    <a:lnTo>
                      <a:pt x="791" y="740"/>
                    </a:lnTo>
                    <a:lnTo>
                      <a:pt x="787" y="701"/>
                    </a:lnTo>
                    <a:lnTo>
                      <a:pt x="781" y="664"/>
                    </a:lnTo>
                    <a:lnTo>
                      <a:pt x="775" y="628"/>
                    </a:lnTo>
                    <a:lnTo>
                      <a:pt x="768" y="594"/>
                    </a:lnTo>
                    <a:lnTo>
                      <a:pt x="760" y="560"/>
                    </a:lnTo>
                    <a:lnTo>
                      <a:pt x="750" y="528"/>
                    </a:lnTo>
                    <a:lnTo>
                      <a:pt x="739" y="497"/>
                    </a:lnTo>
                    <a:lnTo>
                      <a:pt x="728" y="467"/>
                    </a:lnTo>
                    <a:lnTo>
                      <a:pt x="715" y="439"/>
                    </a:lnTo>
                    <a:lnTo>
                      <a:pt x="702" y="411"/>
                    </a:lnTo>
                    <a:lnTo>
                      <a:pt x="686" y="384"/>
                    </a:lnTo>
                    <a:lnTo>
                      <a:pt x="671" y="358"/>
                    </a:lnTo>
                    <a:lnTo>
                      <a:pt x="654" y="333"/>
                    </a:lnTo>
                    <a:lnTo>
                      <a:pt x="636" y="310"/>
                    </a:lnTo>
                    <a:lnTo>
                      <a:pt x="616" y="287"/>
                    </a:lnTo>
                    <a:lnTo>
                      <a:pt x="616" y="287"/>
                    </a:lnTo>
                    <a:lnTo>
                      <a:pt x="590" y="259"/>
                    </a:lnTo>
                    <a:lnTo>
                      <a:pt x="562" y="233"/>
                    </a:lnTo>
                    <a:lnTo>
                      <a:pt x="535" y="209"/>
                    </a:lnTo>
                    <a:lnTo>
                      <a:pt x="506" y="187"/>
                    </a:lnTo>
                    <a:lnTo>
                      <a:pt x="476" y="166"/>
                    </a:lnTo>
                    <a:lnTo>
                      <a:pt x="445" y="147"/>
                    </a:lnTo>
                    <a:lnTo>
                      <a:pt x="412" y="131"/>
                    </a:lnTo>
                    <a:lnTo>
                      <a:pt x="379" y="115"/>
                    </a:lnTo>
                    <a:lnTo>
                      <a:pt x="343" y="102"/>
                    </a:lnTo>
                    <a:lnTo>
                      <a:pt x="307" y="90"/>
                    </a:lnTo>
                    <a:lnTo>
                      <a:pt x="270" y="80"/>
                    </a:lnTo>
                    <a:lnTo>
                      <a:pt x="231" y="71"/>
                    </a:lnTo>
                    <a:lnTo>
                      <a:pt x="190" y="65"/>
                    </a:lnTo>
                    <a:lnTo>
                      <a:pt x="147" y="60"/>
                    </a:lnTo>
                    <a:lnTo>
                      <a:pt x="104" y="55"/>
                    </a:lnTo>
                    <a:lnTo>
                      <a:pt x="58" y="53"/>
                    </a:lnTo>
                    <a:lnTo>
                      <a:pt x="47" y="53"/>
                    </a:lnTo>
                    <a:lnTo>
                      <a:pt x="45" y="6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7" name="Freeform 904"/>
              <p:cNvSpPr>
                <a:spLocks noEditPoints="1"/>
              </p:cNvSpPr>
              <p:nvPr/>
            </p:nvSpPr>
            <p:spPr bwMode="auto">
              <a:xfrm>
                <a:off x="4214813" y="1193800"/>
                <a:ext cx="649288" cy="658813"/>
              </a:xfrm>
              <a:custGeom>
                <a:avLst/>
                <a:gdLst/>
                <a:ahLst/>
                <a:cxnLst>
                  <a:cxn ang="0">
                    <a:pos x="980" y="1233"/>
                  </a:cxn>
                  <a:cxn ang="0">
                    <a:pos x="957" y="1244"/>
                  </a:cxn>
                  <a:cxn ang="0">
                    <a:pos x="943" y="1233"/>
                  </a:cxn>
                  <a:cxn ang="0">
                    <a:pos x="933" y="1152"/>
                  </a:cxn>
                  <a:cxn ang="0">
                    <a:pos x="929" y="1000"/>
                  </a:cxn>
                  <a:cxn ang="0">
                    <a:pos x="911" y="872"/>
                  </a:cxn>
                  <a:cxn ang="0">
                    <a:pos x="879" y="776"/>
                  </a:cxn>
                  <a:cxn ang="0">
                    <a:pos x="828" y="668"/>
                  </a:cxn>
                  <a:cxn ang="0">
                    <a:pos x="764" y="576"/>
                  </a:cxn>
                  <a:cxn ang="0">
                    <a:pos x="699" y="508"/>
                  </a:cxn>
                  <a:cxn ang="0">
                    <a:pos x="604" y="435"/>
                  </a:cxn>
                  <a:cxn ang="0">
                    <a:pos x="504" y="380"/>
                  </a:cxn>
                  <a:cxn ang="0">
                    <a:pos x="287" y="307"/>
                  </a:cxn>
                  <a:cxn ang="0">
                    <a:pos x="25" y="257"/>
                  </a:cxn>
                  <a:cxn ang="0">
                    <a:pos x="14" y="251"/>
                  </a:cxn>
                  <a:cxn ang="0">
                    <a:pos x="13" y="231"/>
                  </a:cxn>
                  <a:cxn ang="0">
                    <a:pos x="5" y="215"/>
                  </a:cxn>
                  <a:cxn ang="0">
                    <a:pos x="1" y="69"/>
                  </a:cxn>
                  <a:cxn ang="0">
                    <a:pos x="3" y="8"/>
                  </a:cxn>
                  <a:cxn ang="0">
                    <a:pos x="16" y="0"/>
                  </a:cxn>
                  <a:cxn ang="0">
                    <a:pos x="33" y="2"/>
                  </a:cxn>
                  <a:cxn ang="0">
                    <a:pos x="79" y="13"/>
                  </a:cxn>
                  <a:cxn ang="0">
                    <a:pos x="281" y="38"/>
                  </a:cxn>
                  <a:cxn ang="0">
                    <a:pos x="459" y="74"/>
                  </a:cxn>
                  <a:cxn ang="0">
                    <a:pos x="545" y="107"/>
                  </a:cxn>
                  <a:cxn ang="0">
                    <a:pos x="768" y="239"/>
                  </a:cxn>
                  <a:cxn ang="0">
                    <a:pos x="867" y="321"/>
                  </a:cxn>
                  <a:cxn ang="0">
                    <a:pos x="942" y="400"/>
                  </a:cxn>
                  <a:cxn ang="0">
                    <a:pos x="1027" y="510"/>
                  </a:cxn>
                  <a:cxn ang="0">
                    <a:pos x="1093" y="622"/>
                  </a:cxn>
                  <a:cxn ang="0">
                    <a:pos x="1131" y="712"/>
                  </a:cxn>
                  <a:cxn ang="0">
                    <a:pos x="1178" y="904"/>
                  </a:cxn>
                  <a:cxn ang="0">
                    <a:pos x="1215" y="1189"/>
                  </a:cxn>
                  <a:cxn ang="0">
                    <a:pos x="1227" y="1208"/>
                  </a:cxn>
                  <a:cxn ang="0">
                    <a:pos x="1219" y="1230"/>
                  </a:cxn>
                  <a:cxn ang="0">
                    <a:pos x="1208" y="1232"/>
                  </a:cxn>
                  <a:cxn ang="0">
                    <a:pos x="1106" y="1233"/>
                  </a:cxn>
                  <a:cxn ang="0">
                    <a:pos x="997" y="1244"/>
                  </a:cxn>
                  <a:cxn ang="0">
                    <a:pos x="45" y="117"/>
                  </a:cxn>
                  <a:cxn ang="0">
                    <a:pos x="66" y="221"/>
                  </a:cxn>
                  <a:cxn ang="0">
                    <a:pos x="362" y="283"/>
                  </a:cxn>
                  <a:cxn ang="0">
                    <a:pos x="548" y="352"/>
                  </a:cxn>
                  <a:cxn ang="0">
                    <a:pos x="654" y="414"/>
                  </a:cxn>
                  <a:cxn ang="0">
                    <a:pos x="750" y="498"/>
                  </a:cxn>
                  <a:cxn ang="0">
                    <a:pos x="839" y="609"/>
                  </a:cxn>
                  <a:cxn ang="0">
                    <a:pos x="931" y="792"/>
                  </a:cxn>
                  <a:cxn ang="0">
                    <a:pos x="958" y="912"/>
                  </a:cxn>
                  <a:cxn ang="0">
                    <a:pos x="968" y="1048"/>
                  </a:cxn>
                  <a:cxn ang="0">
                    <a:pos x="995" y="1203"/>
                  </a:cxn>
                  <a:cxn ang="0">
                    <a:pos x="1048" y="1197"/>
                  </a:cxn>
                  <a:cxn ang="0">
                    <a:pos x="1172" y="1175"/>
                  </a:cxn>
                  <a:cxn ang="0">
                    <a:pos x="1146" y="947"/>
                  </a:cxn>
                  <a:cxn ang="0">
                    <a:pos x="1106" y="764"/>
                  </a:cxn>
                  <a:cxn ang="0">
                    <a:pos x="1065" y="665"/>
                  </a:cxn>
                  <a:cxn ang="0">
                    <a:pos x="993" y="536"/>
                  </a:cxn>
                  <a:cxn ang="0">
                    <a:pos x="905" y="420"/>
                  </a:cxn>
                  <a:cxn ang="0">
                    <a:pos x="825" y="340"/>
                  </a:cxn>
                  <a:cxn ang="0">
                    <a:pos x="671" y="222"/>
                  </a:cxn>
                  <a:cxn ang="0">
                    <a:pos x="536" y="148"/>
                  </a:cxn>
                  <a:cxn ang="0">
                    <a:pos x="419" y="106"/>
                  </a:cxn>
                  <a:cxn ang="0">
                    <a:pos x="181" y="68"/>
                  </a:cxn>
                  <a:cxn ang="0">
                    <a:pos x="43" y="65"/>
                  </a:cxn>
                </a:cxnLst>
                <a:rect l="0" t="0" r="r" b="b"/>
                <a:pathLst>
                  <a:path w="1227" h="1244">
                    <a:moveTo>
                      <a:pt x="997" y="1244"/>
                    </a:moveTo>
                    <a:lnTo>
                      <a:pt x="997" y="1244"/>
                    </a:lnTo>
                    <a:lnTo>
                      <a:pt x="992" y="1243"/>
                    </a:lnTo>
                    <a:lnTo>
                      <a:pt x="987" y="1241"/>
                    </a:lnTo>
                    <a:lnTo>
                      <a:pt x="980" y="1233"/>
                    </a:lnTo>
                    <a:lnTo>
                      <a:pt x="971" y="1239"/>
                    </a:lnTo>
                    <a:lnTo>
                      <a:pt x="971" y="1239"/>
                    </a:lnTo>
                    <a:lnTo>
                      <a:pt x="965" y="1243"/>
                    </a:lnTo>
                    <a:lnTo>
                      <a:pt x="957" y="1244"/>
                    </a:lnTo>
                    <a:lnTo>
                      <a:pt x="957" y="1244"/>
                    </a:lnTo>
                    <a:lnTo>
                      <a:pt x="953" y="1243"/>
                    </a:lnTo>
                    <a:lnTo>
                      <a:pt x="948" y="1241"/>
                    </a:lnTo>
                    <a:lnTo>
                      <a:pt x="946" y="1239"/>
                    </a:lnTo>
                    <a:lnTo>
                      <a:pt x="945" y="1236"/>
                    </a:lnTo>
                    <a:lnTo>
                      <a:pt x="943" y="1233"/>
                    </a:lnTo>
                    <a:lnTo>
                      <a:pt x="942" y="1229"/>
                    </a:lnTo>
                    <a:lnTo>
                      <a:pt x="942" y="1229"/>
                    </a:lnTo>
                    <a:lnTo>
                      <a:pt x="939" y="1211"/>
                    </a:lnTo>
                    <a:lnTo>
                      <a:pt x="936" y="1191"/>
                    </a:lnTo>
                    <a:lnTo>
                      <a:pt x="933" y="1152"/>
                    </a:lnTo>
                    <a:lnTo>
                      <a:pt x="932" y="1113"/>
                    </a:lnTo>
                    <a:lnTo>
                      <a:pt x="931" y="1075"/>
                    </a:lnTo>
                    <a:lnTo>
                      <a:pt x="931" y="1075"/>
                    </a:lnTo>
                    <a:lnTo>
                      <a:pt x="930" y="1025"/>
                    </a:lnTo>
                    <a:lnTo>
                      <a:pt x="929" y="1000"/>
                    </a:lnTo>
                    <a:lnTo>
                      <a:pt x="927" y="974"/>
                    </a:lnTo>
                    <a:lnTo>
                      <a:pt x="925" y="948"/>
                    </a:lnTo>
                    <a:lnTo>
                      <a:pt x="921" y="923"/>
                    </a:lnTo>
                    <a:lnTo>
                      <a:pt x="917" y="898"/>
                    </a:lnTo>
                    <a:lnTo>
                      <a:pt x="911" y="872"/>
                    </a:lnTo>
                    <a:lnTo>
                      <a:pt x="911" y="872"/>
                    </a:lnTo>
                    <a:lnTo>
                      <a:pt x="903" y="847"/>
                    </a:lnTo>
                    <a:lnTo>
                      <a:pt x="896" y="822"/>
                    </a:lnTo>
                    <a:lnTo>
                      <a:pt x="888" y="798"/>
                    </a:lnTo>
                    <a:lnTo>
                      <a:pt x="879" y="776"/>
                    </a:lnTo>
                    <a:lnTo>
                      <a:pt x="870" y="753"/>
                    </a:lnTo>
                    <a:lnTo>
                      <a:pt x="860" y="730"/>
                    </a:lnTo>
                    <a:lnTo>
                      <a:pt x="850" y="710"/>
                    </a:lnTo>
                    <a:lnTo>
                      <a:pt x="839" y="688"/>
                    </a:lnTo>
                    <a:lnTo>
                      <a:pt x="828" y="668"/>
                    </a:lnTo>
                    <a:lnTo>
                      <a:pt x="817" y="649"/>
                    </a:lnTo>
                    <a:lnTo>
                      <a:pt x="804" y="629"/>
                    </a:lnTo>
                    <a:lnTo>
                      <a:pt x="791" y="610"/>
                    </a:lnTo>
                    <a:lnTo>
                      <a:pt x="777" y="593"/>
                    </a:lnTo>
                    <a:lnTo>
                      <a:pt x="764" y="576"/>
                    </a:lnTo>
                    <a:lnTo>
                      <a:pt x="749" y="559"/>
                    </a:lnTo>
                    <a:lnTo>
                      <a:pt x="735" y="543"/>
                    </a:lnTo>
                    <a:lnTo>
                      <a:pt x="735" y="543"/>
                    </a:lnTo>
                    <a:lnTo>
                      <a:pt x="717" y="526"/>
                    </a:lnTo>
                    <a:lnTo>
                      <a:pt x="699" y="508"/>
                    </a:lnTo>
                    <a:lnTo>
                      <a:pt x="680" y="493"/>
                    </a:lnTo>
                    <a:lnTo>
                      <a:pt x="662" y="477"/>
                    </a:lnTo>
                    <a:lnTo>
                      <a:pt x="643" y="462"/>
                    </a:lnTo>
                    <a:lnTo>
                      <a:pt x="623" y="448"/>
                    </a:lnTo>
                    <a:lnTo>
                      <a:pt x="604" y="435"/>
                    </a:lnTo>
                    <a:lnTo>
                      <a:pt x="584" y="422"/>
                    </a:lnTo>
                    <a:lnTo>
                      <a:pt x="565" y="411"/>
                    </a:lnTo>
                    <a:lnTo>
                      <a:pt x="544" y="400"/>
                    </a:lnTo>
                    <a:lnTo>
                      <a:pt x="523" y="389"/>
                    </a:lnTo>
                    <a:lnTo>
                      <a:pt x="504" y="380"/>
                    </a:lnTo>
                    <a:lnTo>
                      <a:pt x="461" y="361"/>
                    </a:lnTo>
                    <a:lnTo>
                      <a:pt x="419" y="346"/>
                    </a:lnTo>
                    <a:lnTo>
                      <a:pt x="375" y="332"/>
                    </a:lnTo>
                    <a:lnTo>
                      <a:pt x="331" y="318"/>
                    </a:lnTo>
                    <a:lnTo>
                      <a:pt x="287" y="307"/>
                    </a:lnTo>
                    <a:lnTo>
                      <a:pt x="241" y="296"/>
                    </a:lnTo>
                    <a:lnTo>
                      <a:pt x="195" y="287"/>
                    </a:lnTo>
                    <a:lnTo>
                      <a:pt x="149" y="279"/>
                    </a:lnTo>
                    <a:lnTo>
                      <a:pt x="55" y="262"/>
                    </a:lnTo>
                    <a:lnTo>
                      <a:pt x="25" y="257"/>
                    </a:lnTo>
                    <a:lnTo>
                      <a:pt x="25" y="257"/>
                    </a:lnTo>
                    <a:lnTo>
                      <a:pt x="18" y="254"/>
                    </a:lnTo>
                    <a:lnTo>
                      <a:pt x="16" y="253"/>
                    </a:lnTo>
                    <a:lnTo>
                      <a:pt x="14" y="251"/>
                    </a:lnTo>
                    <a:lnTo>
                      <a:pt x="14" y="251"/>
                    </a:lnTo>
                    <a:lnTo>
                      <a:pt x="12" y="248"/>
                    </a:lnTo>
                    <a:lnTo>
                      <a:pt x="11" y="245"/>
                    </a:lnTo>
                    <a:lnTo>
                      <a:pt x="11" y="241"/>
                    </a:lnTo>
                    <a:lnTo>
                      <a:pt x="12" y="236"/>
                    </a:lnTo>
                    <a:lnTo>
                      <a:pt x="13" y="231"/>
                    </a:lnTo>
                    <a:lnTo>
                      <a:pt x="9" y="227"/>
                    </a:lnTo>
                    <a:lnTo>
                      <a:pt x="9" y="227"/>
                    </a:lnTo>
                    <a:lnTo>
                      <a:pt x="6" y="221"/>
                    </a:lnTo>
                    <a:lnTo>
                      <a:pt x="5" y="215"/>
                    </a:lnTo>
                    <a:lnTo>
                      <a:pt x="5" y="215"/>
                    </a:lnTo>
                    <a:lnTo>
                      <a:pt x="4" y="165"/>
                    </a:lnTo>
                    <a:lnTo>
                      <a:pt x="3" y="117"/>
                    </a:lnTo>
                    <a:lnTo>
                      <a:pt x="3" y="116"/>
                    </a:lnTo>
                    <a:lnTo>
                      <a:pt x="3" y="116"/>
                    </a:lnTo>
                    <a:lnTo>
                      <a:pt x="1" y="69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8" y="3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1"/>
                    </a:lnTo>
                    <a:lnTo>
                      <a:pt x="33" y="2"/>
                    </a:lnTo>
                    <a:lnTo>
                      <a:pt x="36" y="4"/>
                    </a:lnTo>
                    <a:lnTo>
                      <a:pt x="38" y="7"/>
                    </a:lnTo>
                    <a:lnTo>
                      <a:pt x="41" y="7"/>
                    </a:lnTo>
                    <a:lnTo>
                      <a:pt x="41" y="7"/>
                    </a:lnTo>
                    <a:lnTo>
                      <a:pt x="79" y="13"/>
                    </a:lnTo>
                    <a:lnTo>
                      <a:pt x="116" y="19"/>
                    </a:lnTo>
                    <a:lnTo>
                      <a:pt x="191" y="27"/>
                    </a:lnTo>
                    <a:lnTo>
                      <a:pt x="191" y="27"/>
                    </a:lnTo>
                    <a:lnTo>
                      <a:pt x="236" y="32"/>
                    </a:lnTo>
                    <a:lnTo>
                      <a:pt x="281" y="38"/>
                    </a:lnTo>
                    <a:lnTo>
                      <a:pt x="326" y="44"/>
                    </a:lnTo>
                    <a:lnTo>
                      <a:pt x="371" y="53"/>
                    </a:lnTo>
                    <a:lnTo>
                      <a:pt x="416" y="62"/>
                    </a:lnTo>
                    <a:lnTo>
                      <a:pt x="437" y="68"/>
                    </a:lnTo>
                    <a:lnTo>
                      <a:pt x="459" y="74"/>
                    </a:lnTo>
                    <a:lnTo>
                      <a:pt x="481" y="82"/>
                    </a:lnTo>
                    <a:lnTo>
                      <a:pt x="503" y="90"/>
                    </a:lnTo>
                    <a:lnTo>
                      <a:pt x="524" y="98"/>
                    </a:lnTo>
                    <a:lnTo>
                      <a:pt x="545" y="107"/>
                    </a:lnTo>
                    <a:lnTo>
                      <a:pt x="545" y="107"/>
                    </a:lnTo>
                    <a:lnTo>
                      <a:pt x="600" y="135"/>
                    </a:lnTo>
                    <a:lnTo>
                      <a:pt x="651" y="163"/>
                    </a:lnTo>
                    <a:lnTo>
                      <a:pt x="701" y="193"/>
                    </a:lnTo>
                    <a:lnTo>
                      <a:pt x="746" y="223"/>
                    </a:lnTo>
                    <a:lnTo>
                      <a:pt x="768" y="239"/>
                    </a:lnTo>
                    <a:lnTo>
                      <a:pt x="790" y="255"/>
                    </a:lnTo>
                    <a:lnTo>
                      <a:pt x="809" y="271"/>
                    </a:lnTo>
                    <a:lnTo>
                      <a:pt x="830" y="287"/>
                    </a:lnTo>
                    <a:lnTo>
                      <a:pt x="849" y="304"/>
                    </a:lnTo>
                    <a:lnTo>
                      <a:pt x="867" y="321"/>
                    </a:lnTo>
                    <a:lnTo>
                      <a:pt x="885" y="338"/>
                    </a:lnTo>
                    <a:lnTo>
                      <a:pt x="902" y="355"/>
                    </a:lnTo>
                    <a:lnTo>
                      <a:pt x="902" y="355"/>
                    </a:lnTo>
                    <a:lnTo>
                      <a:pt x="922" y="377"/>
                    </a:lnTo>
                    <a:lnTo>
                      <a:pt x="942" y="400"/>
                    </a:lnTo>
                    <a:lnTo>
                      <a:pt x="960" y="421"/>
                    </a:lnTo>
                    <a:lnTo>
                      <a:pt x="979" y="443"/>
                    </a:lnTo>
                    <a:lnTo>
                      <a:pt x="995" y="466"/>
                    </a:lnTo>
                    <a:lnTo>
                      <a:pt x="1012" y="487"/>
                    </a:lnTo>
                    <a:lnTo>
                      <a:pt x="1027" y="510"/>
                    </a:lnTo>
                    <a:lnTo>
                      <a:pt x="1042" y="532"/>
                    </a:lnTo>
                    <a:lnTo>
                      <a:pt x="1056" y="555"/>
                    </a:lnTo>
                    <a:lnTo>
                      <a:pt x="1070" y="577"/>
                    </a:lnTo>
                    <a:lnTo>
                      <a:pt x="1082" y="599"/>
                    </a:lnTo>
                    <a:lnTo>
                      <a:pt x="1093" y="622"/>
                    </a:lnTo>
                    <a:lnTo>
                      <a:pt x="1104" y="645"/>
                    </a:lnTo>
                    <a:lnTo>
                      <a:pt x="1114" y="666"/>
                    </a:lnTo>
                    <a:lnTo>
                      <a:pt x="1122" y="689"/>
                    </a:lnTo>
                    <a:lnTo>
                      <a:pt x="1131" y="712"/>
                    </a:lnTo>
                    <a:lnTo>
                      <a:pt x="1131" y="712"/>
                    </a:lnTo>
                    <a:lnTo>
                      <a:pt x="1139" y="735"/>
                    </a:lnTo>
                    <a:lnTo>
                      <a:pt x="1146" y="759"/>
                    </a:lnTo>
                    <a:lnTo>
                      <a:pt x="1158" y="807"/>
                    </a:lnTo>
                    <a:lnTo>
                      <a:pt x="1169" y="855"/>
                    </a:lnTo>
                    <a:lnTo>
                      <a:pt x="1178" y="904"/>
                    </a:lnTo>
                    <a:lnTo>
                      <a:pt x="1186" y="952"/>
                    </a:lnTo>
                    <a:lnTo>
                      <a:pt x="1193" y="1002"/>
                    </a:lnTo>
                    <a:lnTo>
                      <a:pt x="1205" y="1099"/>
                    </a:lnTo>
                    <a:lnTo>
                      <a:pt x="1205" y="1099"/>
                    </a:lnTo>
                    <a:lnTo>
                      <a:pt x="1215" y="1189"/>
                    </a:lnTo>
                    <a:lnTo>
                      <a:pt x="1216" y="1193"/>
                    </a:lnTo>
                    <a:lnTo>
                      <a:pt x="1219" y="1196"/>
                    </a:lnTo>
                    <a:lnTo>
                      <a:pt x="1219" y="1196"/>
                    </a:lnTo>
                    <a:lnTo>
                      <a:pt x="1224" y="1201"/>
                    </a:lnTo>
                    <a:lnTo>
                      <a:pt x="1227" y="1208"/>
                    </a:lnTo>
                    <a:lnTo>
                      <a:pt x="1227" y="1216"/>
                    </a:lnTo>
                    <a:lnTo>
                      <a:pt x="1226" y="1223"/>
                    </a:lnTo>
                    <a:lnTo>
                      <a:pt x="1226" y="1223"/>
                    </a:lnTo>
                    <a:lnTo>
                      <a:pt x="1222" y="1227"/>
                    </a:lnTo>
                    <a:lnTo>
                      <a:pt x="1219" y="1230"/>
                    </a:lnTo>
                    <a:lnTo>
                      <a:pt x="1215" y="1232"/>
                    </a:lnTo>
                    <a:lnTo>
                      <a:pt x="1210" y="1233"/>
                    </a:lnTo>
                    <a:lnTo>
                      <a:pt x="1210" y="1233"/>
                    </a:lnTo>
                    <a:lnTo>
                      <a:pt x="1208" y="1232"/>
                    </a:lnTo>
                    <a:lnTo>
                      <a:pt x="1208" y="1232"/>
                    </a:lnTo>
                    <a:lnTo>
                      <a:pt x="1188" y="1231"/>
                    </a:lnTo>
                    <a:lnTo>
                      <a:pt x="1167" y="1231"/>
                    </a:lnTo>
                    <a:lnTo>
                      <a:pt x="1167" y="1231"/>
                    </a:lnTo>
                    <a:lnTo>
                      <a:pt x="1137" y="1232"/>
                    </a:lnTo>
                    <a:lnTo>
                      <a:pt x="1106" y="1233"/>
                    </a:lnTo>
                    <a:lnTo>
                      <a:pt x="1046" y="1239"/>
                    </a:lnTo>
                    <a:lnTo>
                      <a:pt x="1046" y="1239"/>
                    </a:lnTo>
                    <a:lnTo>
                      <a:pt x="1000" y="1244"/>
                    </a:lnTo>
                    <a:lnTo>
                      <a:pt x="1000" y="1244"/>
                    </a:lnTo>
                    <a:lnTo>
                      <a:pt x="997" y="1244"/>
                    </a:lnTo>
                    <a:lnTo>
                      <a:pt x="997" y="1244"/>
                    </a:lnTo>
                    <a:close/>
                    <a:moveTo>
                      <a:pt x="43" y="65"/>
                    </a:moveTo>
                    <a:lnTo>
                      <a:pt x="43" y="65"/>
                    </a:lnTo>
                    <a:lnTo>
                      <a:pt x="45" y="117"/>
                    </a:lnTo>
                    <a:lnTo>
                      <a:pt x="45" y="117"/>
                    </a:lnTo>
                    <a:lnTo>
                      <a:pt x="46" y="162"/>
                    </a:lnTo>
                    <a:lnTo>
                      <a:pt x="47" y="208"/>
                    </a:lnTo>
                    <a:lnTo>
                      <a:pt x="47" y="218"/>
                    </a:lnTo>
                    <a:lnTo>
                      <a:pt x="66" y="221"/>
                    </a:lnTo>
                    <a:lnTo>
                      <a:pt x="66" y="221"/>
                    </a:lnTo>
                    <a:lnTo>
                      <a:pt x="166" y="240"/>
                    </a:lnTo>
                    <a:lnTo>
                      <a:pt x="215" y="249"/>
                    </a:lnTo>
                    <a:lnTo>
                      <a:pt x="265" y="259"/>
                    </a:lnTo>
                    <a:lnTo>
                      <a:pt x="314" y="271"/>
                    </a:lnTo>
                    <a:lnTo>
                      <a:pt x="362" y="283"/>
                    </a:lnTo>
                    <a:lnTo>
                      <a:pt x="411" y="297"/>
                    </a:lnTo>
                    <a:lnTo>
                      <a:pt x="457" y="313"/>
                    </a:lnTo>
                    <a:lnTo>
                      <a:pt x="504" y="332"/>
                    </a:lnTo>
                    <a:lnTo>
                      <a:pt x="526" y="341"/>
                    </a:lnTo>
                    <a:lnTo>
                      <a:pt x="548" y="352"/>
                    </a:lnTo>
                    <a:lnTo>
                      <a:pt x="571" y="363"/>
                    </a:lnTo>
                    <a:lnTo>
                      <a:pt x="592" y="375"/>
                    </a:lnTo>
                    <a:lnTo>
                      <a:pt x="613" y="387"/>
                    </a:lnTo>
                    <a:lnTo>
                      <a:pt x="634" y="401"/>
                    </a:lnTo>
                    <a:lnTo>
                      <a:pt x="654" y="414"/>
                    </a:lnTo>
                    <a:lnTo>
                      <a:pt x="675" y="430"/>
                    </a:lnTo>
                    <a:lnTo>
                      <a:pt x="695" y="445"/>
                    </a:lnTo>
                    <a:lnTo>
                      <a:pt x="713" y="462"/>
                    </a:lnTo>
                    <a:lnTo>
                      <a:pt x="732" y="479"/>
                    </a:lnTo>
                    <a:lnTo>
                      <a:pt x="750" y="498"/>
                    </a:lnTo>
                    <a:lnTo>
                      <a:pt x="768" y="516"/>
                    </a:lnTo>
                    <a:lnTo>
                      <a:pt x="786" y="537"/>
                    </a:lnTo>
                    <a:lnTo>
                      <a:pt x="786" y="537"/>
                    </a:lnTo>
                    <a:lnTo>
                      <a:pt x="813" y="573"/>
                    </a:lnTo>
                    <a:lnTo>
                      <a:pt x="839" y="609"/>
                    </a:lnTo>
                    <a:lnTo>
                      <a:pt x="862" y="646"/>
                    </a:lnTo>
                    <a:lnTo>
                      <a:pt x="884" y="683"/>
                    </a:lnTo>
                    <a:lnTo>
                      <a:pt x="902" y="719"/>
                    </a:lnTo>
                    <a:lnTo>
                      <a:pt x="918" y="756"/>
                    </a:lnTo>
                    <a:lnTo>
                      <a:pt x="931" y="792"/>
                    </a:lnTo>
                    <a:lnTo>
                      <a:pt x="943" y="829"/>
                    </a:lnTo>
                    <a:lnTo>
                      <a:pt x="943" y="829"/>
                    </a:lnTo>
                    <a:lnTo>
                      <a:pt x="949" y="856"/>
                    </a:lnTo>
                    <a:lnTo>
                      <a:pt x="954" y="884"/>
                    </a:lnTo>
                    <a:lnTo>
                      <a:pt x="958" y="912"/>
                    </a:lnTo>
                    <a:lnTo>
                      <a:pt x="961" y="939"/>
                    </a:lnTo>
                    <a:lnTo>
                      <a:pt x="964" y="967"/>
                    </a:lnTo>
                    <a:lnTo>
                      <a:pt x="965" y="994"/>
                    </a:lnTo>
                    <a:lnTo>
                      <a:pt x="968" y="1048"/>
                    </a:lnTo>
                    <a:lnTo>
                      <a:pt x="968" y="1048"/>
                    </a:lnTo>
                    <a:lnTo>
                      <a:pt x="971" y="1120"/>
                    </a:lnTo>
                    <a:lnTo>
                      <a:pt x="975" y="1157"/>
                    </a:lnTo>
                    <a:lnTo>
                      <a:pt x="979" y="1193"/>
                    </a:lnTo>
                    <a:lnTo>
                      <a:pt x="981" y="1208"/>
                    </a:lnTo>
                    <a:lnTo>
                      <a:pt x="995" y="1203"/>
                    </a:lnTo>
                    <a:lnTo>
                      <a:pt x="995" y="1203"/>
                    </a:lnTo>
                    <a:lnTo>
                      <a:pt x="1002" y="1201"/>
                    </a:lnTo>
                    <a:lnTo>
                      <a:pt x="1002" y="1201"/>
                    </a:lnTo>
                    <a:lnTo>
                      <a:pt x="1048" y="1197"/>
                    </a:lnTo>
                    <a:lnTo>
                      <a:pt x="1048" y="1197"/>
                    </a:lnTo>
                    <a:lnTo>
                      <a:pt x="1104" y="1192"/>
                    </a:lnTo>
                    <a:lnTo>
                      <a:pt x="1132" y="1190"/>
                    </a:lnTo>
                    <a:lnTo>
                      <a:pt x="1159" y="1189"/>
                    </a:lnTo>
                    <a:lnTo>
                      <a:pt x="1174" y="1189"/>
                    </a:lnTo>
                    <a:lnTo>
                      <a:pt x="1172" y="1175"/>
                    </a:lnTo>
                    <a:lnTo>
                      <a:pt x="1172" y="1175"/>
                    </a:lnTo>
                    <a:lnTo>
                      <a:pt x="1162" y="1087"/>
                    </a:lnTo>
                    <a:lnTo>
                      <a:pt x="1162" y="1087"/>
                    </a:lnTo>
                    <a:lnTo>
                      <a:pt x="1151" y="994"/>
                    </a:lnTo>
                    <a:lnTo>
                      <a:pt x="1146" y="947"/>
                    </a:lnTo>
                    <a:lnTo>
                      <a:pt x="1138" y="901"/>
                    </a:lnTo>
                    <a:lnTo>
                      <a:pt x="1130" y="855"/>
                    </a:lnTo>
                    <a:lnTo>
                      <a:pt x="1118" y="810"/>
                    </a:lnTo>
                    <a:lnTo>
                      <a:pt x="1112" y="787"/>
                    </a:lnTo>
                    <a:lnTo>
                      <a:pt x="1106" y="764"/>
                    </a:lnTo>
                    <a:lnTo>
                      <a:pt x="1097" y="743"/>
                    </a:lnTo>
                    <a:lnTo>
                      <a:pt x="1089" y="721"/>
                    </a:lnTo>
                    <a:lnTo>
                      <a:pt x="1089" y="721"/>
                    </a:lnTo>
                    <a:lnTo>
                      <a:pt x="1078" y="693"/>
                    </a:lnTo>
                    <a:lnTo>
                      <a:pt x="1065" y="665"/>
                    </a:lnTo>
                    <a:lnTo>
                      <a:pt x="1052" y="638"/>
                    </a:lnTo>
                    <a:lnTo>
                      <a:pt x="1039" y="612"/>
                    </a:lnTo>
                    <a:lnTo>
                      <a:pt x="1024" y="586"/>
                    </a:lnTo>
                    <a:lnTo>
                      <a:pt x="1010" y="561"/>
                    </a:lnTo>
                    <a:lnTo>
                      <a:pt x="993" y="536"/>
                    </a:lnTo>
                    <a:lnTo>
                      <a:pt x="978" y="511"/>
                    </a:lnTo>
                    <a:lnTo>
                      <a:pt x="960" y="487"/>
                    </a:lnTo>
                    <a:lnTo>
                      <a:pt x="943" y="465"/>
                    </a:lnTo>
                    <a:lnTo>
                      <a:pt x="924" y="442"/>
                    </a:lnTo>
                    <a:lnTo>
                      <a:pt x="905" y="420"/>
                    </a:lnTo>
                    <a:lnTo>
                      <a:pt x="886" y="399"/>
                    </a:lnTo>
                    <a:lnTo>
                      <a:pt x="866" y="378"/>
                    </a:lnTo>
                    <a:lnTo>
                      <a:pt x="845" y="358"/>
                    </a:lnTo>
                    <a:lnTo>
                      <a:pt x="825" y="340"/>
                    </a:lnTo>
                    <a:lnTo>
                      <a:pt x="825" y="340"/>
                    </a:lnTo>
                    <a:lnTo>
                      <a:pt x="786" y="307"/>
                    </a:lnTo>
                    <a:lnTo>
                      <a:pt x="743" y="273"/>
                    </a:lnTo>
                    <a:lnTo>
                      <a:pt x="719" y="256"/>
                    </a:lnTo>
                    <a:lnTo>
                      <a:pt x="696" y="239"/>
                    </a:lnTo>
                    <a:lnTo>
                      <a:pt x="671" y="222"/>
                    </a:lnTo>
                    <a:lnTo>
                      <a:pt x="645" y="206"/>
                    </a:lnTo>
                    <a:lnTo>
                      <a:pt x="619" y="190"/>
                    </a:lnTo>
                    <a:lnTo>
                      <a:pt x="591" y="176"/>
                    </a:lnTo>
                    <a:lnTo>
                      <a:pt x="565" y="161"/>
                    </a:lnTo>
                    <a:lnTo>
                      <a:pt x="536" y="148"/>
                    </a:lnTo>
                    <a:lnTo>
                      <a:pt x="507" y="135"/>
                    </a:lnTo>
                    <a:lnTo>
                      <a:pt x="478" y="124"/>
                    </a:lnTo>
                    <a:lnTo>
                      <a:pt x="449" y="115"/>
                    </a:lnTo>
                    <a:lnTo>
                      <a:pt x="419" y="106"/>
                    </a:lnTo>
                    <a:lnTo>
                      <a:pt x="419" y="106"/>
                    </a:lnTo>
                    <a:lnTo>
                      <a:pt x="389" y="100"/>
                    </a:lnTo>
                    <a:lnTo>
                      <a:pt x="359" y="94"/>
                    </a:lnTo>
                    <a:lnTo>
                      <a:pt x="299" y="84"/>
                    </a:lnTo>
                    <a:lnTo>
                      <a:pt x="240" y="75"/>
                    </a:lnTo>
                    <a:lnTo>
                      <a:pt x="181" y="68"/>
                    </a:lnTo>
                    <a:lnTo>
                      <a:pt x="181" y="68"/>
                    </a:lnTo>
                    <a:lnTo>
                      <a:pt x="119" y="61"/>
                    </a:lnTo>
                    <a:lnTo>
                      <a:pt x="56" y="53"/>
                    </a:lnTo>
                    <a:lnTo>
                      <a:pt x="42" y="50"/>
                    </a:lnTo>
                    <a:lnTo>
                      <a:pt x="43" y="6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191" name="矩形 190"/>
            <p:cNvSpPr/>
            <p:nvPr/>
          </p:nvSpPr>
          <p:spPr>
            <a:xfrm>
              <a:off x="8118235" y="1970563"/>
              <a:ext cx="2241974" cy="14219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Nuôi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trồng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và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đánh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bắt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thủy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sản</a:t>
              </a:r>
              <a:endParaRPr lang="zh-CN" altLang="en-US" sz="2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8" name="组合 197"/>
          <p:cNvGrpSpPr/>
          <p:nvPr/>
        </p:nvGrpSpPr>
        <p:grpSpPr>
          <a:xfrm>
            <a:off x="7270483" y="4089244"/>
            <a:ext cx="3605471" cy="940514"/>
            <a:chOff x="6860908" y="4089244"/>
            <a:chExt cx="3605471" cy="940514"/>
          </a:xfrm>
        </p:grpSpPr>
        <p:sp>
          <p:nvSpPr>
            <p:cNvPr id="13" name="任意多边形 12"/>
            <p:cNvSpPr/>
            <p:nvPr/>
          </p:nvSpPr>
          <p:spPr>
            <a:xfrm>
              <a:off x="7775684" y="4631581"/>
              <a:ext cx="2690695" cy="15953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accent4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860908" y="4533190"/>
              <a:ext cx="391237" cy="452885"/>
              <a:chOff x="4229100" y="2197100"/>
              <a:chExt cx="523876" cy="606425"/>
            </a:xfrm>
            <a:solidFill>
              <a:schemeClr val="accent4"/>
            </a:solidFill>
          </p:grpSpPr>
          <p:sp>
            <p:nvSpPr>
              <p:cNvPr id="15" name="Freeform 166"/>
              <p:cNvSpPr/>
              <p:nvPr/>
            </p:nvSpPr>
            <p:spPr bwMode="auto">
              <a:xfrm>
                <a:off x="4229100" y="2211388"/>
                <a:ext cx="39688" cy="157163"/>
              </a:xfrm>
              <a:custGeom>
                <a:avLst/>
                <a:gdLst/>
                <a:ahLst/>
                <a:cxnLst>
                  <a:cxn ang="0">
                    <a:pos x="63" y="2"/>
                  </a:cxn>
                  <a:cxn ang="0">
                    <a:pos x="63" y="2"/>
                  </a:cxn>
                  <a:cxn ang="0">
                    <a:pos x="58" y="14"/>
                  </a:cxn>
                  <a:cxn ang="0">
                    <a:pos x="54" y="25"/>
                  </a:cxn>
                  <a:cxn ang="0">
                    <a:pos x="47" y="49"/>
                  </a:cxn>
                  <a:cxn ang="0">
                    <a:pos x="34" y="96"/>
                  </a:cxn>
                  <a:cxn ang="0">
                    <a:pos x="34" y="96"/>
                  </a:cxn>
                  <a:cxn ang="0">
                    <a:pos x="27" y="122"/>
                  </a:cxn>
                  <a:cxn ang="0">
                    <a:pos x="21" y="149"/>
                  </a:cxn>
                  <a:cxn ang="0">
                    <a:pos x="10" y="203"/>
                  </a:cxn>
                  <a:cxn ang="0">
                    <a:pos x="10" y="203"/>
                  </a:cxn>
                  <a:cxn ang="0">
                    <a:pos x="6" y="222"/>
                  </a:cxn>
                  <a:cxn ang="0">
                    <a:pos x="3" y="243"/>
                  </a:cxn>
                  <a:cxn ang="0">
                    <a:pos x="1" y="263"/>
                  </a:cxn>
                  <a:cxn ang="0">
                    <a:pos x="0" y="283"/>
                  </a:cxn>
                  <a:cxn ang="0">
                    <a:pos x="0" y="283"/>
                  </a:cxn>
                  <a:cxn ang="0">
                    <a:pos x="1" y="290"/>
                  </a:cxn>
                  <a:cxn ang="0">
                    <a:pos x="2" y="292"/>
                  </a:cxn>
                  <a:cxn ang="0">
                    <a:pos x="3" y="294"/>
                  </a:cxn>
                  <a:cxn ang="0">
                    <a:pos x="6" y="296"/>
                  </a:cxn>
                  <a:cxn ang="0">
                    <a:pos x="8" y="296"/>
                  </a:cxn>
                  <a:cxn ang="0">
                    <a:pos x="11" y="296"/>
                  </a:cxn>
                  <a:cxn ang="0">
                    <a:pos x="14" y="294"/>
                  </a:cxn>
                  <a:cxn ang="0">
                    <a:pos x="14" y="294"/>
                  </a:cxn>
                  <a:cxn ang="0">
                    <a:pos x="15" y="293"/>
                  </a:cxn>
                  <a:cxn ang="0">
                    <a:pos x="16" y="291"/>
                  </a:cxn>
                  <a:cxn ang="0">
                    <a:pos x="15" y="287"/>
                  </a:cxn>
                  <a:cxn ang="0">
                    <a:pos x="14" y="285"/>
                  </a:cxn>
                  <a:cxn ang="0">
                    <a:pos x="12" y="285"/>
                  </a:cxn>
                  <a:cxn ang="0">
                    <a:pos x="11" y="284"/>
                  </a:cxn>
                  <a:cxn ang="0">
                    <a:pos x="9" y="285"/>
                  </a:cxn>
                  <a:cxn ang="0">
                    <a:pos x="9" y="285"/>
                  </a:cxn>
                  <a:cxn ang="0">
                    <a:pos x="11" y="282"/>
                  </a:cxn>
                  <a:cxn ang="0">
                    <a:pos x="12" y="276"/>
                  </a:cxn>
                  <a:cxn ang="0">
                    <a:pos x="14" y="259"/>
                  </a:cxn>
                  <a:cxn ang="0">
                    <a:pos x="14" y="232"/>
                  </a:cxn>
                  <a:cxn ang="0">
                    <a:pos x="14" y="232"/>
                  </a:cxn>
                  <a:cxn ang="0">
                    <a:pos x="17" y="212"/>
                  </a:cxn>
                  <a:cxn ang="0">
                    <a:pos x="21" y="193"/>
                  </a:cxn>
                  <a:cxn ang="0">
                    <a:pos x="29" y="155"/>
                  </a:cxn>
                  <a:cxn ang="0">
                    <a:pos x="29" y="155"/>
                  </a:cxn>
                  <a:cxn ang="0">
                    <a:pos x="38" y="119"/>
                  </a:cxn>
                  <a:cxn ang="0">
                    <a:pos x="48" y="83"/>
                  </a:cxn>
                  <a:cxn ang="0">
                    <a:pos x="48" y="83"/>
                  </a:cxn>
                  <a:cxn ang="0">
                    <a:pos x="58" y="45"/>
                  </a:cxn>
                  <a:cxn ang="0">
                    <a:pos x="64" y="25"/>
                  </a:cxn>
                  <a:cxn ang="0">
                    <a:pos x="68" y="16"/>
                  </a:cxn>
                  <a:cxn ang="0">
                    <a:pos x="72" y="8"/>
                  </a:cxn>
                  <a:cxn ang="0">
                    <a:pos x="72" y="8"/>
                  </a:cxn>
                  <a:cxn ang="0">
                    <a:pos x="73" y="5"/>
                  </a:cxn>
                  <a:cxn ang="0">
                    <a:pos x="73" y="3"/>
                  </a:cxn>
                  <a:cxn ang="0">
                    <a:pos x="72" y="2"/>
                  </a:cxn>
                  <a:cxn ang="0">
                    <a:pos x="71" y="1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5" y="1"/>
                  </a:cxn>
                  <a:cxn ang="0">
                    <a:pos x="63" y="2"/>
                  </a:cxn>
                  <a:cxn ang="0">
                    <a:pos x="63" y="2"/>
                  </a:cxn>
                </a:cxnLst>
                <a:rect l="0" t="0" r="r" b="b"/>
                <a:pathLst>
                  <a:path w="73" h="296">
                    <a:moveTo>
                      <a:pt x="63" y="2"/>
                    </a:moveTo>
                    <a:lnTo>
                      <a:pt x="63" y="2"/>
                    </a:lnTo>
                    <a:lnTo>
                      <a:pt x="58" y="14"/>
                    </a:lnTo>
                    <a:lnTo>
                      <a:pt x="54" y="25"/>
                    </a:lnTo>
                    <a:lnTo>
                      <a:pt x="47" y="49"/>
                    </a:lnTo>
                    <a:lnTo>
                      <a:pt x="34" y="96"/>
                    </a:lnTo>
                    <a:lnTo>
                      <a:pt x="34" y="96"/>
                    </a:lnTo>
                    <a:lnTo>
                      <a:pt x="27" y="122"/>
                    </a:lnTo>
                    <a:lnTo>
                      <a:pt x="21" y="149"/>
                    </a:lnTo>
                    <a:lnTo>
                      <a:pt x="10" y="203"/>
                    </a:lnTo>
                    <a:lnTo>
                      <a:pt x="10" y="203"/>
                    </a:lnTo>
                    <a:lnTo>
                      <a:pt x="6" y="222"/>
                    </a:lnTo>
                    <a:lnTo>
                      <a:pt x="3" y="243"/>
                    </a:lnTo>
                    <a:lnTo>
                      <a:pt x="1" y="263"/>
                    </a:lnTo>
                    <a:lnTo>
                      <a:pt x="0" y="283"/>
                    </a:lnTo>
                    <a:lnTo>
                      <a:pt x="0" y="283"/>
                    </a:lnTo>
                    <a:lnTo>
                      <a:pt x="1" y="290"/>
                    </a:lnTo>
                    <a:lnTo>
                      <a:pt x="2" y="292"/>
                    </a:lnTo>
                    <a:lnTo>
                      <a:pt x="3" y="294"/>
                    </a:lnTo>
                    <a:lnTo>
                      <a:pt x="6" y="296"/>
                    </a:lnTo>
                    <a:lnTo>
                      <a:pt x="8" y="296"/>
                    </a:lnTo>
                    <a:lnTo>
                      <a:pt x="11" y="296"/>
                    </a:lnTo>
                    <a:lnTo>
                      <a:pt x="14" y="294"/>
                    </a:lnTo>
                    <a:lnTo>
                      <a:pt x="14" y="294"/>
                    </a:lnTo>
                    <a:lnTo>
                      <a:pt x="15" y="293"/>
                    </a:lnTo>
                    <a:lnTo>
                      <a:pt x="16" y="291"/>
                    </a:lnTo>
                    <a:lnTo>
                      <a:pt x="15" y="287"/>
                    </a:lnTo>
                    <a:lnTo>
                      <a:pt x="14" y="285"/>
                    </a:lnTo>
                    <a:lnTo>
                      <a:pt x="12" y="285"/>
                    </a:lnTo>
                    <a:lnTo>
                      <a:pt x="11" y="284"/>
                    </a:lnTo>
                    <a:lnTo>
                      <a:pt x="9" y="285"/>
                    </a:lnTo>
                    <a:lnTo>
                      <a:pt x="9" y="285"/>
                    </a:lnTo>
                    <a:lnTo>
                      <a:pt x="11" y="282"/>
                    </a:lnTo>
                    <a:lnTo>
                      <a:pt x="12" y="276"/>
                    </a:lnTo>
                    <a:lnTo>
                      <a:pt x="14" y="259"/>
                    </a:lnTo>
                    <a:lnTo>
                      <a:pt x="14" y="232"/>
                    </a:lnTo>
                    <a:lnTo>
                      <a:pt x="14" y="232"/>
                    </a:lnTo>
                    <a:lnTo>
                      <a:pt x="17" y="212"/>
                    </a:lnTo>
                    <a:lnTo>
                      <a:pt x="21" y="193"/>
                    </a:lnTo>
                    <a:lnTo>
                      <a:pt x="29" y="155"/>
                    </a:lnTo>
                    <a:lnTo>
                      <a:pt x="29" y="155"/>
                    </a:lnTo>
                    <a:lnTo>
                      <a:pt x="38" y="119"/>
                    </a:lnTo>
                    <a:lnTo>
                      <a:pt x="48" y="83"/>
                    </a:lnTo>
                    <a:lnTo>
                      <a:pt x="48" y="83"/>
                    </a:lnTo>
                    <a:lnTo>
                      <a:pt x="58" y="45"/>
                    </a:lnTo>
                    <a:lnTo>
                      <a:pt x="64" y="25"/>
                    </a:lnTo>
                    <a:lnTo>
                      <a:pt x="68" y="16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3" y="5"/>
                    </a:lnTo>
                    <a:lnTo>
                      <a:pt x="73" y="3"/>
                    </a:lnTo>
                    <a:lnTo>
                      <a:pt x="72" y="2"/>
                    </a:lnTo>
                    <a:lnTo>
                      <a:pt x="71" y="1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5" y="1"/>
                    </a:lnTo>
                    <a:lnTo>
                      <a:pt x="63" y="2"/>
                    </a:lnTo>
                    <a:lnTo>
                      <a:pt x="6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" name="Freeform 168"/>
              <p:cNvSpPr/>
              <p:nvPr/>
            </p:nvSpPr>
            <p:spPr bwMode="auto">
              <a:xfrm>
                <a:off x="4271963" y="2197100"/>
                <a:ext cx="55563" cy="195263"/>
              </a:xfrm>
              <a:custGeom>
                <a:avLst/>
                <a:gdLst/>
                <a:ahLst/>
                <a:cxnLst>
                  <a:cxn ang="0">
                    <a:pos x="98" y="2"/>
                  </a:cxn>
                  <a:cxn ang="0">
                    <a:pos x="98" y="2"/>
                  </a:cxn>
                  <a:cxn ang="0">
                    <a:pos x="84" y="26"/>
                  </a:cxn>
                  <a:cxn ang="0">
                    <a:pos x="71" y="51"/>
                  </a:cxn>
                  <a:cxn ang="0">
                    <a:pos x="61" y="77"/>
                  </a:cxn>
                  <a:cxn ang="0">
                    <a:pos x="51" y="103"/>
                  </a:cxn>
                  <a:cxn ang="0">
                    <a:pos x="42" y="128"/>
                  </a:cxn>
                  <a:cxn ang="0">
                    <a:pos x="34" y="155"/>
                  </a:cxn>
                  <a:cxn ang="0">
                    <a:pos x="27" y="182"/>
                  </a:cxn>
                  <a:cxn ang="0">
                    <a:pos x="21" y="209"/>
                  </a:cxn>
                  <a:cxn ang="0">
                    <a:pos x="21" y="209"/>
                  </a:cxn>
                  <a:cxn ang="0">
                    <a:pos x="14" y="234"/>
                  </a:cxn>
                  <a:cxn ang="0">
                    <a:pos x="9" y="259"/>
                  </a:cxn>
                  <a:cxn ang="0">
                    <a:pos x="6" y="283"/>
                  </a:cxn>
                  <a:cxn ang="0">
                    <a:pos x="3" y="308"/>
                  </a:cxn>
                  <a:cxn ang="0">
                    <a:pos x="3" y="308"/>
                  </a:cxn>
                  <a:cxn ang="0">
                    <a:pos x="1" y="323"/>
                  </a:cxn>
                  <a:cxn ang="0">
                    <a:pos x="0" y="340"/>
                  </a:cxn>
                  <a:cxn ang="0">
                    <a:pos x="0" y="349"/>
                  </a:cxn>
                  <a:cxn ang="0">
                    <a:pos x="1" y="356"/>
                  </a:cxn>
                  <a:cxn ang="0">
                    <a:pos x="4" y="363"/>
                  </a:cxn>
                  <a:cxn ang="0">
                    <a:pos x="6" y="366"/>
                  </a:cxn>
                  <a:cxn ang="0">
                    <a:pos x="8" y="368"/>
                  </a:cxn>
                  <a:cxn ang="0">
                    <a:pos x="8" y="368"/>
                  </a:cxn>
                  <a:cxn ang="0">
                    <a:pos x="11" y="370"/>
                  </a:cxn>
                  <a:cxn ang="0">
                    <a:pos x="13" y="369"/>
                  </a:cxn>
                  <a:cxn ang="0">
                    <a:pos x="15" y="368"/>
                  </a:cxn>
                  <a:cxn ang="0">
                    <a:pos x="16" y="365"/>
                  </a:cxn>
                  <a:cxn ang="0">
                    <a:pos x="16" y="361"/>
                  </a:cxn>
                  <a:cxn ang="0">
                    <a:pos x="16" y="361"/>
                  </a:cxn>
                  <a:cxn ang="0">
                    <a:pos x="16" y="359"/>
                  </a:cxn>
                  <a:cxn ang="0">
                    <a:pos x="15" y="357"/>
                  </a:cxn>
                  <a:cxn ang="0">
                    <a:pos x="13" y="356"/>
                  </a:cxn>
                  <a:cxn ang="0">
                    <a:pos x="11" y="356"/>
                  </a:cxn>
                  <a:cxn ang="0">
                    <a:pos x="11" y="356"/>
                  </a:cxn>
                  <a:cxn ang="0">
                    <a:pos x="10" y="349"/>
                  </a:cxn>
                  <a:cxn ang="0">
                    <a:pos x="10" y="339"/>
                  </a:cxn>
                  <a:cxn ang="0">
                    <a:pos x="11" y="324"/>
                  </a:cxn>
                  <a:cxn ang="0">
                    <a:pos x="11" y="324"/>
                  </a:cxn>
                  <a:cxn ang="0">
                    <a:pos x="12" y="304"/>
                  </a:cxn>
                  <a:cxn ang="0">
                    <a:pos x="14" y="283"/>
                  </a:cxn>
                  <a:cxn ang="0">
                    <a:pos x="14" y="283"/>
                  </a:cxn>
                  <a:cxn ang="0">
                    <a:pos x="19" y="259"/>
                  </a:cxn>
                  <a:cxn ang="0">
                    <a:pos x="24" y="235"/>
                  </a:cxn>
                  <a:cxn ang="0">
                    <a:pos x="35" y="185"/>
                  </a:cxn>
                  <a:cxn ang="0">
                    <a:pos x="35" y="185"/>
                  </a:cxn>
                  <a:cxn ang="0">
                    <a:pos x="47" y="143"/>
                  </a:cxn>
                  <a:cxn ang="0">
                    <a:pos x="61" y="102"/>
                  </a:cxn>
                  <a:cxn ang="0">
                    <a:pos x="61" y="102"/>
                  </a:cxn>
                  <a:cxn ang="0">
                    <a:pos x="70" y="77"/>
                  </a:cxn>
                  <a:cxn ang="0">
                    <a:pos x="80" y="53"/>
                  </a:cxn>
                  <a:cxn ang="0">
                    <a:pos x="93" y="30"/>
                  </a:cxn>
                  <a:cxn ang="0">
                    <a:pos x="106" y="8"/>
                  </a:cxn>
                  <a:cxn ang="0">
                    <a:pos x="106" y="8"/>
                  </a:cxn>
                  <a:cxn ang="0">
                    <a:pos x="106" y="6"/>
                  </a:cxn>
                  <a:cxn ang="0">
                    <a:pos x="106" y="3"/>
                  </a:cxn>
                  <a:cxn ang="0">
                    <a:pos x="105" y="2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8" y="2"/>
                  </a:cxn>
                  <a:cxn ang="0">
                    <a:pos x="98" y="2"/>
                  </a:cxn>
                </a:cxnLst>
                <a:rect l="0" t="0" r="r" b="b"/>
                <a:pathLst>
                  <a:path w="106" h="370">
                    <a:moveTo>
                      <a:pt x="98" y="2"/>
                    </a:moveTo>
                    <a:lnTo>
                      <a:pt x="98" y="2"/>
                    </a:lnTo>
                    <a:lnTo>
                      <a:pt x="84" y="26"/>
                    </a:lnTo>
                    <a:lnTo>
                      <a:pt x="71" y="51"/>
                    </a:lnTo>
                    <a:lnTo>
                      <a:pt x="61" y="77"/>
                    </a:lnTo>
                    <a:lnTo>
                      <a:pt x="51" y="103"/>
                    </a:lnTo>
                    <a:lnTo>
                      <a:pt x="42" y="128"/>
                    </a:lnTo>
                    <a:lnTo>
                      <a:pt x="34" y="155"/>
                    </a:lnTo>
                    <a:lnTo>
                      <a:pt x="27" y="182"/>
                    </a:lnTo>
                    <a:lnTo>
                      <a:pt x="21" y="209"/>
                    </a:lnTo>
                    <a:lnTo>
                      <a:pt x="21" y="209"/>
                    </a:lnTo>
                    <a:lnTo>
                      <a:pt x="14" y="234"/>
                    </a:lnTo>
                    <a:lnTo>
                      <a:pt x="9" y="259"/>
                    </a:lnTo>
                    <a:lnTo>
                      <a:pt x="6" y="283"/>
                    </a:lnTo>
                    <a:lnTo>
                      <a:pt x="3" y="308"/>
                    </a:lnTo>
                    <a:lnTo>
                      <a:pt x="3" y="308"/>
                    </a:lnTo>
                    <a:lnTo>
                      <a:pt x="1" y="323"/>
                    </a:lnTo>
                    <a:lnTo>
                      <a:pt x="0" y="340"/>
                    </a:lnTo>
                    <a:lnTo>
                      <a:pt x="0" y="349"/>
                    </a:lnTo>
                    <a:lnTo>
                      <a:pt x="1" y="356"/>
                    </a:lnTo>
                    <a:lnTo>
                      <a:pt x="4" y="363"/>
                    </a:lnTo>
                    <a:lnTo>
                      <a:pt x="6" y="366"/>
                    </a:lnTo>
                    <a:lnTo>
                      <a:pt x="8" y="368"/>
                    </a:lnTo>
                    <a:lnTo>
                      <a:pt x="8" y="368"/>
                    </a:lnTo>
                    <a:lnTo>
                      <a:pt x="11" y="370"/>
                    </a:lnTo>
                    <a:lnTo>
                      <a:pt x="13" y="369"/>
                    </a:lnTo>
                    <a:lnTo>
                      <a:pt x="15" y="368"/>
                    </a:lnTo>
                    <a:lnTo>
                      <a:pt x="16" y="365"/>
                    </a:lnTo>
                    <a:lnTo>
                      <a:pt x="16" y="361"/>
                    </a:lnTo>
                    <a:lnTo>
                      <a:pt x="16" y="361"/>
                    </a:lnTo>
                    <a:lnTo>
                      <a:pt x="16" y="359"/>
                    </a:lnTo>
                    <a:lnTo>
                      <a:pt x="15" y="357"/>
                    </a:lnTo>
                    <a:lnTo>
                      <a:pt x="13" y="356"/>
                    </a:lnTo>
                    <a:lnTo>
                      <a:pt x="11" y="356"/>
                    </a:lnTo>
                    <a:lnTo>
                      <a:pt x="11" y="356"/>
                    </a:lnTo>
                    <a:lnTo>
                      <a:pt x="10" y="349"/>
                    </a:lnTo>
                    <a:lnTo>
                      <a:pt x="10" y="339"/>
                    </a:lnTo>
                    <a:lnTo>
                      <a:pt x="11" y="324"/>
                    </a:lnTo>
                    <a:lnTo>
                      <a:pt x="11" y="324"/>
                    </a:lnTo>
                    <a:lnTo>
                      <a:pt x="12" y="304"/>
                    </a:lnTo>
                    <a:lnTo>
                      <a:pt x="14" y="283"/>
                    </a:lnTo>
                    <a:lnTo>
                      <a:pt x="14" y="283"/>
                    </a:lnTo>
                    <a:lnTo>
                      <a:pt x="19" y="259"/>
                    </a:lnTo>
                    <a:lnTo>
                      <a:pt x="24" y="235"/>
                    </a:lnTo>
                    <a:lnTo>
                      <a:pt x="35" y="185"/>
                    </a:lnTo>
                    <a:lnTo>
                      <a:pt x="35" y="185"/>
                    </a:lnTo>
                    <a:lnTo>
                      <a:pt x="47" y="143"/>
                    </a:lnTo>
                    <a:lnTo>
                      <a:pt x="61" y="102"/>
                    </a:lnTo>
                    <a:lnTo>
                      <a:pt x="61" y="102"/>
                    </a:lnTo>
                    <a:lnTo>
                      <a:pt x="70" y="77"/>
                    </a:lnTo>
                    <a:lnTo>
                      <a:pt x="80" y="53"/>
                    </a:lnTo>
                    <a:lnTo>
                      <a:pt x="93" y="30"/>
                    </a:lnTo>
                    <a:lnTo>
                      <a:pt x="106" y="8"/>
                    </a:lnTo>
                    <a:lnTo>
                      <a:pt x="106" y="8"/>
                    </a:lnTo>
                    <a:lnTo>
                      <a:pt x="106" y="6"/>
                    </a:lnTo>
                    <a:lnTo>
                      <a:pt x="106" y="3"/>
                    </a:lnTo>
                    <a:lnTo>
                      <a:pt x="105" y="2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8" y="2"/>
                    </a:lnTo>
                    <a:lnTo>
                      <a:pt x="98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9" name="Freeform 170"/>
              <p:cNvSpPr/>
              <p:nvPr/>
            </p:nvSpPr>
            <p:spPr bwMode="auto">
              <a:xfrm>
                <a:off x="4338638" y="2201863"/>
                <a:ext cx="31750" cy="112713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52" y="4"/>
                  </a:cxn>
                  <a:cxn ang="0">
                    <a:pos x="51" y="10"/>
                  </a:cxn>
                  <a:cxn ang="0">
                    <a:pos x="48" y="16"/>
                  </a:cxn>
                  <a:cxn ang="0">
                    <a:pos x="43" y="29"/>
                  </a:cxn>
                  <a:cxn ang="0">
                    <a:pos x="38" y="41"/>
                  </a:cxn>
                  <a:cxn ang="0">
                    <a:pos x="36" y="47"/>
                  </a:cxn>
                  <a:cxn ang="0">
                    <a:pos x="34" y="54"/>
                  </a:cxn>
                  <a:cxn ang="0">
                    <a:pos x="34" y="54"/>
                  </a:cxn>
                  <a:cxn ang="0">
                    <a:pos x="25" y="103"/>
                  </a:cxn>
                  <a:cxn ang="0">
                    <a:pos x="25" y="103"/>
                  </a:cxn>
                  <a:cxn ang="0">
                    <a:pos x="23" y="116"/>
                  </a:cxn>
                  <a:cxn ang="0">
                    <a:pos x="19" y="129"/>
                  </a:cxn>
                  <a:cxn ang="0">
                    <a:pos x="10" y="156"/>
                  </a:cxn>
                  <a:cxn ang="0">
                    <a:pos x="3" y="181"/>
                  </a:cxn>
                  <a:cxn ang="0">
                    <a:pos x="1" y="195"/>
                  </a:cxn>
                  <a:cxn ang="0">
                    <a:pos x="0" y="208"/>
                  </a:cxn>
                  <a:cxn ang="0">
                    <a:pos x="0" y="208"/>
                  </a:cxn>
                  <a:cxn ang="0">
                    <a:pos x="0" y="210"/>
                  </a:cxn>
                  <a:cxn ang="0">
                    <a:pos x="1" y="211"/>
                  </a:cxn>
                  <a:cxn ang="0">
                    <a:pos x="2" y="212"/>
                  </a:cxn>
                  <a:cxn ang="0">
                    <a:pos x="4" y="212"/>
                  </a:cxn>
                  <a:cxn ang="0">
                    <a:pos x="6" y="212"/>
                  </a:cxn>
                  <a:cxn ang="0">
                    <a:pos x="7" y="211"/>
                  </a:cxn>
                  <a:cxn ang="0">
                    <a:pos x="8" y="210"/>
                  </a:cxn>
                  <a:cxn ang="0">
                    <a:pos x="9" y="208"/>
                  </a:cxn>
                  <a:cxn ang="0">
                    <a:pos x="9" y="208"/>
                  </a:cxn>
                  <a:cxn ang="0">
                    <a:pos x="10" y="200"/>
                  </a:cxn>
                  <a:cxn ang="0">
                    <a:pos x="11" y="192"/>
                  </a:cxn>
                  <a:cxn ang="0">
                    <a:pos x="15" y="176"/>
                  </a:cxn>
                  <a:cxn ang="0">
                    <a:pos x="26" y="144"/>
                  </a:cxn>
                  <a:cxn ang="0">
                    <a:pos x="26" y="144"/>
                  </a:cxn>
                  <a:cxn ang="0">
                    <a:pos x="29" y="131"/>
                  </a:cxn>
                  <a:cxn ang="0">
                    <a:pos x="32" y="117"/>
                  </a:cxn>
                  <a:cxn ang="0">
                    <a:pos x="37" y="91"/>
                  </a:cxn>
                  <a:cxn ang="0">
                    <a:pos x="37" y="91"/>
                  </a:cxn>
                  <a:cxn ang="0">
                    <a:pos x="41" y="67"/>
                  </a:cxn>
                  <a:cxn ang="0">
                    <a:pos x="46" y="42"/>
                  </a:cxn>
                  <a:cxn ang="0">
                    <a:pos x="46" y="42"/>
                  </a:cxn>
                  <a:cxn ang="0">
                    <a:pos x="50" y="33"/>
                  </a:cxn>
                  <a:cxn ang="0">
                    <a:pos x="55" y="23"/>
                  </a:cxn>
                  <a:cxn ang="0">
                    <a:pos x="59" y="14"/>
                  </a:cxn>
                  <a:cxn ang="0">
                    <a:pos x="60" y="9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3"/>
                  </a:cxn>
                  <a:cxn ang="0">
                    <a:pos x="60" y="1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4" y="1"/>
                  </a:cxn>
                  <a:cxn ang="0">
                    <a:pos x="53" y="3"/>
                  </a:cxn>
                  <a:cxn ang="0">
                    <a:pos x="52" y="4"/>
                  </a:cxn>
                  <a:cxn ang="0">
                    <a:pos x="52" y="4"/>
                  </a:cxn>
                </a:cxnLst>
                <a:rect l="0" t="0" r="r" b="b"/>
                <a:pathLst>
                  <a:path w="61" h="212">
                    <a:moveTo>
                      <a:pt x="52" y="4"/>
                    </a:moveTo>
                    <a:lnTo>
                      <a:pt x="52" y="4"/>
                    </a:lnTo>
                    <a:lnTo>
                      <a:pt x="51" y="10"/>
                    </a:lnTo>
                    <a:lnTo>
                      <a:pt x="48" y="16"/>
                    </a:lnTo>
                    <a:lnTo>
                      <a:pt x="43" y="29"/>
                    </a:lnTo>
                    <a:lnTo>
                      <a:pt x="38" y="41"/>
                    </a:lnTo>
                    <a:lnTo>
                      <a:pt x="36" y="47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25" y="103"/>
                    </a:lnTo>
                    <a:lnTo>
                      <a:pt x="25" y="103"/>
                    </a:lnTo>
                    <a:lnTo>
                      <a:pt x="23" y="116"/>
                    </a:lnTo>
                    <a:lnTo>
                      <a:pt x="19" y="129"/>
                    </a:lnTo>
                    <a:lnTo>
                      <a:pt x="10" y="156"/>
                    </a:lnTo>
                    <a:lnTo>
                      <a:pt x="3" y="181"/>
                    </a:lnTo>
                    <a:lnTo>
                      <a:pt x="1" y="195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0" y="210"/>
                    </a:lnTo>
                    <a:lnTo>
                      <a:pt x="1" y="211"/>
                    </a:lnTo>
                    <a:lnTo>
                      <a:pt x="2" y="212"/>
                    </a:lnTo>
                    <a:lnTo>
                      <a:pt x="4" y="212"/>
                    </a:lnTo>
                    <a:lnTo>
                      <a:pt x="6" y="212"/>
                    </a:lnTo>
                    <a:lnTo>
                      <a:pt x="7" y="211"/>
                    </a:lnTo>
                    <a:lnTo>
                      <a:pt x="8" y="210"/>
                    </a:lnTo>
                    <a:lnTo>
                      <a:pt x="9" y="208"/>
                    </a:lnTo>
                    <a:lnTo>
                      <a:pt x="9" y="208"/>
                    </a:lnTo>
                    <a:lnTo>
                      <a:pt x="10" y="200"/>
                    </a:lnTo>
                    <a:lnTo>
                      <a:pt x="11" y="192"/>
                    </a:lnTo>
                    <a:lnTo>
                      <a:pt x="15" y="176"/>
                    </a:lnTo>
                    <a:lnTo>
                      <a:pt x="26" y="144"/>
                    </a:lnTo>
                    <a:lnTo>
                      <a:pt x="26" y="144"/>
                    </a:lnTo>
                    <a:lnTo>
                      <a:pt x="29" y="131"/>
                    </a:lnTo>
                    <a:lnTo>
                      <a:pt x="32" y="117"/>
                    </a:lnTo>
                    <a:lnTo>
                      <a:pt x="37" y="91"/>
                    </a:lnTo>
                    <a:lnTo>
                      <a:pt x="37" y="91"/>
                    </a:lnTo>
                    <a:lnTo>
                      <a:pt x="41" y="67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50" y="33"/>
                    </a:lnTo>
                    <a:lnTo>
                      <a:pt x="55" y="23"/>
                    </a:lnTo>
                    <a:lnTo>
                      <a:pt x="59" y="14"/>
                    </a:lnTo>
                    <a:lnTo>
                      <a:pt x="60" y="9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3"/>
                    </a:lnTo>
                    <a:lnTo>
                      <a:pt x="60" y="1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4" y="1"/>
                    </a:lnTo>
                    <a:lnTo>
                      <a:pt x="53" y="3"/>
                    </a:lnTo>
                    <a:lnTo>
                      <a:pt x="52" y="4"/>
                    </a:lnTo>
                    <a:lnTo>
                      <a:pt x="52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0" name="Freeform 171"/>
              <p:cNvSpPr/>
              <p:nvPr/>
            </p:nvSpPr>
            <p:spPr bwMode="auto">
              <a:xfrm>
                <a:off x="4357688" y="2209800"/>
                <a:ext cx="36513" cy="90488"/>
              </a:xfrm>
              <a:custGeom>
                <a:avLst/>
                <a:gdLst/>
                <a:ahLst/>
                <a:cxnLst>
                  <a:cxn ang="0">
                    <a:pos x="60" y="1"/>
                  </a:cxn>
                  <a:cxn ang="0">
                    <a:pos x="60" y="1"/>
                  </a:cxn>
                  <a:cxn ang="0">
                    <a:pos x="51" y="10"/>
                  </a:cxn>
                  <a:cxn ang="0">
                    <a:pos x="43" y="22"/>
                  </a:cxn>
                  <a:cxn ang="0">
                    <a:pos x="37" y="34"/>
                  </a:cxn>
                  <a:cxn ang="0">
                    <a:pos x="33" y="48"/>
                  </a:cxn>
                  <a:cxn ang="0">
                    <a:pos x="29" y="61"/>
                  </a:cxn>
                  <a:cxn ang="0">
                    <a:pos x="25" y="75"/>
                  </a:cxn>
                  <a:cxn ang="0">
                    <a:pos x="20" y="100"/>
                  </a:cxn>
                  <a:cxn ang="0">
                    <a:pos x="20" y="100"/>
                  </a:cxn>
                  <a:cxn ang="0">
                    <a:pos x="15" y="115"/>
                  </a:cxn>
                  <a:cxn ang="0">
                    <a:pos x="6" y="135"/>
                  </a:cxn>
                  <a:cxn ang="0">
                    <a:pos x="3" y="147"/>
                  </a:cxn>
                  <a:cxn ang="0">
                    <a:pos x="0" y="156"/>
                  </a:cxn>
                  <a:cxn ang="0">
                    <a:pos x="0" y="164"/>
                  </a:cxn>
                  <a:cxn ang="0">
                    <a:pos x="1" y="166"/>
                  </a:cxn>
                  <a:cxn ang="0">
                    <a:pos x="3" y="170"/>
                  </a:cxn>
                  <a:cxn ang="0">
                    <a:pos x="3" y="170"/>
                  </a:cxn>
                  <a:cxn ang="0">
                    <a:pos x="4" y="170"/>
                  </a:cxn>
                  <a:cxn ang="0">
                    <a:pos x="6" y="171"/>
                  </a:cxn>
                  <a:cxn ang="0">
                    <a:pos x="9" y="169"/>
                  </a:cxn>
                  <a:cxn ang="0">
                    <a:pos x="10" y="167"/>
                  </a:cxn>
                  <a:cxn ang="0">
                    <a:pos x="11" y="165"/>
                  </a:cxn>
                  <a:cxn ang="0">
                    <a:pos x="10" y="164"/>
                  </a:cxn>
                  <a:cxn ang="0">
                    <a:pos x="9" y="162"/>
                  </a:cxn>
                  <a:cxn ang="0">
                    <a:pos x="9" y="162"/>
                  </a:cxn>
                  <a:cxn ang="0">
                    <a:pos x="10" y="159"/>
                  </a:cxn>
                  <a:cxn ang="0">
                    <a:pos x="14" y="152"/>
                  </a:cxn>
                  <a:cxn ang="0">
                    <a:pos x="18" y="138"/>
                  </a:cxn>
                  <a:cxn ang="0">
                    <a:pos x="18" y="138"/>
                  </a:cxn>
                  <a:cxn ang="0">
                    <a:pos x="24" y="119"/>
                  </a:cxn>
                  <a:cxn ang="0">
                    <a:pos x="29" y="100"/>
                  </a:cxn>
                  <a:cxn ang="0">
                    <a:pos x="29" y="100"/>
                  </a:cxn>
                  <a:cxn ang="0">
                    <a:pos x="34" y="76"/>
                  </a:cxn>
                  <a:cxn ang="0">
                    <a:pos x="38" y="63"/>
                  </a:cxn>
                  <a:cxn ang="0">
                    <a:pos x="41" y="51"/>
                  </a:cxn>
                  <a:cxn ang="0">
                    <a:pos x="47" y="38"/>
                  </a:cxn>
                  <a:cxn ang="0">
                    <a:pos x="52" y="27"/>
                  </a:cxn>
                  <a:cxn ang="0">
                    <a:pos x="58" y="17"/>
                  </a:cxn>
                  <a:cxn ang="0">
                    <a:pos x="66" y="7"/>
                  </a:cxn>
                  <a:cxn ang="0">
                    <a:pos x="66" y="7"/>
                  </a:cxn>
                  <a:cxn ang="0">
                    <a:pos x="67" y="6"/>
                  </a:cxn>
                  <a:cxn ang="0">
                    <a:pos x="68" y="4"/>
                  </a:cxn>
                  <a:cxn ang="0">
                    <a:pos x="67" y="3"/>
                  </a:cxn>
                  <a:cxn ang="0">
                    <a:pos x="66" y="1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60" y="1"/>
                  </a:cxn>
                  <a:cxn ang="0">
                    <a:pos x="60" y="1"/>
                  </a:cxn>
                </a:cxnLst>
                <a:rect l="0" t="0" r="r" b="b"/>
                <a:pathLst>
                  <a:path w="68" h="171">
                    <a:moveTo>
                      <a:pt x="60" y="1"/>
                    </a:moveTo>
                    <a:lnTo>
                      <a:pt x="60" y="1"/>
                    </a:lnTo>
                    <a:lnTo>
                      <a:pt x="51" y="10"/>
                    </a:lnTo>
                    <a:lnTo>
                      <a:pt x="43" y="22"/>
                    </a:lnTo>
                    <a:lnTo>
                      <a:pt x="37" y="34"/>
                    </a:lnTo>
                    <a:lnTo>
                      <a:pt x="33" y="48"/>
                    </a:lnTo>
                    <a:lnTo>
                      <a:pt x="29" y="61"/>
                    </a:lnTo>
                    <a:lnTo>
                      <a:pt x="25" y="75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15" y="115"/>
                    </a:lnTo>
                    <a:lnTo>
                      <a:pt x="6" y="135"/>
                    </a:lnTo>
                    <a:lnTo>
                      <a:pt x="3" y="147"/>
                    </a:lnTo>
                    <a:lnTo>
                      <a:pt x="0" y="156"/>
                    </a:lnTo>
                    <a:lnTo>
                      <a:pt x="0" y="164"/>
                    </a:lnTo>
                    <a:lnTo>
                      <a:pt x="1" y="166"/>
                    </a:lnTo>
                    <a:lnTo>
                      <a:pt x="3" y="170"/>
                    </a:lnTo>
                    <a:lnTo>
                      <a:pt x="3" y="170"/>
                    </a:lnTo>
                    <a:lnTo>
                      <a:pt x="4" y="170"/>
                    </a:lnTo>
                    <a:lnTo>
                      <a:pt x="6" y="171"/>
                    </a:lnTo>
                    <a:lnTo>
                      <a:pt x="9" y="169"/>
                    </a:lnTo>
                    <a:lnTo>
                      <a:pt x="10" y="167"/>
                    </a:lnTo>
                    <a:lnTo>
                      <a:pt x="11" y="165"/>
                    </a:lnTo>
                    <a:lnTo>
                      <a:pt x="10" y="164"/>
                    </a:lnTo>
                    <a:lnTo>
                      <a:pt x="9" y="162"/>
                    </a:lnTo>
                    <a:lnTo>
                      <a:pt x="9" y="162"/>
                    </a:lnTo>
                    <a:lnTo>
                      <a:pt x="10" y="159"/>
                    </a:lnTo>
                    <a:lnTo>
                      <a:pt x="14" y="152"/>
                    </a:lnTo>
                    <a:lnTo>
                      <a:pt x="18" y="138"/>
                    </a:lnTo>
                    <a:lnTo>
                      <a:pt x="18" y="138"/>
                    </a:lnTo>
                    <a:lnTo>
                      <a:pt x="24" y="119"/>
                    </a:lnTo>
                    <a:lnTo>
                      <a:pt x="29" y="100"/>
                    </a:lnTo>
                    <a:lnTo>
                      <a:pt x="29" y="100"/>
                    </a:lnTo>
                    <a:lnTo>
                      <a:pt x="34" y="76"/>
                    </a:lnTo>
                    <a:lnTo>
                      <a:pt x="38" y="63"/>
                    </a:lnTo>
                    <a:lnTo>
                      <a:pt x="41" y="51"/>
                    </a:lnTo>
                    <a:lnTo>
                      <a:pt x="47" y="38"/>
                    </a:lnTo>
                    <a:lnTo>
                      <a:pt x="52" y="27"/>
                    </a:lnTo>
                    <a:lnTo>
                      <a:pt x="58" y="17"/>
                    </a:lnTo>
                    <a:lnTo>
                      <a:pt x="66" y="7"/>
                    </a:lnTo>
                    <a:lnTo>
                      <a:pt x="66" y="7"/>
                    </a:lnTo>
                    <a:lnTo>
                      <a:pt x="67" y="6"/>
                    </a:lnTo>
                    <a:lnTo>
                      <a:pt x="68" y="4"/>
                    </a:lnTo>
                    <a:lnTo>
                      <a:pt x="67" y="3"/>
                    </a:lnTo>
                    <a:lnTo>
                      <a:pt x="66" y="1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60" y="1"/>
                    </a:lnTo>
                    <a:lnTo>
                      <a:pt x="6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3" name="Freeform 174"/>
              <p:cNvSpPr/>
              <p:nvPr/>
            </p:nvSpPr>
            <p:spPr bwMode="auto">
              <a:xfrm>
                <a:off x="4340225" y="2436813"/>
                <a:ext cx="4763" cy="428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76"/>
                  </a:cxn>
                  <a:cxn ang="0">
                    <a:pos x="0" y="76"/>
                  </a:cxn>
                  <a:cxn ang="0">
                    <a:pos x="1" y="78"/>
                  </a:cxn>
                  <a:cxn ang="0">
                    <a:pos x="2" y="79"/>
                  </a:cxn>
                  <a:cxn ang="0">
                    <a:pos x="3" y="80"/>
                  </a:cxn>
                  <a:cxn ang="0">
                    <a:pos x="5" y="80"/>
                  </a:cxn>
                  <a:cxn ang="0">
                    <a:pos x="6" y="80"/>
                  </a:cxn>
                  <a:cxn ang="0">
                    <a:pos x="8" y="79"/>
                  </a:cxn>
                  <a:cxn ang="0">
                    <a:pos x="9" y="78"/>
                  </a:cxn>
                  <a:cxn ang="0">
                    <a:pos x="9" y="76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80">
                    <a:moveTo>
                      <a:pt x="0" y="5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1" y="78"/>
                    </a:lnTo>
                    <a:lnTo>
                      <a:pt x="2" y="79"/>
                    </a:lnTo>
                    <a:lnTo>
                      <a:pt x="3" y="80"/>
                    </a:lnTo>
                    <a:lnTo>
                      <a:pt x="5" y="80"/>
                    </a:lnTo>
                    <a:lnTo>
                      <a:pt x="6" y="80"/>
                    </a:lnTo>
                    <a:lnTo>
                      <a:pt x="8" y="79"/>
                    </a:lnTo>
                    <a:lnTo>
                      <a:pt x="9" y="78"/>
                    </a:lnTo>
                    <a:lnTo>
                      <a:pt x="9" y="7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4" name="Freeform 175"/>
              <p:cNvSpPr/>
              <p:nvPr/>
            </p:nvSpPr>
            <p:spPr bwMode="auto">
              <a:xfrm>
                <a:off x="4370388" y="2460625"/>
                <a:ext cx="11113" cy="65088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2"/>
                  </a:cxn>
                  <a:cxn ang="0">
                    <a:pos x="9" y="9"/>
                  </a:cxn>
                  <a:cxn ang="0">
                    <a:pos x="7" y="15"/>
                  </a:cxn>
                  <a:cxn ang="0">
                    <a:pos x="3" y="29"/>
                  </a:cxn>
                  <a:cxn ang="0">
                    <a:pos x="1" y="44"/>
                  </a:cxn>
                  <a:cxn ang="0">
                    <a:pos x="0" y="59"/>
                  </a:cxn>
                  <a:cxn ang="0">
                    <a:pos x="1" y="90"/>
                  </a:cxn>
                  <a:cxn ang="0">
                    <a:pos x="2" y="118"/>
                  </a:cxn>
                  <a:cxn ang="0">
                    <a:pos x="2" y="118"/>
                  </a:cxn>
                  <a:cxn ang="0">
                    <a:pos x="3" y="120"/>
                  </a:cxn>
                  <a:cxn ang="0">
                    <a:pos x="4" y="122"/>
                  </a:cxn>
                  <a:cxn ang="0">
                    <a:pos x="5" y="123"/>
                  </a:cxn>
                  <a:cxn ang="0">
                    <a:pos x="7" y="123"/>
                  </a:cxn>
                  <a:cxn ang="0">
                    <a:pos x="9" y="123"/>
                  </a:cxn>
                  <a:cxn ang="0">
                    <a:pos x="10" y="122"/>
                  </a:cxn>
                  <a:cxn ang="0">
                    <a:pos x="11" y="120"/>
                  </a:cxn>
                  <a:cxn ang="0">
                    <a:pos x="11" y="118"/>
                  </a:cxn>
                  <a:cxn ang="0">
                    <a:pos x="11" y="118"/>
                  </a:cxn>
                  <a:cxn ang="0">
                    <a:pos x="10" y="91"/>
                  </a:cxn>
                  <a:cxn ang="0">
                    <a:pos x="10" y="61"/>
                  </a:cxn>
                  <a:cxn ang="0">
                    <a:pos x="10" y="47"/>
                  </a:cxn>
                  <a:cxn ang="0">
                    <a:pos x="12" y="32"/>
                  </a:cxn>
                  <a:cxn ang="0">
                    <a:pos x="15" y="19"/>
                  </a:cxn>
                  <a:cxn ang="0">
                    <a:pos x="17" y="13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2" y="5"/>
                  </a:cxn>
                  <a:cxn ang="0">
                    <a:pos x="20" y="3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2"/>
                  </a:cxn>
                </a:cxnLst>
                <a:rect l="0" t="0" r="r" b="b"/>
                <a:pathLst>
                  <a:path w="22" h="123">
                    <a:moveTo>
                      <a:pt x="12" y="2"/>
                    </a:moveTo>
                    <a:lnTo>
                      <a:pt x="12" y="2"/>
                    </a:lnTo>
                    <a:lnTo>
                      <a:pt x="9" y="9"/>
                    </a:lnTo>
                    <a:lnTo>
                      <a:pt x="7" y="15"/>
                    </a:lnTo>
                    <a:lnTo>
                      <a:pt x="3" y="29"/>
                    </a:lnTo>
                    <a:lnTo>
                      <a:pt x="1" y="44"/>
                    </a:lnTo>
                    <a:lnTo>
                      <a:pt x="0" y="59"/>
                    </a:lnTo>
                    <a:lnTo>
                      <a:pt x="1" y="90"/>
                    </a:lnTo>
                    <a:lnTo>
                      <a:pt x="2" y="118"/>
                    </a:lnTo>
                    <a:lnTo>
                      <a:pt x="2" y="118"/>
                    </a:lnTo>
                    <a:lnTo>
                      <a:pt x="3" y="120"/>
                    </a:lnTo>
                    <a:lnTo>
                      <a:pt x="4" y="122"/>
                    </a:lnTo>
                    <a:lnTo>
                      <a:pt x="5" y="123"/>
                    </a:lnTo>
                    <a:lnTo>
                      <a:pt x="7" y="123"/>
                    </a:lnTo>
                    <a:lnTo>
                      <a:pt x="9" y="123"/>
                    </a:lnTo>
                    <a:lnTo>
                      <a:pt x="10" y="122"/>
                    </a:lnTo>
                    <a:lnTo>
                      <a:pt x="11" y="120"/>
                    </a:lnTo>
                    <a:lnTo>
                      <a:pt x="11" y="118"/>
                    </a:lnTo>
                    <a:lnTo>
                      <a:pt x="11" y="118"/>
                    </a:lnTo>
                    <a:lnTo>
                      <a:pt x="10" y="91"/>
                    </a:lnTo>
                    <a:lnTo>
                      <a:pt x="10" y="61"/>
                    </a:lnTo>
                    <a:lnTo>
                      <a:pt x="10" y="47"/>
                    </a:lnTo>
                    <a:lnTo>
                      <a:pt x="12" y="32"/>
                    </a:lnTo>
                    <a:lnTo>
                      <a:pt x="15" y="19"/>
                    </a:lnTo>
                    <a:lnTo>
                      <a:pt x="17" y="13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2" y="5"/>
                    </a:lnTo>
                    <a:lnTo>
                      <a:pt x="20" y="3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6" name="Freeform 177"/>
              <p:cNvSpPr/>
              <p:nvPr/>
            </p:nvSpPr>
            <p:spPr bwMode="auto">
              <a:xfrm>
                <a:off x="4424363" y="2520950"/>
                <a:ext cx="4763" cy="7143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132"/>
                  </a:cxn>
                  <a:cxn ang="0">
                    <a:pos x="0" y="132"/>
                  </a:cxn>
                  <a:cxn ang="0">
                    <a:pos x="0" y="134"/>
                  </a:cxn>
                  <a:cxn ang="0">
                    <a:pos x="1" y="136"/>
                  </a:cxn>
                  <a:cxn ang="0">
                    <a:pos x="3" y="136"/>
                  </a:cxn>
                  <a:cxn ang="0">
                    <a:pos x="4" y="137"/>
                  </a:cxn>
                  <a:cxn ang="0">
                    <a:pos x="6" y="136"/>
                  </a:cxn>
                  <a:cxn ang="0">
                    <a:pos x="7" y="136"/>
                  </a:cxn>
                  <a:cxn ang="0">
                    <a:pos x="8" y="134"/>
                  </a:cxn>
                  <a:cxn ang="0">
                    <a:pos x="9" y="13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8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9" h="137">
                    <a:moveTo>
                      <a:pt x="0" y="4"/>
                    </a:moveTo>
                    <a:lnTo>
                      <a:pt x="0" y="132"/>
                    </a:lnTo>
                    <a:lnTo>
                      <a:pt x="0" y="132"/>
                    </a:lnTo>
                    <a:lnTo>
                      <a:pt x="0" y="134"/>
                    </a:lnTo>
                    <a:lnTo>
                      <a:pt x="1" y="136"/>
                    </a:lnTo>
                    <a:lnTo>
                      <a:pt x="3" y="136"/>
                    </a:lnTo>
                    <a:lnTo>
                      <a:pt x="4" y="137"/>
                    </a:lnTo>
                    <a:lnTo>
                      <a:pt x="6" y="136"/>
                    </a:lnTo>
                    <a:lnTo>
                      <a:pt x="7" y="136"/>
                    </a:lnTo>
                    <a:lnTo>
                      <a:pt x="8" y="134"/>
                    </a:lnTo>
                    <a:lnTo>
                      <a:pt x="9" y="13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7" name="Freeform 178"/>
              <p:cNvSpPr/>
              <p:nvPr/>
            </p:nvSpPr>
            <p:spPr bwMode="auto">
              <a:xfrm>
                <a:off x="4451350" y="2547938"/>
                <a:ext cx="7938" cy="68263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2" y="33"/>
                  </a:cxn>
                  <a:cxn ang="0">
                    <a:pos x="1" y="47"/>
                  </a:cxn>
                  <a:cxn ang="0">
                    <a:pos x="0" y="62"/>
                  </a:cxn>
                  <a:cxn ang="0">
                    <a:pos x="0" y="124"/>
                  </a:cxn>
                  <a:cxn ang="0">
                    <a:pos x="0" y="124"/>
                  </a:cxn>
                  <a:cxn ang="0">
                    <a:pos x="1" y="126"/>
                  </a:cxn>
                  <a:cxn ang="0">
                    <a:pos x="2" y="127"/>
                  </a:cxn>
                  <a:cxn ang="0">
                    <a:pos x="3" y="128"/>
                  </a:cxn>
                  <a:cxn ang="0">
                    <a:pos x="5" y="128"/>
                  </a:cxn>
                  <a:cxn ang="0">
                    <a:pos x="6" y="128"/>
                  </a:cxn>
                  <a:cxn ang="0">
                    <a:pos x="8" y="127"/>
                  </a:cxn>
                  <a:cxn ang="0">
                    <a:pos x="9" y="126"/>
                  </a:cxn>
                  <a:cxn ang="0">
                    <a:pos x="9" y="124"/>
                  </a:cxn>
                  <a:cxn ang="0">
                    <a:pos x="9" y="69"/>
                  </a:cxn>
                  <a:cxn ang="0">
                    <a:pos x="9" y="69"/>
                  </a:cxn>
                  <a:cxn ang="0">
                    <a:pos x="10" y="52"/>
                  </a:cxn>
                  <a:cxn ang="0">
                    <a:pos x="11" y="37"/>
                  </a:cxn>
                  <a:cxn ang="0">
                    <a:pos x="14" y="5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3" y="2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5" y="5"/>
                  </a:cxn>
                </a:cxnLst>
                <a:rect l="0" t="0" r="r" b="b"/>
                <a:pathLst>
                  <a:path w="14" h="128">
                    <a:moveTo>
                      <a:pt x="5" y="5"/>
                    </a:moveTo>
                    <a:lnTo>
                      <a:pt x="5" y="5"/>
                    </a:lnTo>
                    <a:lnTo>
                      <a:pt x="2" y="33"/>
                    </a:lnTo>
                    <a:lnTo>
                      <a:pt x="1" y="47"/>
                    </a:lnTo>
                    <a:lnTo>
                      <a:pt x="0" y="62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1" y="126"/>
                    </a:lnTo>
                    <a:lnTo>
                      <a:pt x="2" y="127"/>
                    </a:lnTo>
                    <a:lnTo>
                      <a:pt x="3" y="128"/>
                    </a:lnTo>
                    <a:lnTo>
                      <a:pt x="5" y="128"/>
                    </a:lnTo>
                    <a:lnTo>
                      <a:pt x="6" y="128"/>
                    </a:lnTo>
                    <a:lnTo>
                      <a:pt x="8" y="127"/>
                    </a:lnTo>
                    <a:lnTo>
                      <a:pt x="9" y="126"/>
                    </a:lnTo>
                    <a:lnTo>
                      <a:pt x="9" y="124"/>
                    </a:lnTo>
                    <a:lnTo>
                      <a:pt x="9" y="69"/>
                    </a:lnTo>
                    <a:lnTo>
                      <a:pt x="9" y="69"/>
                    </a:lnTo>
                    <a:lnTo>
                      <a:pt x="10" y="52"/>
                    </a:lnTo>
                    <a:lnTo>
                      <a:pt x="11" y="37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8" name="Freeform 179"/>
              <p:cNvSpPr/>
              <p:nvPr/>
            </p:nvSpPr>
            <p:spPr bwMode="auto">
              <a:xfrm>
                <a:off x="4478338" y="2578100"/>
                <a:ext cx="6350" cy="5556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1" y="103"/>
                  </a:cxn>
                  <a:cxn ang="0">
                    <a:pos x="4" y="104"/>
                  </a:cxn>
                  <a:cxn ang="0">
                    <a:pos x="5" y="104"/>
                  </a:cxn>
                  <a:cxn ang="0">
                    <a:pos x="7" y="104"/>
                  </a:cxn>
                  <a:cxn ang="0">
                    <a:pos x="8" y="103"/>
                  </a:cxn>
                  <a:cxn ang="0">
                    <a:pos x="9" y="102"/>
                  </a:cxn>
                  <a:cxn ang="0">
                    <a:pos x="10" y="100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0" h="104">
                    <a:moveTo>
                      <a:pt x="0" y="5"/>
                    </a:moveTo>
                    <a:lnTo>
                      <a:pt x="0" y="100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1" y="103"/>
                    </a:lnTo>
                    <a:lnTo>
                      <a:pt x="4" y="104"/>
                    </a:lnTo>
                    <a:lnTo>
                      <a:pt x="5" y="104"/>
                    </a:lnTo>
                    <a:lnTo>
                      <a:pt x="7" y="104"/>
                    </a:lnTo>
                    <a:lnTo>
                      <a:pt x="8" y="103"/>
                    </a:lnTo>
                    <a:lnTo>
                      <a:pt x="9" y="102"/>
                    </a:lnTo>
                    <a:lnTo>
                      <a:pt x="10" y="100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9" name="Freeform 180"/>
              <p:cNvSpPr/>
              <p:nvPr/>
            </p:nvSpPr>
            <p:spPr bwMode="auto">
              <a:xfrm>
                <a:off x="4500563" y="2608263"/>
                <a:ext cx="7938" cy="49213"/>
              </a:xfrm>
              <a:custGeom>
                <a:avLst/>
                <a:gdLst/>
                <a:ahLst/>
                <a:cxnLst>
                  <a:cxn ang="0">
                    <a:pos x="15" y="88"/>
                  </a:cxn>
                  <a:cxn ang="0">
                    <a:pos x="15" y="88"/>
                  </a:cxn>
                  <a:cxn ang="0">
                    <a:pos x="12" y="79"/>
                  </a:cxn>
                  <a:cxn ang="0">
                    <a:pos x="10" y="68"/>
                  </a:cxn>
                  <a:cxn ang="0">
                    <a:pos x="9" y="57"/>
                  </a:cxn>
                  <a:cxn ang="0">
                    <a:pos x="9" y="47"/>
                  </a:cxn>
                  <a:cxn ang="0">
                    <a:pos x="9" y="25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0" y="26"/>
                  </a:cxn>
                  <a:cxn ang="0">
                    <a:pos x="0" y="48"/>
                  </a:cxn>
                  <a:cxn ang="0">
                    <a:pos x="0" y="59"/>
                  </a:cxn>
                  <a:cxn ang="0">
                    <a:pos x="1" y="69"/>
                  </a:cxn>
                  <a:cxn ang="0">
                    <a:pos x="3" y="81"/>
                  </a:cxn>
                  <a:cxn ang="0">
                    <a:pos x="6" y="91"/>
                  </a:cxn>
                  <a:cxn ang="0">
                    <a:pos x="6" y="91"/>
                  </a:cxn>
                  <a:cxn ang="0">
                    <a:pos x="7" y="93"/>
                  </a:cxn>
                  <a:cxn ang="0">
                    <a:pos x="8" y="94"/>
                  </a:cxn>
                  <a:cxn ang="0">
                    <a:pos x="10" y="94"/>
                  </a:cxn>
                  <a:cxn ang="0">
                    <a:pos x="12" y="94"/>
                  </a:cxn>
                  <a:cxn ang="0">
                    <a:pos x="13" y="93"/>
                  </a:cxn>
                  <a:cxn ang="0">
                    <a:pos x="14" y="92"/>
                  </a:cxn>
                  <a:cxn ang="0">
                    <a:pos x="15" y="90"/>
                  </a:cxn>
                  <a:cxn ang="0">
                    <a:pos x="15" y="88"/>
                  </a:cxn>
                  <a:cxn ang="0">
                    <a:pos x="15" y="88"/>
                  </a:cxn>
                </a:cxnLst>
                <a:rect l="0" t="0" r="r" b="b"/>
                <a:pathLst>
                  <a:path w="15" h="94">
                    <a:moveTo>
                      <a:pt x="15" y="88"/>
                    </a:moveTo>
                    <a:lnTo>
                      <a:pt x="15" y="88"/>
                    </a:lnTo>
                    <a:lnTo>
                      <a:pt x="12" y="79"/>
                    </a:lnTo>
                    <a:lnTo>
                      <a:pt x="10" y="68"/>
                    </a:lnTo>
                    <a:lnTo>
                      <a:pt x="9" y="57"/>
                    </a:lnTo>
                    <a:lnTo>
                      <a:pt x="9" y="47"/>
                    </a:lnTo>
                    <a:lnTo>
                      <a:pt x="9" y="2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26"/>
                    </a:lnTo>
                    <a:lnTo>
                      <a:pt x="0" y="48"/>
                    </a:lnTo>
                    <a:lnTo>
                      <a:pt x="0" y="59"/>
                    </a:lnTo>
                    <a:lnTo>
                      <a:pt x="1" y="69"/>
                    </a:lnTo>
                    <a:lnTo>
                      <a:pt x="3" y="81"/>
                    </a:lnTo>
                    <a:lnTo>
                      <a:pt x="6" y="91"/>
                    </a:lnTo>
                    <a:lnTo>
                      <a:pt x="6" y="91"/>
                    </a:lnTo>
                    <a:lnTo>
                      <a:pt x="7" y="93"/>
                    </a:lnTo>
                    <a:lnTo>
                      <a:pt x="8" y="94"/>
                    </a:lnTo>
                    <a:lnTo>
                      <a:pt x="10" y="94"/>
                    </a:lnTo>
                    <a:lnTo>
                      <a:pt x="12" y="94"/>
                    </a:lnTo>
                    <a:lnTo>
                      <a:pt x="13" y="93"/>
                    </a:lnTo>
                    <a:lnTo>
                      <a:pt x="14" y="92"/>
                    </a:lnTo>
                    <a:lnTo>
                      <a:pt x="15" y="90"/>
                    </a:lnTo>
                    <a:lnTo>
                      <a:pt x="15" y="88"/>
                    </a:lnTo>
                    <a:lnTo>
                      <a:pt x="15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0" name="Freeform 181"/>
              <p:cNvSpPr/>
              <p:nvPr/>
            </p:nvSpPr>
            <p:spPr bwMode="auto">
              <a:xfrm>
                <a:off x="4529138" y="2622550"/>
                <a:ext cx="7938" cy="63500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6" y="5"/>
                  </a:cxn>
                  <a:cxn ang="0">
                    <a:pos x="5" y="18"/>
                  </a:cxn>
                  <a:cxn ang="0">
                    <a:pos x="3" y="31"/>
                  </a:cxn>
                  <a:cxn ang="0">
                    <a:pos x="1" y="43"/>
                  </a:cxn>
                  <a:cxn ang="0">
                    <a:pos x="0" y="57"/>
                  </a:cxn>
                  <a:cxn ang="0">
                    <a:pos x="0" y="57"/>
                  </a:cxn>
                  <a:cxn ang="0">
                    <a:pos x="0" y="86"/>
                  </a:cxn>
                  <a:cxn ang="0">
                    <a:pos x="0" y="114"/>
                  </a:cxn>
                  <a:cxn ang="0">
                    <a:pos x="0" y="114"/>
                  </a:cxn>
                  <a:cxn ang="0">
                    <a:pos x="1" y="116"/>
                  </a:cxn>
                  <a:cxn ang="0">
                    <a:pos x="2" y="117"/>
                  </a:cxn>
                  <a:cxn ang="0">
                    <a:pos x="3" y="118"/>
                  </a:cxn>
                  <a:cxn ang="0">
                    <a:pos x="6" y="119"/>
                  </a:cxn>
                  <a:cxn ang="0">
                    <a:pos x="8" y="118"/>
                  </a:cxn>
                  <a:cxn ang="0">
                    <a:pos x="9" y="117"/>
                  </a:cxn>
                  <a:cxn ang="0">
                    <a:pos x="10" y="116"/>
                  </a:cxn>
                  <a:cxn ang="0">
                    <a:pos x="11" y="114"/>
                  </a:cxn>
                  <a:cxn ang="0">
                    <a:pos x="11" y="57"/>
                  </a:cxn>
                  <a:cxn ang="0">
                    <a:pos x="11" y="57"/>
                  </a:cxn>
                  <a:cxn ang="0">
                    <a:pos x="11" y="43"/>
                  </a:cxn>
                  <a:cxn ang="0">
                    <a:pos x="13" y="31"/>
                  </a:cxn>
                  <a:cxn ang="0">
                    <a:pos x="14" y="18"/>
                  </a:cxn>
                  <a:cxn ang="0">
                    <a:pos x="15" y="5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4" y="1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6" y="3"/>
                  </a:cxn>
                  <a:cxn ang="0">
                    <a:pos x="6" y="5"/>
                  </a:cxn>
                  <a:cxn ang="0">
                    <a:pos x="6" y="5"/>
                  </a:cxn>
                </a:cxnLst>
                <a:rect l="0" t="0" r="r" b="b"/>
                <a:pathLst>
                  <a:path w="15" h="119">
                    <a:moveTo>
                      <a:pt x="6" y="5"/>
                    </a:moveTo>
                    <a:lnTo>
                      <a:pt x="6" y="5"/>
                    </a:lnTo>
                    <a:lnTo>
                      <a:pt x="5" y="18"/>
                    </a:lnTo>
                    <a:lnTo>
                      <a:pt x="3" y="31"/>
                    </a:lnTo>
                    <a:lnTo>
                      <a:pt x="1" y="43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86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1" y="116"/>
                    </a:lnTo>
                    <a:lnTo>
                      <a:pt x="2" y="117"/>
                    </a:lnTo>
                    <a:lnTo>
                      <a:pt x="3" y="118"/>
                    </a:lnTo>
                    <a:lnTo>
                      <a:pt x="6" y="119"/>
                    </a:lnTo>
                    <a:lnTo>
                      <a:pt x="8" y="118"/>
                    </a:lnTo>
                    <a:lnTo>
                      <a:pt x="9" y="117"/>
                    </a:lnTo>
                    <a:lnTo>
                      <a:pt x="10" y="116"/>
                    </a:lnTo>
                    <a:lnTo>
                      <a:pt x="11" y="114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11" y="43"/>
                    </a:lnTo>
                    <a:lnTo>
                      <a:pt x="13" y="31"/>
                    </a:lnTo>
                    <a:lnTo>
                      <a:pt x="14" y="18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1" name="Freeform 182"/>
              <p:cNvSpPr/>
              <p:nvPr/>
            </p:nvSpPr>
            <p:spPr bwMode="auto">
              <a:xfrm>
                <a:off x="4551363" y="2652713"/>
                <a:ext cx="4763" cy="55563"/>
              </a:xfrm>
              <a:custGeom>
                <a:avLst/>
                <a:gdLst/>
                <a:ahLst/>
                <a:cxnLst>
                  <a:cxn ang="0">
                    <a:pos x="11" y="5"/>
                  </a:cxn>
                  <a:cxn ang="0">
                    <a:pos x="11" y="5"/>
                  </a:cxn>
                  <a:cxn ang="0">
                    <a:pos x="11" y="3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0" y="53"/>
                  </a:cxn>
                  <a:cxn ang="0">
                    <a:pos x="0" y="75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2" y="101"/>
                  </a:cxn>
                  <a:cxn ang="0">
                    <a:pos x="4" y="103"/>
                  </a:cxn>
                  <a:cxn ang="0">
                    <a:pos x="7" y="104"/>
                  </a:cxn>
                  <a:cxn ang="0">
                    <a:pos x="9" y="104"/>
                  </a:cxn>
                  <a:cxn ang="0">
                    <a:pos x="10" y="103"/>
                  </a:cxn>
                  <a:cxn ang="0">
                    <a:pos x="11" y="101"/>
                  </a:cxn>
                  <a:cxn ang="0">
                    <a:pos x="11" y="99"/>
                  </a:cxn>
                  <a:cxn ang="0">
                    <a:pos x="11" y="99"/>
                  </a:cxn>
                  <a:cxn ang="0">
                    <a:pos x="9" y="75"/>
                  </a:cxn>
                  <a:cxn ang="0">
                    <a:pos x="9" y="53"/>
                  </a:cxn>
                  <a:cxn ang="0">
                    <a:pos x="11" y="5"/>
                  </a:cxn>
                  <a:cxn ang="0">
                    <a:pos x="11" y="5"/>
                  </a:cxn>
                </a:cxnLst>
                <a:rect l="0" t="0" r="r" b="b"/>
                <a:pathLst>
                  <a:path w="11" h="104">
                    <a:moveTo>
                      <a:pt x="11" y="5"/>
                    </a:moveTo>
                    <a:lnTo>
                      <a:pt x="11" y="5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0" y="53"/>
                    </a:lnTo>
                    <a:lnTo>
                      <a:pt x="0" y="75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2" y="101"/>
                    </a:lnTo>
                    <a:lnTo>
                      <a:pt x="4" y="103"/>
                    </a:lnTo>
                    <a:lnTo>
                      <a:pt x="7" y="104"/>
                    </a:lnTo>
                    <a:lnTo>
                      <a:pt x="9" y="104"/>
                    </a:lnTo>
                    <a:lnTo>
                      <a:pt x="10" y="103"/>
                    </a:lnTo>
                    <a:lnTo>
                      <a:pt x="11" y="101"/>
                    </a:lnTo>
                    <a:lnTo>
                      <a:pt x="11" y="99"/>
                    </a:lnTo>
                    <a:lnTo>
                      <a:pt x="11" y="99"/>
                    </a:lnTo>
                    <a:lnTo>
                      <a:pt x="9" y="75"/>
                    </a:lnTo>
                    <a:lnTo>
                      <a:pt x="9" y="53"/>
                    </a:lnTo>
                    <a:lnTo>
                      <a:pt x="11" y="5"/>
                    </a:lnTo>
                    <a:lnTo>
                      <a:pt x="1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2" name="Freeform 183"/>
              <p:cNvSpPr/>
              <p:nvPr/>
            </p:nvSpPr>
            <p:spPr bwMode="auto">
              <a:xfrm>
                <a:off x="4572000" y="2676525"/>
                <a:ext cx="6350" cy="58738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0" y="4"/>
                  </a:cxn>
                  <a:cxn ang="0">
                    <a:pos x="9" y="2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57"/>
                  </a:cxn>
                  <a:cxn ang="0">
                    <a:pos x="2" y="83"/>
                  </a:cxn>
                  <a:cxn ang="0">
                    <a:pos x="5" y="109"/>
                  </a:cxn>
                  <a:cxn ang="0">
                    <a:pos x="5" y="109"/>
                  </a:cxn>
                  <a:cxn ang="0">
                    <a:pos x="6" y="111"/>
                  </a:cxn>
                  <a:cxn ang="0">
                    <a:pos x="7" y="112"/>
                  </a:cxn>
                  <a:cxn ang="0">
                    <a:pos x="10" y="113"/>
                  </a:cxn>
                  <a:cxn ang="0">
                    <a:pos x="12" y="113"/>
                  </a:cxn>
                  <a:cxn ang="0">
                    <a:pos x="13" y="112"/>
                  </a:cxn>
                  <a:cxn ang="0">
                    <a:pos x="14" y="111"/>
                  </a:cxn>
                  <a:cxn ang="0">
                    <a:pos x="14" y="109"/>
                  </a:cxn>
                  <a:cxn ang="0">
                    <a:pos x="14" y="109"/>
                  </a:cxn>
                  <a:cxn ang="0">
                    <a:pos x="12" y="83"/>
                  </a:cxn>
                  <a:cxn ang="0">
                    <a:pos x="10" y="57"/>
                  </a:cxn>
                  <a:cxn ang="0">
                    <a:pos x="10" y="4"/>
                  </a:cxn>
                  <a:cxn ang="0">
                    <a:pos x="10" y="4"/>
                  </a:cxn>
                </a:cxnLst>
                <a:rect l="0" t="0" r="r" b="b"/>
                <a:pathLst>
                  <a:path w="14" h="113">
                    <a:moveTo>
                      <a:pt x="10" y="4"/>
                    </a:moveTo>
                    <a:lnTo>
                      <a:pt x="10" y="4"/>
                    </a:lnTo>
                    <a:lnTo>
                      <a:pt x="9" y="2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7"/>
                    </a:lnTo>
                    <a:lnTo>
                      <a:pt x="2" y="83"/>
                    </a:lnTo>
                    <a:lnTo>
                      <a:pt x="5" y="109"/>
                    </a:lnTo>
                    <a:lnTo>
                      <a:pt x="5" y="109"/>
                    </a:lnTo>
                    <a:lnTo>
                      <a:pt x="6" y="111"/>
                    </a:lnTo>
                    <a:lnTo>
                      <a:pt x="7" y="112"/>
                    </a:lnTo>
                    <a:lnTo>
                      <a:pt x="10" y="113"/>
                    </a:lnTo>
                    <a:lnTo>
                      <a:pt x="12" y="113"/>
                    </a:lnTo>
                    <a:lnTo>
                      <a:pt x="13" y="112"/>
                    </a:lnTo>
                    <a:lnTo>
                      <a:pt x="14" y="111"/>
                    </a:lnTo>
                    <a:lnTo>
                      <a:pt x="14" y="109"/>
                    </a:lnTo>
                    <a:lnTo>
                      <a:pt x="14" y="109"/>
                    </a:lnTo>
                    <a:lnTo>
                      <a:pt x="12" y="83"/>
                    </a:lnTo>
                    <a:lnTo>
                      <a:pt x="10" y="57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37" name="Freeform 188"/>
              <p:cNvSpPr/>
              <p:nvPr/>
            </p:nvSpPr>
            <p:spPr bwMode="auto">
              <a:xfrm>
                <a:off x="4602163" y="2432050"/>
                <a:ext cx="4763" cy="650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0" y="120"/>
                  </a:cxn>
                  <a:cxn ang="0">
                    <a:pos x="1" y="121"/>
                  </a:cxn>
                  <a:cxn ang="0">
                    <a:pos x="2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7" y="121"/>
                  </a:cxn>
                  <a:cxn ang="0">
                    <a:pos x="8" y="120"/>
                  </a:cxn>
                  <a:cxn ang="0">
                    <a:pos x="9" y="118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123">
                    <a:moveTo>
                      <a:pt x="0" y="5"/>
                    </a:moveTo>
                    <a:lnTo>
                      <a:pt x="0" y="118"/>
                    </a:lnTo>
                    <a:lnTo>
                      <a:pt x="0" y="118"/>
                    </a:lnTo>
                    <a:lnTo>
                      <a:pt x="0" y="120"/>
                    </a:lnTo>
                    <a:lnTo>
                      <a:pt x="1" y="121"/>
                    </a:lnTo>
                    <a:lnTo>
                      <a:pt x="2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7" y="121"/>
                    </a:lnTo>
                    <a:lnTo>
                      <a:pt x="8" y="120"/>
                    </a:lnTo>
                    <a:lnTo>
                      <a:pt x="9" y="118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40" name="Freeform 191"/>
              <p:cNvSpPr/>
              <p:nvPr/>
            </p:nvSpPr>
            <p:spPr bwMode="auto">
              <a:xfrm>
                <a:off x="4684713" y="2500313"/>
                <a:ext cx="4763" cy="873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61"/>
                  </a:cxn>
                  <a:cxn ang="0">
                    <a:pos x="0" y="161"/>
                  </a:cxn>
                  <a:cxn ang="0">
                    <a:pos x="0" y="163"/>
                  </a:cxn>
                  <a:cxn ang="0">
                    <a:pos x="1" y="164"/>
                  </a:cxn>
                  <a:cxn ang="0">
                    <a:pos x="3" y="165"/>
                  </a:cxn>
                  <a:cxn ang="0">
                    <a:pos x="5" y="166"/>
                  </a:cxn>
                  <a:cxn ang="0">
                    <a:pos x="6" y="165"/>
                  </a:cxn>
                  <a:cxn ang="0">
                    <a:pos x="8" y="164"/>
                  </a:cxn>
                  <a:cxn ang="0">
                    <a:pos x="9" y="163"/>
                  </a:cxn>
                  <a:cxn ang="0">
                    <a:pos x="9" y="161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166">
                    <a:moveTo>
                      <a:pt x="0" y="5"/>
                    </a:moveTo>
                    <a:lnTo>
                      <a:pt x="0" y="161"/>
                    </a:lnTo>
                    <a:lnTo>
                      <a:pt x="0" y="161"/>
                    </a:lnTo>
                    <a:lnTo>
                      <a:pt x="0" y="163"/>
                    </a:lnTo>
                    <a:lnTo>
                      <a:pt x="1" y="164"/>
                    </a:lnTo>
                    <a:lnTo>
                      <a:pt x="3" y="165"/>
                    </a:lnTo>
                    <a:lnTo>
                      <a:pt x="5" y="166"/>
                    </a:lnTo>
                    <a:lnTo>
                      <a:pt x="6" y="165"/>
                    </a:lnTo>
                    <a:lnTo>
                      <a:pt x="8" y="164"/>
                    </a:lnTo>
                    <a:lnTo>
                      <a:pt x="9" y="163"/>
                    </a:lnTo>
                    <a:lnTo>
                      <a:pt x="9" y="161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41" name="Freeform 192"/>
              <p:cNvSpPr/>
              <p:nvPr/>
            </p:nvSpPr>
            <p:spPr bwMode="auto">
              <a:xfrm>
                <a:off x="4702175" y="2540000"/>
                <a:ext cx="7938" cy="69850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3" y="19"/>
                  </a:cxn>
                  <a:cxn ang="0">
                    <a:pos x="1" y="34"/>
                  </a:cxn>
                  <a:cxn ang="0">
                    <a:pos x="0" y="50"/>
                  </a:cxn>
                  <a:cxn ang="0">
                    <a:pos x="0" y="65"/>
                  </a:cxn>
                  <a:cxn ang="0">
                    <a:pos x="1" y="96"/>
                  </a:cxn>
                  <a:cxn ang="0">
                    <a:pos x="1" y="127"/>
                  </a:cxn>
                  <a:cxn ang="0">
                    <a:pos x="1" y="127"/>
                  </a:cxn>
                  <a:cxn ang="0">
                    <a:pos x="2" y="129"/>
                  </a:cxn>
                  <a:cxn ang="0">
                    <a:pos x="3" y="131"/>
                  </a:cxn>
                  <a:cxn ang="0">
                    <a:pos x="4" y="132"/>
                  </a:cxn>
                  <a:cxn ang="0">
                    <a:pos x="6" y="132"/>
                  </a:cxn>
                  <a:cxn ang="0">
                    <a:pos x="7" y="132"/>
                  </a:cxn>
                  <a:cxn ang="0">
                    <a:pos x="9" y="131"/>
                  </a:cxn>
                  <a:cxn ang="0">
                    <a:pos x="10" y="129"/>
                  </a:cxn>
                  <a:cxn ang="0">
                    <a:pos x="10" y="127"/>
                  </a:cxn>
                  <a:cxn ang="0">
                    <a:pos x="10" y="127"/>
                  </a:cxn>
                  <a:cxn ang="0">
                    <a:pos x="10" y="97"/>
                  </a:cxn>
                  <a:cxn ang="0">
                    <a:pos x="9" y="66"/>
                  </a:cxn>
                  <a:cxn ang="0">
                    <a:pos x="9" y="51"/>
                  </a:cxn>
                  <a:cxn ang="0">
                    <a:pos x="10" y="36"/>
                  </a:cxn>
                  <a:cxn ang="0">
                    <a:pos x="12" y="21"/>
                  </a:cxn>
                  <a:cxn ang="0">
                    <a:pos x="15" y="5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4" y="2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6" y="3"/>
                  </a:cxn>
                  <a:cxn ang="0">
                    <a:pos x="6" y="3"/>
                  </a:cxn>
                </a:cxnLst>
                <a:rect l="0" t="0" r="r" b="b"/>
                <a:pathLst>
                  <a:path w="15" h="132">
                    <a:moveTo>
                      <a:pt x="6" y="3"/>
                    </a:moveTo>
                    <a:lnTo>
                      <a:pt x="6" y="3"/>
                    </a:lnTo>
                    <a:lnTo>
                      <a:pt x="3" y="19"/>
                    </a:lnTo>
                    <a:lnTo>
                      <a:pt x="1" y="34"/>
                    </a:lnTo>
                    <a:lnTo>
                      <a:pt x="0" y="50"/>
                    </a:lnTo>
                    <a:lnTo>
                      <a:pt x="0" y="65"/>
                    </a:lnTo>
                    <a:lnTo>
                      <a:pt x="1" y="96"/>
                    </a:lnTo>
                    <a:lnTo>
                      <a:pt x="1" y="127"/>
                    </a:lnTo>
                    <a:lnTo>
                      <a:pt x="1" y="127"/>
                    </a:lnTo>
                    <a:lnTo>
                      <a:pt x="2" y="129"/>
                    </a:lnTo>
                    <a:lnTo>
                      <a:pt x="3" y="131"/>
                    </a:lnTo>
                    <a:lnTo>
                      <a:pt x="4" y="132"/>
                    </a:lnTo>
                    <a:lnTo>
                      <a:pt x="6" y="132"/>
                    </a:lnTo>
                    <a:lnTo>
                      <a:pt x="7" y="132"/>
                    </a:lnTo>
                    <a:lnTo>
                      <a:pt x="9" y="131"/>
                    </a:lnTo>
                    <a:lnTo>
                      <a:pt x="10" y="129"/>
                    </a:lnTo>
                    <a:lnTo>
                      <a:pt x="10" y="127"/>
                    </a:lnTo>
                    <a:lnTo>
                      <a:pt x="10" y="127"/>
                    </a:lnTo>
                    <a:lnTo>
                      <a:pt x="10" y="97"/>
                    </a:lnTo>
                    <a:lnTo>
                      <a:pt x="9" y="66"/>
                    </a:lnTo>
                    <a:lnTo>
                      <a:pt x="9" y="51"/>
                    </a:lnTo>
                    <a:lnTo>
                      <a:pt x="10" y="36"/>
                    </a:lnTo>
                    <a:lnTo>
                      <a:pt x="12" y="21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43" name="Freeform 194"/>
              <p:cNvSpPr/>
              <p:nvPr/>
            </p:nvSpPr>
            <p:spPr bwMode="auto">
              <a:xfrm>
                <a:off x="4748213" y="2590800"/>
                <a:ext cx="4763" cy="5715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7"/>
                  </a:cxn>
                  <a:cxn ang="0">
                    <a:pos x="1" y="109"/>
                  </a:cxn>
                  <a:cxn ang="0">
                    <a:pos x="3" y="109"/>
                  </a:cxn>
                  <a:cxn ang="0">
                    <a:pos x="4" y="110"/>
                  </a:cxn>
                  <a:cxn ang="0">
                    <a:pos x="6" y="109"/>
                  </a:cxn>
                  <a:cxn ang="0">
                    <a:pos x="7" y="109"/>
                  </a:cxn>
                  <a:cxn ang="0">
                    <a:pos x="9" y="107"/>
                  </a:cxn>
                  <a:cxn ang="0">
                    <a:pos x="9" y="104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7" y="2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110">
                    <a:moveTo>
                      <a:pt x="0" y="5"/>
                    </a:moveTo>
                    <a:lnTo>
                      <a:pt x="0" y="104"/>
                    </a:lnTo>
                    <a:lnTo>
                      <a:pt x="0" y="104"/>
                    </a:lnTo>
                    <a:lnTo>
                      <a:pt x="0" y="107"/>
                    </a:lnTo>
                    <a:lnTo>
                      <a:pt x="1" y="109"/>
                    </a:lnTo>
                    <a:lnTo>
                      <a:pt x="3" y="109"/>
                    </a:lnTo>
                    <a:lnTo>
                      <a:pt x="4" y="110"/>
                    </a:lnTo>
                    <a:lnTo>
                      <a:pt x="6" y="109"/>
                    </a:lnTo>
                    <a:lnTo>
                      <a:pt x="7" y="109"/>
                    </a:lnTo>
                    <a:lnTo>
                      <a:pt x="9" y="107"/>
                    </a:lnTo>
                    <a:lnTo>
                      <a:pt x="9" y="104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44" name="Freeform 195"/>
              <p:cNvSpPr/>
              <p:nvPr/>
            </p:nvSpPr>
            <p:spPr bwMode="auto">
              <a:xfrm>
                <a:off x="4641850" y="2751138"/>
                <a:ext cx="7938" cy="26988"/>
              </a:xfrm>
              <a:custGeom>
                <a:avLst/>
                <a:gdLst/>
                <a:ahLst/>
                <a:cxnLst>
                  <a:cxn ang="0">
                    <a:pos x="15" y="46"/>
                  </a:cxn>
                  <a:cxn ang="0">
                    <a:pos x="15" y="46"/>
                  </a:cxn>
                  <a:cxn ang="0">
                    <a:pos x="12" y="36"/>
                  </a:cxn>
                  <a:cxn ang="0">
                    <a:pos x="11" y="26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0" y="3"/>
                  </a:cxn>
                  <a:cxn ang="0">
                    <a:pos x="8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27"/>
                  </a:cxn>
                  <a:cxn ang="0">
                    <a:pos x="2" y="38"/>
                  </a:cxn>
                  <a:cxn ang="0">
                    <a:pos x="5" y="48"/>
                  </a:cxn>
                  <a:cxn ang="0">
                    <a:pos x="5" y="48"/>
                  </a:cxn>
                  <a:cxn ang="0">
                    <a:pos x="6" y="50"/>
                  </a:cxn>
                  <a:cxn ang="0">
                    <a:pos x="7" y="51"/>
                  </a:cxn>
                  <a:cxn ang="0">
                    <a:pos x="10" y="51"/>
                  </a:cxn>
                  <a:cxn ang="0">
                    <a:pos x="11" y="51"/>
                  </a:cxn>
                  <a:cxn ang="0">
                    <a:pos x="13" y="51"/>
                  </a:cxn>
                  <a:cxn ang="0">
                    <a:pos x="14" y="49"/>
                  </a:cxn>
                  <a:cxn ang="0">
                    <a:pos x="15" y="48"/>
                  </a:cxn>
                  <a:cxn ang="0">
                    <a:pos x="15" y="46"/>
                  </a:cxn>
                  <a:cxn ang="0">
                    <a:pos x="15" y="46"/>
                  </a:cxn>
                </a:cxnLst>
                <a:rect l="0" t="0" r="r" b="b"/>
                <a:pathLst>
                  <a:path w="15" h="51">
                    <a:moveTo>
                      <a:pt x="15" y="46"/>
                    </a:moveTo>
                    <a:lnTo>
                      <a:pt x="15" y="46"/>
                    </a:lnTo>
                    <a:lnTo>
                      <a:pt x="12" y="36"/>
                    </a:lnTo>
                    <a:lnTo>
                      <a:pt x="11" y="2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27"/>
                    </a:lnTo>
                    <a:lnTo>
                      <a:pt x="2" y="38"/>
                    </a:lnTo>
                    <a:lnTo>
                      <a:pt x="5" y="48"/>
                    </a:lnTo>
                    <a:lnTo>
                      <a:pt x="5" y="48"/>
                    </a:lnTo>
                    <a:lnTo>
                      <a:pt x="6" y="50"/>
                    </a:lnTo>
                    <a:lnTo>
                      <a:pt x="7" y="51"/>
                    </a:lnTo>
                    <a:lnTo>
                      <a:pt x="10" y="51"/>
                    </a:lnTo>
                    <a:lnTo>
                      <a:pt x="11" y="51"/>
                    </a:lnTo>
                    <a:lnTo>
                      <a:pt x="13" y="51"/>
                    </a:lnTo>
                    <a:lnTo>
                      <a:pt x="14" y="49"/>
                    </a:lnTo>
                    <a:lnTo>
                      <a:pt x="15" y="48"/>
                    </a:lnTo>
                    <a:lnTo>
                      <a:pt x="15" y="46"/>
                    </a:lnTo>
                    <a:lnTo>
                      <a:pt x="15" y="4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45" name="Freeform 196"/>
              <p:cNvSpPr/>
              <p:nvPr/>
            </p:nvSpPr>
            <p:spPr bwMode="auto">
              <a:xfrm>
                <a:off x="4675188" y="2751138"/>
                <a:ext cx="12700" cy="34925"/>
              </a:xfrm>
              <a:custGeom>
                <a:avLst/>
                <a:gdLst/>
                <a:ahLst/>
                <a:cxnLst>
                  <a:cxn ang="0">
                    <a:pos x="18" y="39"/>
                  </a:cxn>
                  <a:cxn ang="0">
                    <a:pos x="18" y="39"/>
                  </a:cxn>
                  <a:cxn ang="0">
                    <a:pos x="14" y="31"/>
                  </a:cxn>
                  <a:cxn ang="0">
                    <a:pos x="12" y="23"/>
                  </a:cxn>
                  <a:cxn ang="0">
                    <a:pos x="9" y="13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7"/>
                  </a:cxn>
                  <a:cxn ang="0">
                    <a:pos x="1" y="24"/>
                  </a:cxn>
                  <a:cxn ang="0">
                    <a:pos x="3" y="30"/>
                  </a:cxn>
                  <a:cxn ang="0">
                    <a:pos x="3" y="30"/>
                  </a:cxn>
                  <a:cxn ang="0">
                    <a:pos x="6" y="38"/>
                  </a:cxn>
                  <a:cxn ang="0">
                    <a:pos x="9" y="45"/>
                  </a:cxn>
                  <a:cxn ang="0">
                    <a:pos x="13" y="54"/>
                  </a:cxn>
                  <a:cxn ang="0">
                    <a:pos x="14" y="62"/>
                  </a:cxn>
                  <a:cxn ang="0">
                    <a:pos x="14" y="62"/>
                  </a:cxn>
                  <a:cxn ang="0">
                    <a:pos x="15" y="64"/>
                  </a:cxn>
                  <a:cxn ang="0">
                    <a:pos x="16" y="65"/>
                  </a:cxn>
                  <a:cxn ang="0">
                    <a:pos x="18" y="66"/>
                  </a:cxn>
                  <a:cxn ang="0">
                    <a:pos x="19" y="66"/>
                  </a:cxn>
                  <a:cxn ang="0">
                    <a:pos x="21" y="66"/>
                  </a:cxn>
                  <a:cxn ang="0">
                    <a:pos x="22" y="65"/>
                  </a:cxn>
                  <a:cxn ang="0">
                    <a:pos x="23" y="64"/>
                  </a:cxn>
                  <a:cxn ang="0">
                    <a:pos x="24" y="62"/>
                  </a:cxn>
                  <a:cxn ang="0">
                    <a:pos x="24" y="62"/>
                  </a:cxn>
                  <a:cxn ang="0">
                    <a:pos x="23" y="56"/>
                  </a:cxn>
                  <a:cxn ang="0">
                    <a:pos x="22" y="49"/>
                  </a:cxn>
                  <a:cxn ang="0">
                    <a:pos x="18" y="39"/>
                  </a:cxn>
                  <a:cxn ang="0">
                    <a:pos x="18" y="39"/>
                  </a:cxn>
                </a:cxnLst>
                <a:rect l="0" t="0" r="r" b="b"/>
                <a:pathLst>
                  <a:path w="24" h="66">
                    <a:moveTo>
                      <a:pt x="18" y="39"/>
                    </a:moveTo>
                    <a:lnTo>
                      <a:pt x="18" y="39"/>
                    </a:lnTo>
                    <a:lnTo>
                      <a:pt x="14" y="31"/>
                    </a:lnTo>
                    <a:lnTo>
                      <a:pt x="12" y="23"/>
                    </a:lnTo>
                    <a:lnTo>
                      <a:pt x="9" y="13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7"/>
                    </a:lnTo>
                    <a:lnTo>
                      <a:pt x="1" y="24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6" y="38"/>
                    </a:lnTo>
                    <a:lnTo>
                      <a:pt x="9" y="45"/>
                    </a:lnTo>
                    <a:lnTo>
                      <a:pt x="13" y="54"/>
                    </a:lnTo>
                    <a:lnTo>
                      <a:pt x="14" y="62"/>
                    </a:lnTo>
                    <a:lnTo>
                      <a:pt x="14" y="62"/>
                    </a:lnTo>
                    <a:lnTo>
                      <a:pt x="15" y="64"/>
                    </a:lnTo>
                    <a:lnTo>
                      <a:pt x="16" y="65"/>
                    </a:lnTo>
                    <a:lnTo>
                      <a:pt x="18" y="66"/>
                    </a:lnTo>
                    <a:lnTo>
                      <a:pt x="19" y="66"/>
                    </a:lnTo>
                    <a:lnTo>
                      <a:pt x="21" y="66"/>
                    </a:lnTo>
                    <a:lnTo>
                      <a:pt x="22" y="65"/>
                    </a:lnTo>
                    <a:lnTo>
                      <a:pt x="23" y="64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23" y="56"/>
                    </a:lnTo>
                    <a:lnTo>
                      <a:pt x="22" y="49"/>
                    </a:lnTo>
                    <a:lnTo>
                      <a:pt x="18" y="39"/>
                    </a:lnTo>
                    <a:lnTo>
                      <a:pt x="18" y="3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46" name="Freeform 197"/>
              <p:cNvSpPr/>
              <p:nvPr/>
            </p:nvSpPr>
            <p:spPr bwMode="auto">
              <a:xfrm>
                <a:off x="4710113" y="2759075"/>
                <a:ext cx="9525" cy="44450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0" y="4"/>
                  </a:cxn>
                  <a:cxn ang="0">
                    <a:pos x="10" y="2"/>
                  </a:cxn>
                  <a:cxn ang="0">
                    <a:pos x="9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24"/>
                  </a:cxn>
                  <a:cxn ang="0">
                    <a:pos x="3" y="44"/>
                  </a:cxn>
                  <a:cxn ang="0">
                    <a:pos x="6" y="63"/>
                  </a:cxn>
                  <a:cxn ang="0">
                    <a:pos x="10" y="82"/>
                  </a:cxn>
                  <a:cxn ang="0">
                    <a:pos x="10" y="82"/>
                  </a:cxn>
                  <a:cxn ang="0">
                    <a:pos x="11" y="84"/>
                  </a:cxn>
                  <a:cxn ang="0">
                    <a:pos x="12" y="85"/>
                  </a:cxn>
                  <a:cxn ang="0">
                    <a:pos x="14" y="85"/>
                  </a:cxn>
                  <a:cxn ang="0">
                    <a:pos x="16" y="85"/>
                  </a:cxn>
                  <a:cxn ang="0">
                    <a:pos x="17" y="84"/>
                  </a:cxn>
                  <a:cxn ang="0">
                    <a:pos x="18" y="83"/>
                  </a:cxn>
                  <a:cxn ang="0">
                    <a:pos x="19" y="82"/>
                  </a:cxn>
                  <a:cxn ang="0">
                    <a:pos x="19" y="80"/>
                  </a:cxn>
                  <a:cxn ang="0">
                    <a:pos x="19" y="80"/>
                  </a:cxn>
                  <a:cxn ang="0">
                    <a:pos x="16" y="61"/>
                  </a:cxn>
                  <a:cxn ang="0">
                    <a:pos x="13" y="43"/>
                  </a:cxn>
                  <a:cxn ang="0">
                    <a:pos x="11" y="24"/>
                  </a:cxn>
                  <a:cxn ang="0">
                    <a:pos x="10" y="4"/>
                  </a:cxn>
                  <a:cxn ang="0">
                    <a:pos x="10" y="4"/>
                  </a:cxn>
                </a:cxnLst>
                <a:rect l="0" t="0" r="r" b="b"/>
                <a:pathLst>
                  <a:path w="19" h="85">
                    <a:moveTo>
                      <a:pt x="10" y="4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24"/>
                    </a:lnTo>
                    <a:lnTo>
                      <a:pt x="3" y="44"/>
                    </a:lnTo>
                    <a:lnTo>
                      <a:pt x="6" y="63"/>
                    </a:lnTo>
                    <a:lnTo>
                      <a:pt x="10" y="82"/>
                    </a:lnTo>
                    <a:lnTo>
                      <a:pt x="10" y="82"/>
                    </a:lnTo>
                    <a:lnTo>
                      <a:pt x="11" y="84"/>
                    </a:lnTo>
                    <a:lnTo>
                      <a:pt x="12" y="85"/>
                    </a:lnTo>
                    <a:lnTo>
                      <a:pt x="14" y="85"/>
                    </a:lnTo>
                    <a:lnTo>
                      <a:pt x="16" y="85"/>
                    </a:lnTo>
                    <a:lnTo>
                      <a:pt x="17" y="84"/>
                    </a:lnTo>
                    <a:lnTo>
                      <a:pt x="18" y="83"/>
                    </a:lnTo>
                    <a:lnTo>
                      <a:pt x="19" y="82"/>
                    </a:lnTo>
                    <a:lnTo>
                      <a:pt x="19" y="80"/>
                    </a:lnTo>
                    <a:lnTo>
                      <a:pt x="19" y="80"/>
                    </a:lnTo>
                    <a:lnTo>
                      <a:pt x="16" y="61"/>
                    </a:lnTo>
                    <a:lnTo>
                      <a:pt x="13" y="43"/>
                    </a:lnTo>
                    <a:lnTo>
                      <a:pt x="11" y="24"/>
                    </a:lnTo>
                    <a:lnTo>
                      <a:pt x="10" y="4"/>
                    </a:lnTo>
                    <a:lnTo>
                      <a:pt x="1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194" name="矩形 193"/>
            <p:cNvSpPr/>
            <p:nvPr/>
          </p:nvSpPr>
          <p:spPr>
            <a:xfrm>
              <a:off x="7666840" y="4089244"/>
              <a:ext cx="2241974" cy="94051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Giá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trị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về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du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lịch</a:t>
              </a:r>
              <a:endParaRPr lang="zh-CN" altLang="en-US" sz="2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99" name="文本框 179"/>
          <p:cNvSpPr txBox="1"/>
          <p:nvPr/>
        </p:nvSpPr>
        <p:spPr>
          <a:xfrm>
            <a:off x="1662545" y="1334557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</a:t>
            </a:r>
            <a:r>
              <a:rPr lang="en-US" altLang="zh-CN" sz="3200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. </a:t>
            </a:r>
            <a:r>
              <a:rPr lang="en-US" altLang="zh-CN" sz="3200" dirty="0" err="1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Vai</a:t>
            </a:r>
            <a:r>
              <a:rPr lang="en-US" altLang="zh-CN" sz="3200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trò</a:t>
            </a:r>
            <a:r>
              <a:rPr lang="en-US" altLang="zh-CN" sz="3200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của</a:t>
            </a:r>
            <a:r>
              <a:rPr lang="en-US" altLang="zh-CN" sz="3200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Sông</a:t>
            </a:r>
            <a:r>
              <a:rPr lang="en-US" altLang="zh-CN" sz="3200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và</a:t>
            </a:r>
            <a:r>
              <a:rPr lang="en-US" altLang="zh-CN" sz="3200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hồ</a:t>
            </a:r>
            <a:endParaRPr lang="zh-CN" altLang="en-US" sz="3200" dirty="0">
              <a:solidFill>
                <a:schemeClr val="bg1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pic>
        <p:nvPicPr>
          <p:cNvPr id="200" name="Picture 199">
            <a:extLst>
              <a:ext uri="{FF2B5EF4-FFF2-40B4-BE49-F238E27FC236}">
                <a16:creationId xmlns:a16="http://schemas.microsoft.com/office/drawing/2014/main" id="{E30581E3-3673-4C1B-9C5E-623D23660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" y="2109531"/>
            <a:ext cx="1968484" cy="13753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9CFA172E-6368-4584-BA17-301D18398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0" y="3951761"/>
            <a:ext cx="2083329" cy="14217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2AEB69EC-306C-4632-AC6C-BA6C2F1F00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944" y="2152900"/>
            <a:ext cx="1955076" cy="1349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E96A85CB-0098-4B3D-9EB4-1D7A67D48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04" y="4214421"/>
            <a:ext cx="2103068" cy="1353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65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组合 177"/>
          <p:cNvGrpSpPr/>
          <p:nvPr/>
        </p:nvGrpSpPr>
        <p:grpSpPr>
          <a:xfrm>
            <a:off x="994820" y="610692"/>
            <a:ext cx="5886671" cy="625183"/>
            <a:chOff x="994820" y="496392"/>
            <a:chExt cx="5886671" cy="625183"/>
          </a:xfrm>
        </p:grpSpPr>
        <p:grpSp>
          <p:nvGrpSpPr>
            <p:cNvPr id="179" name="组合 178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81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任意多边形 181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0" name="文本框 179"/>
            <p:cNvSpPr txBox="1"/>
            <p:nvPr/>
          </p:nvSpPr>
          <p:spPr>
            <a:xfrm>
              <a:off x="1595870" y="496392"/>
              <a:ext cx="3393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</a:t>
              </a:r>
              <a:r>
                <a:rPr lang="en-US" altLang="zh-CN" sz="3200" dirty="0" err="1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Sông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và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hồ</a:t>
              </a:r>
              <a:endParaRPr lang="zh-CN" altLang="en-US" sz="32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6" name="组合 195"/>
          <p:cNvGrpSpPr/>
          <p:nvPr/>
        </p:nvGrpSpPr>
        <p:grpSpPr>
          <a:xfrm>
            <a:off x="6933161" y="3304638"/>
            <a:ext cx="3933268" cy="1421928"/>
            <a:chOff x="6533111" y="1980663"/>
            <a:chExt cx="3933268" cy="1421928"/>
          </a:xfrm>
        </p:grpSpPr>
        <p:sp>
          <p:nvSpPr>
            <p:cNvPr id="9" name="椭圆 31"/>
            <p:cNvSpPr/>
            <p:nvPr/>
          </p:nvSpPr>
          <p:spPr>
            <a:xfrm>
              <a:off x="6533111" y="2045970"/>
              <a:ext cx="994660" cy="1202966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8575" cap="rnd">
              <a:solidFill>
                <a:schemeClr val="accent3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7775684" y="2517031"/>
              <a:ext cx="2690695" cy="15953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39" name="组合 138"/>
            <p:cNvGrpSpPr/>
            <p:nvPr/>
          </p:nvGrpSpPr>
          <p:grpSpPr>
            <a:xfrm>
              <a:off x="6780286" y="2350326"/>
              <a:ext cx="500309" cy="506236"/>
              <a:chOff x="4194175" y="1193800"/>
              <a:chExt cx="669926" cy="677863"/>
            </a:xfrm>
            <a:solidFill>
              <a:schemeClr val="accent3"/>
            </a:solidFill>
          </p:grpSpPr>
          <p:sp>
            <p:nvSpPr>
              <p:cNvPr id="140" name="Freeform 867"/>
              <p:cNvSpPr/>
              <p:nvPr/>
            </p:nvSpPr>
            <p:spPr bwMode="auto">
              <a:xfrm>
                <a:off x="4217988" y="1674813"/>
                <a:ext cx="52388" cy="115888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94" y="0"/>
                  </a:cxn>
                  <a:cxn ang="0">
                    <a:pos x="88" y="1"/>
                  </a:cxn>
                  <a:cxn ang="0">
                    <a:pos x="84" y="3"/>
                  </a:cxn>
                  <a:cxn ang="0">
                    <a:pos x="81" y="5"/>
                  </a:cxn>
                  <a:cxn ang="0">
                    <a:pos x="78" y="7"/>
                  </a:cxn>
                  <a:cxn ang="0">
                    <a:pos x="73" y="14"/>
                  </a:cxn>
                  <a:cxn ang="0">
                    <a:pos x="69" y="22"/>
                  </a:cxn>
                  <a:cxn ang="0">
                    <a:pos x="69" y="22"/>
                  </a:cxn>
                  <a:cxn ang="0">
                    <a:pos x="62" y="37"/>
                  </a:cxn>
                  <a:cxn ang="0">
                    <a:pos x="55" y="53"/>
                  </a:cxn>
                  <a:cxn ang="0">
                    <a:pos x="44" y="83"/>
                  </a:cxn>
                  <a:cxn ang="0">
                    <a:pos x="44" y="83"/>
                  </a:cxn>
                  <a:cxn ang="0">
                    <a:pos x="31" y="118"/>
                  </a:cxn>
                  <a:cxn ang="0">
                    <a:pos x="18" y="153"/>
                  </a:cxn>
                  <a:cxn ang="0">
                    <a:pos x="18" y="153"/>
                  </a:cxn>
                  <a:cxn ang="0">
                    <a:pos x="7" y="183"/>
                  </a:cxn>
                  <a:cxn ang="0">
                    <a:pos x="3" y="197"/>
                  </a:cxn>
                  <a:cxn ang="0">
                    <a:pos x="0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1" y="217"/>
                  </a:cxn>
                  <a:cxn ang="0">
                    <a:pos x="2" y="218"/>
                  </a:cxn>
                  <a:cxn ang="0">
                    <a:pos x="4" y="218"/>
                  </a:cxn>
                  <a:cxn ang="0">
                    <a:pos x="7" y="217"/>
                  </a:cxn>
                  <a:cxn ang="0">
                    <a:pos x="9" y="216"/>
                  </a:cxn>
                  <a:cxn ang="0">
                    <a:pos x="9" y="214"/>
                  </a:cxn>
                  <a:cxn ang="0">
                    <a:pos x="9" y="214"/>
                  </a:cxn>
                  <a:cxn ang="0">
                    <a:pos x="11" y="201"/>
                  </a:cxn>
                  <a:cxn ang="0">
                    <a:pos x="14" y="189"/>
                  </a:cxn>
                  <a:cxn ang="0">
                    <a:pos x="18" y="177"/>
                  </a:cxn>
                  <a:cxn ang="0">
                    <a:pos x="22" y="164"/>
                  </a:cxn>
                  <a:cxn ang="0">
                    <a:pos x="33" y="140"/>
                  </a:cxn>
                  <a:cxn ang="0">
                    <a:pos x="42" y="117"/>
                  </a:cxn>
                  <a:cxn ang="0">
                    <a:pos x="42" y="117"/>
                  </a:cxn>
                  <a:cxn ang="0">
                    <a:pos x="52" y="89"/>
                  </a:cxn>
                  <a:cxn ang="0">
                    <a:pos x="63" y="62"/>
                  </a:cxn>
                  <a:cxn ang="0">
                    <a:pos x="63" y="62"/>
                  </a:cxn>
                  <a:cxn ang="0">
                    <a:pos x="68" y="47"/>
                  </a:cxn>
                  <a:cxn ang="0">
                    <a:pos x="74" y="31"/>
                  </a:cxn>
                  <a:cxn ang="0">
                    <a:pos x="78" y="24"/>
                  </a:cxn>
                  <a:cxn ang="0">
                    <a:pos x="82" y="16"/>
                  </a:cxn>
                  <a:cxn ang="0">
                    <a:pos x="88" y="12"/>
                  </a:cxn>
                  <a:cxn ang="0">
                    <a:pos x="92" y="10"/>
                  </a:cxn>
                  <a:cxn ang="0">
                    <a:pos x="96" y="9"/>
                  </a:cxn>
                  <a:cxn ang="0">
                    <a:pos x="96" y="9"/>
                  </a:cxn>
                  <a:cxn ang="0">
                    <a:pos x="98" y="9"/>
                  </a:cxn>
                  <a:cxn ang="0">
                    <a:pos x="99" y="7"/>
                  </a:cxn>
                  <a:cxn ang="0">
                    <a:pos x="99" y="6"/>
                  </a:cxn>
                  <a:cxn ang="0">
                    <a:pos x="99" y="4"/>
                  </a:cxn>
                  <a:cxn ang="0">
                    <a:pos x="97" y="1"/>
                  </a:cxn>
                  <a:cxn ang="0">
                    <a:pos x="96" y="1"/>
                  </a:cxn>
                  <a:cxn ang="0">
                    <a:pos x="94" y="0"/>
                  </a:cxn>
                  <a:cxn ang="0">
                    <a:pos x="94" y="0"/>
                  </a:cxn>
                </a:cxnLst>
                <a:rect l="0" t="0" r="r" b="b"/>
                <a:pathLst>
                  <a:path w="99" h="218">
                    <a:moveTo>
                      <a:pt x="94" y="0"/>
                    </a:moveTo>
                    <a:lnTo>
                      <a:pt x="94" y="0"/>
                    </a:lnTo>
                    <a:lnTo>
                      <a:pt x="88" y="1"/>
                    </a:lnTo>
                    <a:lnTo>
                      <a:pt x="84" y="3"/>
                    </a:lnTo>
                    <a:lnTo>
                      <a:pt x="81" y="5"/>
                    </a:lnTo>
                    <a:lnTo>
                      <a:pt x="78" y="7"/>
                    </a:lnTo>
                    <a:lnTo>
                      <a:pt x="73" y="14"/>
                    </a:lnTo>
                    <a:lnTo>
                      <a:pt x="69" y="22"/>
                    </a:lnTo>
                    <a:lnTo>
                      <a:pt x="69" y="22"/>
                    </a:lnTo>
                    <a:lnTo>
                      <a:pt x="62" y="37"/>
                    </a:lnTo>
                    <a:lnTo>
                      <a:pt x="55" y="53"/>
                    </a:lnTo>
                    <a:lnTo>
                      <a:pt x="44" y="83"/>
                    </a:lnTo>
                    <a:lnTo>
                      <a:pt x="44" y="83"/>
                    </a:lnTo>
                    <a:lnTo>
                      <a:pt x="31" y="118"/>
                    </a:lnTo>
                    <a:lnTo>
                      <a:pt x="18" y="153"/>
                    </a:lnTo>
                    <a:lnTo>
                      <a:pt x="18" y="153"/>
                    </a:lnTo>
                    <a:lnTo>
                      <a:pt x="7" y="183"/>
                    </a:lnTo>
                    <a:lnTo>
                      <a:pt x="3" y="197"/>
                    </a:lnTo>
                    <a:lnTo>
                      <a:pt x="0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1" y="217"/>
                    </a:lnTo>
                    <a:lnTo>
                      <a:pt x="2" y="218"/>
                    </a:lnTo>
                    <a:lnTo>
                      <a:pt x="4" y="218"/>
                    </a:lnTo>
                    <a:lnTo>
                      <a:pt x="7" y="217"/>
                    </a:lnTo>
                    <a:lnTo>
                      <a:pt x="9" y="216"/>
                    </a:lnTo>
                    <a:lnTo>
                      <a:pt x="9" y="214"/>
                    </a:lnTo>
                    <a:lnTo>
                      <a:pt x="9" y="214"/>
                    </a:lnTo>
                    <a:lnTo>
                      <a:pt x="11" y="201"/>
                    </a:lnTo>
                    <a:lnTo>
                      <a:pt x="14" y="189"/>
                    </a:lnTo>
                    <a:lnTo>
                      <a:pt x="18" y="177"/>
                    </a:lnTo>
                    <a:lnTo>
                      <a:pt x="22" y="164"/>
                    </a:lnTo>
                    <a:lnTo>
                      <a:pt x="33" y="140"/>
                    </a:lnTo>
                    <a:lnTo>
                      <a:pt x="42" y="117"/>
                    </a:lnTo>
                    <a:lnTo>
                      <a:pt x="42" y="117"/>
                    </a:lnTo>
                    <a:lnTo>
                      <a:pt x="52" y="89"/>
                    </a:lnTo>
                    <a:lnTo>
                      <a:pt x="63" y="62"/>
                    </a:lnTo>
                    <a:lnTo>
                      <a:pt x="63" y="62"/>
                    </a:lnTo>
                    <a:lnTo>
                      <a:pt x="68" y="47"/>
                    </a:lnTo>
                    <a:lnTo>
                      <a:pt x="74" y="31"/>
                    </a:lnTo>
                    <a:lnTo>
                      <a:pt x="78" y="24"/>
                    </a:lnTo>
                    <a:lnTo>
                      <a:pt x="82" y="16"/>
                    </a:lnTo>
                    <a:lnTo>
                      <a:pt x="88" y="12"/>
                    </a:lnTo>
                    <a:lnTo>
                      <a:pt x="92" y="10"/>
                    </a:lnTo>
                    <a:lnTo>
                      <a:pt x="96" y="9"/>
                    </a:lnTo>
                    <a:lnTo>
                      <a:pt x="96" y="9"/>
                    </a:lnTo>
                    <a:lnTo>
                      <a:pt x="98" y="9"/>
                    </a:lnTo>
                    <a:lnTo>
                      <a:pt x="99" y="7"/>
                    </a:lnTo>
                    <a:lnTo>
                      <a:pt x="99" y="6"/>
                    </a:lnTo>
                    <a:lnTo>
                      <a:pt x="99" y="4"/>
                    </a:lnTo>
                    <a:lnTo>
                      <a:pt x="97" y="1"/>
                    </a:lnTo>
                    <a:lnTo>
                      <a:pt x="96" y="1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1" name="Freeform 868"/>
              <p:cNvSpPr/>
              <p:nvPr/>
            </p:nvSpPr>
            <p:spPr bwMode="auto">
              <a:xfrm>
                <a:off x="4229100" y="1665288"/>
                <a:ext cx="90488" cy="158750"/>
              </a:xfrm>
              <a:custGeom>
                <a:avLst/>
                <a:gdLst/>
                <a:ahLst/>
                <a:cxnLst>
                  <a:cxn ang="0">
                    <a:pos x="162" y="3"/>
                  </a:cxn>
                  <a:cxn ang="0">
                    <a:pos x="162" y="3"/>
                  </a:cxn>
                  <a:cxn ang="0">
                    <a:pos x="157" y="13"/>
                  </a:cxn>
                  <a:cxn ang="0">
                    <a:pos x="152" y="21"/>
                  </a:cxn>
                  <a:cxn ang="0">
                    <a:pos x="146" y="28"/>
                  </a:cxn>
                  <a:cxn ang="0">
                    <a:pos x="139" y="34"/>
                  </a:cxn>
                  <a:cxn ang="0">
                    <a:pos x="139" y="34"/>
                  </a:cxn>
                  <a:cxn ang="0">
                    <a:pos x="135" y="41"/>
                  </a:cxn>
                  <a:cxn ang="0">
                    <a:pos x="131" y="49"/>
                  </a:cxn>
                  <a:cxn ang="0">
                    <a:pos x="122" y="63"/>
                  </a:cxn>
                  <a:cxn ang="0">
                    <a:pos x="122" y="63"/>
                  </a:cxn>
                  <a:cxn ang="0">
                    <a:pos x="81" y="134"/>
                  </a:cxn>
                  <a:cxn ang="0">
                    <a:pos x="81" y="134"/>
                  </a:cxn>
                  <a:cxn ang="0">
                    <a:pos x="59" y="172"/>
                  </a:cxn>
                  <a:cxn ang="0">
                    <a:pos x="39" y="212"/>
                  </a:cxn>
                  <a:cxn ang="0">
                    <a:pos x="20" y="251"/>
                  </a:cxn>
                  <a:cxn ang="0">
                    <a:pos x="1" y="292"/>
                  </a:cxn>
                  <a:cxn ang="0">
                    <a:pos x="1" y="292"/>
                  </a:cxn>
                  <a:cxn ang="0">
                    <a:pos x="0" y="294"/>
                  </a:cxn>
                  <a:cxn ang="0">
                    <a:pos x="0" y="296"/>
                  </a:cxn>
                  <a:cxn ang="0">
                    <a:pos x="3" y="299"/>
                  </a:cxn>
                  <a:cxn ang="0">
                    <a:pos x="5" y="299"/>
                  </a:cxn>
                  <a:cxn ang="0">
                    <a:pos x="7" y="299"/>
                  </a:cxn>
                  <a:cxn ang="0">
                    <a:pos x="8" y="298"/>
                  </a:cxn>
                  <a:cxn ang="0">
                    <a:pos x="9" y="297"/>
                  </a:cxn>
                  <a:cxn ang="0">
                    <a:pos x="9" y="297"/>
                  </a:cxn>
                  <a:cxn ang="0">
                    <a:pos x="28" y="257"/>
                  </a:cxn>
                  <a:cxn ang="0">
                    <a:pos x="47" y="216"/>
                  </a:cxn>
                  <a:cxn ang="0">
                    <a:pos x="68" y="177"/>
                  </a:cxn>
                  <a:cxn ang="0">
                    <a:pos x="89" y="138"/>
                  </a:cxn>
                  <a:cxn ang="0">
                    <a:pos x="89" y="138"/>
                  </a:cxn>
                  <a:cxn ang="0">
                    <a:pos x="131" y="69"/>
                  </a:cxn>
                  <a:cxn ang="0">
                    <a:pos x="131" y="69"/>
                  </a:cxn>
                  <a:cxn ang="0">
                    <a:pos x="141" y="53"/>
                  </a:cxn>
                  <a:cxn ang="0">
                    <a:pos x="152" y="38"/>
                  </a:cxn>
                  <a:cxn ang="0">
                    <a:pos x="163" y="23"/>
                  </a:cxn>
                  <a:cxn ang="0">
                    <a:pos x="167" y="15"/>
                  </a:cxn>
                  <a:cxn ang="0">
                    <a:pos x="171" y="7"/>
                  </a:cxn>
                  <a:cxn ang="0">
                    <a:pos x="171" y="7"/>
                  </a:cxn>
                  <a:cxn ang="0">
                    <a:pos x="171" y="5"/>
                  </a:cxn>
                  <a:cxn ang="0">
                    <a:pos x="171" y="2"/>
                  </a:cxn>
                  <a:cxn ang="0">
                    <a:pos x="170" y="1"/>
                  </a:cxn>
                  <a:cxn ang="0">
                    <a:pos x="168" y="0"/>
                  </a:cxn>
                  <a:cxn ang="0">
                    <a:pos x="165" y="1"/>
                  </a:cxn>
                  <a:cxn ang="0">
                    <a:pos x="163" y="2"/>
                  </a:cxn>
                  <a:cxn ang="0">
                    <a:pos x="162" y="3"/>
                  </a:cxn>
                  <a:cxn ang="0">
                    <a:pos x="162" y="3"/>
                  </a:cxn>
                </a:cxnLst>
                <a:rect l="0" t="0" r="r" b="b"/>
                <a:pathLst>
                  <a:path w="171" h="299">
                    <a:moveTo>
                      <a:pt x="162" y="3"/>
                    </a:moveTo>
                    <a:lnTo>
                      <a:pt x="162" y="3"/>
                    </a:lnTo>
                    <a:lnTo>
                      <a:pt x="157" y="13"/>
                    </a:lnTo>
                    <a:lnTo>
                      <a:pt x="152" y="21"/>
                    </a:lnTo>
                    <a:lnTo>
                      <a:pt x="146" y="28"/>
                    </a:lnTo>
                    <a:lnTo>
                      <a:pt x="139" y="34"/>
                    </a:lnTo>
                    <a:lnTo>
                      <a:pt x="139" y="34"/>
                    </a:lnTo>
                    <a:lnTo>
                      <a:pt x="135" y="41"/>
                    </a:lnTo>
                    <a:lnTo>
                      <a:pt x="131" y="49"/>
                    </a:lnTo>
                    <a:lnTo>
                      <a:pt x="122" y="63"/>
                    </a:lnTo>
                    <a:lnTo>
                      <a:pt x="122" y="63"/>
                    </a:lnTo>
                    <a:lnTo>
                      <a:pt x="81" y="134"/>
                    </a:lnTo>
                    <a:lnTo>
                      <a:pt x="81" y="134"/>
                    </a:lnTo>
                    <a:lnTo>
                      <a:pt x="59" y="172"/>
                    </a:lnTo>
                    <a:lnTo>
                      <a:pt x="39" y="212"/>
                    </a:lnTo>
                    <a:lnTo>
                      <a:pt x="20" y="251"/>
                    </a:lnTo>
                    <a:lnTo>
                      <a:pt x="1" y="292"/>
                    </a:lnTo>
                    <a:lnTo>
                      <a:pt x="1" y="292"/>
                    </a:lnTo>
                    <a:lnTo>
                      <a:pt x="0" y="294"/>
                    </a:lnTo>
                    <a:lnTo>
                      <a:pt x="0" y="296"/>
                    </a:lnTo>
                    <a:lnTo>
                      <a:pt x="3" y="299"/>
                    </a:lnTo>
                    <a:lnTo>
                      <a:pt x="5" y="299"/>
                    </a:lnTo>
                    <a:lnTo>
                      <a:pt x="7" y="299"/>
                    </a:lnTo>
                    <a:lnTo>
                      <a:pt x="8" y="298"/>
                    </a:lnTo>
                    <a:lnTo>
                      <a:pt x="9" y="297"/>
                    </a:lnTo>
                    <a:lnTo>
                      <a:pt x="9" y="297"/>
                    </a:lnTo>
                    <a:lnTo>
                      <a:pt x="28" y="257"/>
                    </a:lnTo>
                    <a:lnTo>
                      <a:pt x="47" y="216"/>
                    </a:lnTo>
                    <a:lnTo>
                      <a:pt x="68" y="177"/>
                    </a:lnTo>
                    <a:lnTo>
                      <a:pt x="89" y="138"/>
                    </a:lnTo>
                    <a:lnTo>
                      <a:pt x="89" y="138"/>
                    </a:lnTo>
                    <a:lnTo>
                      <a:pt x="131" y="69"/>
                    </a:lnTo>
                    <a:lnTo>
                      <a:pt x="131" y="69"/>
                    </a:lnTo>
                    <a:lnTo>
                      <a:pt x="141" y="53"/>
                    </a:lnTo>
                    <a:lnTo>
                      <a:pt x="152" y="38"/>
                    </a:lnTo>
                    <a:lnTo>
                      <a:pt x="163" y="23"/>
                    </a:lnTo>
                    <a:lnTo>
                      <a:pt x="167" y="15"/>
                    </a:lnTo>
                    <a:lnTo>
                      <a:pt x="171" y="7"/>
                    </a:lnTo>
                    <a:lnTo>
                      <a:pt x="171" y="7"/>
                    </a:lnTo>
                    <a:lnTo>
                      <a:pt x="171" y="5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5" y="1"/>
                    </a:lnTo>
                    <a:lnTo>
                      <a:pt x="163" y="2"/>
                    </a:lnTo>
                    <a:lnTo>
                      <a:pt x="162" y="3"/>
                    </a:lnTo>
                    <a:lnTo>
                      <a:pt x="16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2" name="Freeform 869"/>
              <p:cNvSpPr/>
              <p:nvPr/>
            </p:nvSpPr>
            <p:spPr bwMode="auto">
              <a:xfrm>
                <a:off x="4262438" y="1685925"/>
                <a:ext cx="85725" cy="147638"/>
              </a:xfrm>
              <a:custGeom>
                <a:avLst/>
                <a:gdLst/>
                <a:ahLst/>
                <a:cxnLst>
                  <a:cxn ang="0">
                    <a:pos x="152" y="2"/>
                  </a:cxn>
                  <a:cxn ang="0">
                    <a:pos x="152" y="2"/>
                  </a:cxn>
                  <a:cxn ang="0">
                    <a:pos x="133" y="39"/>
                  </a:cxn>
                  <a:cxn ang="0">
                    <a:pos x="112" y="76"/>
                  </a:cxn>
                  <a:cxn ang="0">
                    <a:pos x="92" y="113"/>
                  </a:cxn>
                  <a:cxn ang="0">
                    <a:pos x="74" y="150"/>
                  </a:cxn>
                  <a:cxn ang="0">
                    <a:pos x="74" y="150"/>
                  </a:cxn>
                  <a:cxn ang="0">
                    <a:pos x="69" y="160"/>
                  </a:cxn>
                  <a:cxn ang="0">
                    <a:pos x="64" y="167"/>
                  </a:cxn>
                  <a:cxn ang="0">
                    <a:pos x="53" y="183"/>
                  </a:cxn>
                  <a:cxn ang="0">
                    <a:pos x="42" y="198"/>
                  </a:cxn>
                  <a:cxn ang="0">
                    <a:pos x="30" y="213"/>
                  </a:cxn>
                  <a:cxn ang="0">
                    <a:pos x="30" y="213"/>
                  </a:cxn>
                  <a:cxn ang="0">
                    <a:pos x="21" y="228"/>
                  </a:cxn>
                  <a:cxn ang="0">
                    <a:pos x="14" y="242"/>
                  </a:cxn>
                  <a:cxn ang="0">
                    <a:pos x="7" y="258"/>
                  </a:cxn>
                  <a:cxn ang="0">
                    <a:pos x="0" y="273"/>
                  </a:cxn>
                  <a:cxn ang="0">
                    <a:pos x="0" y="273"/>
                  </a:cxn>
                  <a:cxn ang="0">
                    <a:pos x="0" y="275"/>
                  </a:cxn>
                  <a:cxn ang="0">
                    <a:pos x="0" y="276"/>
                  </a:cxn>
                  <a:cxn ang="0">
                    <a:pos x="1" y="277"/>
                  </a:cxn>
                  <a:cxn ang="0">
                    <a:pos x="3" y="278"/>
                  </a:cxn>
                  <a:cxn ang="0">
                    <a:pos x="5" y="278"/>
                  </a:cxn>
                  <a:cxn ang="0">
                    <a:pos x="7" y="278"/>
                  </a:cxn>
                  <a:cxn ang="0">
                    <a:pos x="9" y="277"/>
                  </a:cxn>
                  <a:cxn ang="0">
                    <a:pos x="10" y="275"/>
                  </a:cxn>
                  <a:cxn ang="0">
                    <a:pos x="10" y="275"/>
                  </a:cxn>
                  <a:cxn ang="0">
                    <a:pos x="16" y="259"/>
                  </a:cxn>
                  <a:cxn ang="0">
                    <a:pos x="24" y="243"/>
                  </a:cxn>
                  <a:cxn ang="0">
                    <a:pos x="32" y="229"/>
                  </a:cxn>
                  <a:cxn ang="0">
                    <a:pos x="43" y="214"/>
                  </a:cxn>
                  <a:cxn ang="0">
                    <a:pos x="62" y="186"/>
                  </a:cxn>
                  <a:cxn ang="0">
                    <a:pos x="73" y="171"/>
                  </a:cxn>
                  <a:cxn ang="0">
                    <a:pos x="81" y="156"/>
                  </a:cxn>
                  <a:cxn ang="0">
                    <a:pos x="81" y="156"/>
                  </a:cxn>
                  <a:cxn ang="0">
                    <a:pos x="121" y="81"/>
                  </a:cxn>
                  <a:cxn ang="0">
                    <a:pos x="141" y="44"/>
                  </a:cxn>
                  <a:cxn ang="0">
                    <a:pos x="160" y="7"/>
                  </a:cxn>
                  <a:cxn ang="0">
                    <a:pos x="160" y="7"/>
                  </a:cxn>
                  <a:cxn ang="0">
                    <a:pos x="162" y="5"/>
                  </a:cxn>
                  <a:cxn ang="0">
                    <a:pos x="160" y="3"/>
                  </a:cxn>
                  <a:cxn ang="0">
                    <a:pos x="159" y="1"/>
                  </a:cxn>
                  <a:cxn ang="0">
                    <a:pos x="158" y="0"/>
                  </a:cxn>
                  <a:cxn ang="0">
                    <a:pos x="156" y="0"/>
                  </a:cxn>
                  <a:cxn ang="0">
                    <a:pos x="155" y="0"/>
                  </a:cxn>
                  <a:cxn ang="0">
                    <a:pos x="153" y="0"/>
                  </a:cxn>
                  <a:cxn ang="0">
                    <a:pos x="152" y="2"/>
                  </a:cxn>
                  <a:cxn ang="0">
                    <a:pos x="152" y="2"/>
                  </a:cxn>
                </a:cxnLst>
                <a:rect l="0" t="0" r="r" b="b"/>
                <a:pathLst>
                  <a:path w="162" h="278">
                    <a:moveTo>
                      <a:pt x="152" y="2"/>
                    </a:moveTo>
                    <a:lnTo>
                      <a:pt x="152" y="2"/>
                    </a:lnTo>
                    <a:lnTo>
                      <a:pt x="133" y="39"/>
                    </a:lnTo>
                    <a:lnTo>
                      <a:pt x="112" y="76"/>
                    </a:lnTo>
                    <a:lnTo>
                      <a:pt x="92" y="113"/>
                    </a:lnTo>
                    <a:lnTo>
                      <a:pt x="74" y="150"/>
                    </a:lnTo>
                    <a:lnTo>
                      <a:pt x="74" y="150"/>
                    </a:lnTo>
                    <a:lnTo>
                      <a:pt x="69" y="160"/>
                    </a:lnTo>
                    <a:lnTo>
                      <a:pt x="64" y="167"/>
                    </a:lnTo>
                    <a:lnTo>
                      <a:pt x="53" y="183"/>
                    </a:lnTo>
                    <a:lnTo>
                      <a:pt x="42" y="198"/>
                    </a:lnTo>
                    <a:lnTo>
                      <a:pt x="30" y="213"/>
                    </a:lnTo>
                    <a:lnTo>
                      <a:pt x="30" y="213"/>
                    </a:lnTo>
                    <a:lnTo>
                      <a:pt x="21" y="228"/>
                    </a:lnTo>
                    <a:lnTo>
                      <a:pt x="14" y="242"/>
                    </a:lnTo>
                    <a:lnTo>
                      <a:pt x="7" y="258"/>
                    </a:lnTo>
                    <a:lnTo>
                      <a:pt x="0" y="273"/>
                    </a:lnTo>
                    <a:lnTo>
                      <a:pt x="0" y="273"/>
                    </a:lnTo>
                    <a:lnTo>
                      <a:pt x="0" y="275"/>
                    </a:lnTo>
                    <a:lnTo>
                      <a:pt x="0" y="276"/>
                    </a:lnTo>
                    <a:lnTo>
                      <a:pt x="1" y="277"/>
                    </a:lnTo>
                    <a:lnTo>
                      <a:pt x="3" y="278"/>
                    </a:lnTo>
                    <a:lnTo>
                      <a:pt x="5" y="278"/>
                    </a:lnTo>
                    <a:lnTo>
                      <a:pt x="7" y="278"/>
                    </a:lnTo>
                    <a:lnTo>
                      <a:pt x="9" y="277"/>
                    </a:lnTo>
                    <a:lnTo>
                      <a:pt x="10" y="275"/>
                    </a:lnTo>
                    <a:lnTo>
                      <a:pt x="10" y="275"/>
                    </a:lnTo>
                    <a:lnTo>
                      <a:pt x="16" y="259"/>
                    </a:lnTo>
                    <a:lnTo>
                      <a:pt x="24" y="243"/>
                    </a:lnTo>
                    <a:lnTo>
                      <a:pt x="32" y="229"/>
                    </a:lnTo>
                    <a:lnTo>
                      <a:pt x="43" y="214"/>
                    </a:lnTo>
                    <a:lnTo>
                      <a:pt x="62" y="186"/>
                    </a:lnTo>
                    <a:lnTo>
                      <a:pt x="73" y="171"/>
                    </a:lnTo>
                    <a:lnTo>
                      <a:pt x="81" y="156"/>
                    </a:lnTo>
                    <a:lnTo>
                      <a:pt x="81" y="156"/>
                    </a:lnTo>
                    <a:lnTo>
                      <a:pt x="121" y="81"/>
                    </a:lnTo>
                    <a:lnTo>
                      <a:pt x="141" y="44"/>
                    </a:lnTo>
                    <a:lnTo>
                      <a:pt x="160" y="7"/>
                    </a:lnTo>
                    <a:lnTo>
                      <a:pt x="160" y="7"/>
                    </a:lnTo>
                    <a:lnTo>
                      <a:pt x="162" y="5"/>
                    </a:lnTo>
                    <a:lnTo>
                      <a:pt x="160" y="3"/>
                    </a:lnTo>
                    <a:lnTo>
                      <a:pt x="159" y="1"/>
                    </a:lnTo>
                    <a:lnTo>
                      <a:pt x="158" y="0"/>
                    </a:lnTo>
                    <a:lnTo>
                      <a:pt x="156" y="0"/>
                    </a:lnTo>
                    <a:lnTo>
                      <a:pt x="155" y="0"/>
                    </a:lnTo>
                    <a:lnTo>
                      <a:pt x="153" y="0"/>
                    </a:lnTo>
                    <a:lnTo>
                      <a:pt x="152" y="2"/>
                    </a:lnTo>
                    <a:lnTo>
                      <a:pt x="15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3" name="Freeform 870"/>
              <p:cNvSpPr/>
              <p:nvPr/>
            </p:nvSpPr>
            <p:spPr bwMode="auto">
              <a:xfrm>
                <a:off x="4297363" y="1711325"/>
                <a:ext cx="71438" cy="134938"/>
              </a:xfrm>
              <a:custGeom>
                <a:avLst/>
                <a:gdLst/>
                <a:ahLst/>
                <a:cxnLst>
                  <a:cxn ang="0">
                    <a:pos x="123" y="3"/>
                  </a:cxn>
                  <a:cxn ang="0">
                    <a:pos x="123" y="3"/>
                  </a:cxn>
                  <a:cxn ang="0">
                    <a:pos x="118" y="16"/>
                  </a:cxn>
                  <a:cxn ang="0">
                    <a:pos x="111" y="27"/>
                  </a:cxn>
                  <a:cxn ang="0">
                    <a:pos x="105" y="38"/>
                  </a:cxn>
                  <a:cxn ang="0">
                    <a:pos x="100" y="51"/>
                  </a:cxn>
                  <a:cxn ang="0">
                    <a:pos x="100" y="51"/>
                  </a:cxn>
                  <a:cxn ang="0">
                    <a:pos x="93" y="68"/>
                  </a:cxn>
                  <a:cxn ang="0">
                    <a:pos x="86" y="87"/>
                  </a:cxn>
                  <a:cxn ang="0">
                    <a:pos x="72" y="122"/>
                  </a:cxn>
                  <a:cxn ang="0">
                    <a:pos x="72" y="122"/>
                  </a:cxn>
                  <a:cxn ang="0">
                    <a:pos x="65" y="139"/>
                  </a:cxn>
                  <a:cxn ang="0">
                    <a:pos x="56" y="154"/>
                  </a:cxn>
                  <a:cxn ang="0">
                    <a:pos x="38" y="186"/>
                  </a:cxn>
                  <a:cxn ang="0">
                    <a:pos x="18" y="217"/>
                  </a:cxn>
                  <a:cxn ang="0">
                    <a:pos x="9" y="233"/>
                  </a:cxn>
                  <a:cxn ang="0">
                    <a:pos x="0" y="249"/>
                  </a:cxn>
                  <a:cxn ang="0">
                    <a:pos x="0" y="249"/>
                  </a:cxn>
                  <a:cxn ang="0">
                    <a:pos x="0" y="250"/>
                  </a:cxn>
                  <a:cxn ang="0">
                    <a:pos x="0" y="252"/>
                  </a:cxn>
                  <a:cxn ang="0">
                    <a:pos x="4" y="255"/>
                  </a:cxn>
                  <a:cxn ang="0">
                    <a:pos x="5" y="255"/>
                  </a:cxn>
                  <a:cxn ang="0">
                    <a:pos x="7" y="255"/>
                  </a:cxn>
                  <a:cxn ang="0">
                    <a:pos x="8" y="255"/>
                  </a:cxn>
                  <a:cxn ang="0">
                    <a:pos x="9" y="253"/>
                  </a:cxn>
                  <a:cxn ang="0">
                    <a:pos x="9" y="253"/>
                  </a:cxn>
                  <a:cxn ang="0">
                    <a:pos x="17" y="238"/>
                  </a:cxn>
                  <a:cxn ang="0">
                    <a:pos x="25" y="223"/>
                  </a:cxn>
                  <a:cxn ang="0">
                    <a:pos x="43" y="193"/>
                  </a:cxn>
                  <a:cxn ang="0">
                    <a:pos x="61" y="163"/>
                  </a:cxn>
                  <a:cxn ang="0">
                    <a:pos x="70" y="148"/>
                  </a:cxn>
                  <a:cxn ang="0">
                    <a:pos x="77" y="132"/>
                  </a:cxn>
                  <a:cxn ang="0">
                    <a:pos x="77" y="132"/>
                  </a:cxn>
                  <a:cxn ang="0">
                    <a:pos x="90" y="101"/>
                  </a:cxn>
                  <a:cxn ang="0">
                    <a:pos x="103" y="69"/>
                  </a:cxn>
                  <a:cxn ang="0">
                    <a:pos x="103" y="69"/>
                  </a:cxn>
                  <a:cxn ang="0">
                    <a:pos x="110" y="53"/>
                  </a:cxn>
                  <a:cxn ang="0">
                    <a:pos x="118" y="37"/>
                  </a:cxn>
                  <a:cxn ang="0">
                    <a:pos x="125" y="22"/>
                  </a:cxn>
                  <a:cxn ang="0">
                    <a:pos x="133" y="5"/>
                  </a:cxn>
                  <a:cxn ang="0">
                    <a:pos x="133" y="5"/>
                  </a:cxn>
                  <a:cxn ang="0">
                    <a:pos x="134" y="3"/>
                  </a:cxn>
                  <a:cxn ang="0">
                    <a:pos x="133" y="2"/>
                  </a:cxn>
                  <a:cxn ang="0">
                    <a:pos x="132" y="1"/>
                  </a:cxn>
                  <a:cxn ang="0">
                    <a:pos x="130" y="0"/>
                  </a:cxn>
                  <a:cxn ang="0">
                    <a:pos x="126" y="0"/>
                  </a:cxn>
                  <a:cxn ang="0">
                    <a:pos x="124" y="1"/>
                  </a:cxn>
                  <a:cxn ang="0">
                    <a:pos x="123" y="3"/>
                  </a:cxn>
                  <a:cxn ang="0">
                    <a:pos x="123" y="3"/>
                  </a:cxn>
                </a:cxnLst>
                <a:rect l="0" t="0" r="r" b="b"/>
                <a:pathLst>
                  <a:path w="134" h="255">
                    <a:moveTo>
                      <a:pt x="123" y="3"/>
                    </a:moveTo>
                    <a:lnTo>
                      <a:pt x="123" y="3"/>
                    </a:lnTo>
                    <a:lnTo>
                      <a:pt x="118" y="16"/>
                    </a:lnTo>
                    <a:lnTo>
                      <a:pt x="111" y="27"/>
                    </a:lnTo>
                    <a:lnTo>
                      <a:pt x="105" y="38"/>
                    </a:lnTo>
                    <a:lnTo>
                      <a:pt x="100" y="51"/>
                    </a:lnTo>
                    <a:lnTo>
                      <a:pt x="100" y="51"/>
                    </a:lnTo>
                    <a:lnTo>
                      <a:pt x="93" y="68"/>
                    </a:lnTo>
                    <a:lnTo>
                      <a:pt x="86" y="87"/>
                    </a:lnTo>
                    <a:lnTo>
                      <a:pt x="72" y="122"/>
                    </a:lnTo>
                    <a:lnTo>
                      <a:pt x="72" y="122"/>
                    </a:lnTo>
                    <a:lnTo>
                      <a:pt x="65" y="139"/>
                    </a:lnTo>
                    <a:lnTo>
                      <a:pt x="56" y="154"/>
                    </a:lnTo>
                    <a:lnTo>
                      <a:pt x="38" y="186"/>
                    </a:lnTo>
                    <a:lnTo>
                      <a:pt x="18" y="217"/>
                    </a:lnTo>
                    <a:lnTo>
                      <a:pt x="9" y="233"/>
                    </a:lnTo>
                    <a:lnTo>
                      <a:pt x="0" y="249"/>
                    </a:lnTo>
                    <a:lnTo>
                      <a:pt x="0" y="249"/>
                    </a:lnTo>
                    <a:lnTo>
                      <a:pt x="0" y="250"/>
                    </a:lnTo>
                    <a:lnTo>
                      <a:pt x="0" y="252"/>
                    </a:lnTo>
                    <a:lnTo>
                      <a:pt x="4" y="255"/>
                    </a:lnTo>
                    <a:lnTo>
                      <a:pt x="5" y="255"/>
                    </a:lnTo>
                    <a:lnTo>
                      <a:pt x="7" y="255"/>
                    </a:lnTo>
                    <a:lnTo>
                      <a:pt x="8" y="255"/>
                    </a:lnTo>
                    <a:lnTo>
                      <a:pt x="9" y="253"/>
                    </a:lnTo>
                    <a:lnTo>
                      <a:pt x="9" y="253"/>
                    </a:lnTo>
                    <a:lnTo>
                      <a:pt x="17" y="238"/>
                    </a:lnTo>
                    <a:lnTo>
                      <a:pt x="25" y="223"/>
                    </a:lnTo>
                    <a:lnTo>
                      <a:pt x="43" y="193"/>
                    </a:lnTo>
                    <a:lnTo>
                      <a:pt x="61" y="163"/>
                    </a:lnTo>
                    <a:lnTo>
                      <a:pt x="70" y="148"/>
                    </a:lnTo>
                    <a:lnTo>
                      <a:pt x="77" y="132"/>
                    </a:lnTo>
                    <a:lnTo>
                      <a:pt x="77" y="132"/>
                    </a:lnTo>
                    <a:lnTo>
                      <a:pt x="90" y="101"/>
                    </a:lnTo>
                    <a:lnTo>
                      <a:pt x="103" y="69"/>
                    </a:lnTo>
                    <a:lnTo>
                      <a:pt x="103" y="69"/>
                    </a:lnTo>
                    <a:lnTo>
                      <a:pt x="110" y="53"/>
                    </a:lnTo>
                    <a:lnTo>
                      <a:pt x="118" y="37"/>
                    </a:lnTo>
                    <a:lnTo>
                      <a:pt x="125" y="22"/>
                    </a:lnTo>
                    <a:lnTo>
                      <a:pt x="133" y="5"/>
                    </a:lnTo>
                    <a:lnTo>
                      <a:pt x="133" y="5"/>
                    </a:lnTo>
                    <a:lnTo>
                      <a:pt x="134" y="3"/>
                    </a:lnTo>
                    <a:lnTo>
                      <a:pt x="133" y="2"/>
                    </a:lnTo>
                    <a:lnTo>
                      <a:pt x="132" y="1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4" y="1"/>
                    </a:lnTo>
                    <a:lnTo>
                      <a:pt x="123" y="3"/>
                    </a:lnTo>
                    <a:lnTo>
                      <a:pt x="12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4" name="Freeform 871"/>
              <p:cNvSpPr/>
              <p:nvPr/>
            </p:nvSpPr>
            <p:spPr bwMode="auto">
              <a:xfrm>
                <a:off x="4235450" y="1423988"/>
                <a:ext cx="49213" cy="88900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0"/>
                  </a:cxn>
                  <a:cxn ang="0">
                    <a:pos x="85" y="2"/>
                  </a:cxn>
                  <a:cxn ang="0">
                    <a:pos x="82" y="5"/>
                  </a:cxn>
                  <a:cxn ang="0">
                    <a:pos x="76" y="11"/>
                  </a:cxn>
                  <a:cxn ang="0">
                    <a:pos x="68" y="25"/>
                  </a:cxn>
                  <a:cxn ang="0">
                    <a:pos x="68" y="25"/>
                  </a:cxn>
                  <a:cxn ang="0">
                    <a:pos x="52" y="54"/>
                  </a:cxn>
                  <a:cxn ang="0">
                    <a:pos x="37" y="81"/>
                  </a:cxn>
                  <a:cxn ang="0">
                    <a:pos x="37" y="81"/>
                  </a:cxn>
                  <a:cxn ang="0">
                    <a:pos x="24" y="107"/>
                  </a:cxn>
                  <a:cxn ang="0">
                    <a:pos x="17" y="120"/>
                  </a:cxn>
                  <a:cxn ang="0">
                    <a:pos x="10" y="132"/>
                  </a:cxn>
                  <a:cxn ang="0">
                    <a:pos x="10" y="132"/>
                  </a:cxn>
                  <a:cxn ang="0">
                    <a:pos x="5" y="139"/>
                  </a:cxn>
                  <a:cxn ang="0">
                    <a:pos x="2" y="147"/>
                  </a:cxn>
                  <a:cxn ang="0">
                    <a:pos x="0" y="154"/>
                  </a:cxn>
                  <a:cxn ang="0">
                    <a:pos x="0" y="158"/>
                  </a:cxn>
                  <a:cxn ang="0">
                    <a:pos x="0" y="163"/>
                  </a:cxn>
                  <a:cxn ang="0">
                    <a:pos x="0" y="163"/>
                  </a:cxn>
                  <a:cxn ang="0">
                    <a:pos x="1" y="164"/>
                  </a:cxn>
                  <a:cxn ang="0">
                    <a:pos x="2" y="165"/>
                  </a:cxn>
                  <a:cxn ang="0">
                    <a:pos x="4" y="166"/>
                  </a:cxn>
                  <a:cxn ang="0">
                    <a:pos x="6" y="166"/>
                  </a:cxn>
                  <a:cxn ang="0">
                    <a:pos x="7" y="165"/>
                  </a:cxn>
                  <a:cxn ang="0">
                    <a:pos x="9" y="164"/>
                  </a:cxn>
                  <a:cxn ang="0">
                    <a:pos x="9" y="162"/>
                  </a:cxn>
                  <a:cxn ang="0">
                    <a:pos x="9" y="160"/>
                  </a:cxn>
                  <a:cxn ang="0">
                    <a:pos x="9" y="160"/>
                  </a:cxn>
                  <a:cxn ang="0">
                    <a:pos x="9" y="155"/>
                  </a:cxn>
                  <a:cxn ang="0">
                    <a:pos x="9" y="151"/>
                  </a:cxn>
                  <a:cxn ang="0">
                    <a:pos x="11" y="148"/>
                  </a:cxn>
                  <a:cxn ang="0">
                    <a:pos x="13" y="143"/>
                  </a:cxn>
                  <a:cxn ang="0">
                    <a:pos x="18" y="137"/>
                  </a:cxn>
                  <a:cxn ang="0">
                    <a:pos x="20" y="134"/>
                  </a:cxn>
                  <a:cxn ang="0">
                    <a:pos x="22" y="131"/>
                  </a:cxn>
                  <a:cxn ang="0">
                    <a:pos x="22" y="131"/>
                  </a:cxn>
                  <a:cxn ang="0">
                    <a:pos x="34" y="108"/>
                  </a:cxn>
                  <a:cxn ang="0">
                    <a:pos x="45" y="87"/>
                  </a:cxn>
                  <a:cxn ang="0">
                    <a:pos x="45" y="87"/>
                  </a:cxn>
                  <a:cxn ang="0">
                    <a:pos x="57" y="65"/>
                  </a:cxn>
                  <a:cxn ang="0">
                    <a:pos x="68" y="44"/>
                  </a:cxn>
                  <a:cxn ang="0">
                    <a:pos x="68" y="44"/>
                  </a:cxn>
                  <a:cxn ang="0">
                    <a:pos x="78" y="25"/>
                  </a:cxn>
                  <a:cxn ang="0">
                    <a:pos x="84" y="15"/>
                  </a:cxn>
                  <a:cxn ang="0">
                    <a:pos x="87" y="12"/>
                  </a:cxn>
                  <a:cxn ang="0">
                    <a:pos x="92" y="9"/>
                  </a:cxn>
                  <a:cxn ang="0">
                    <a:pos x="92" y="9"/>
                  </a:cxn>
                  <a:cxn ang="0">
                    <a:pos x="93" y="8"/>
                  </a:cxn>
                  <a:cxn ang="0">
                    <a:pos x="94" y="7"/>
                  </a:cxn>
                  <a:cxn ang="0">
                    <a:pos x="94" y="3"/>
                  </a:cxn>
                  <a:cxn ang="0">
                    <a:pos x="94" y="2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</a:cxnLst>
                <a:rect l="0" t="0" r="r" b="b"/>
                <a:pathLst>
                  <a:path w="94" h="166">
                    <a:moveTo>
                      <a:pt x="89" y="0"/>
                    </a:moveTo>
                    <a:lnTo>
                      <a:pt x="89" y="0"/>
                    </a:lnTo>
                    <a:lnTo>
                      <a:pt x="85" y="2"/>
                    </a:lnTo>
                    <a:lnTo>
                      <a:pt x="82" y="5"/>
                    </a:lnTo>
                    <a:lnTo>
                      <a:pt x="76" y="11"/>
                    </a:lnTo>
                    <a:lnTo>
                      <a:pt x="68" y="25"/>
                    </a:lnTo>
                    <a:lnTo>
                      <a:pt x="68" y="25"/>
                    </a:lnTo>
                    <a:lnTo>
                      <a:pt x="52" y="54"/>
                    </a:lnTo>
                    <a:lnTo>
                      <a:pt x="37" y="81"/>
                    </a:lnTo>
                    <a:lnTo>
                      <a:pt x="37" y="81"/>
                    </a:lnTo>
                    <a:lnTo>
                      <a:pt x="24" y="107"/>
                    </a:lnTo>
                    <a:lnTo>
                      <a:pt x="17" y="120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5" y="139"/>
                    </a:lnTo>
                    <a:lnTo>
                      <a:pt x="2" y="147"/>
                    </a:lnTo>
                    <a:lnTo>
                      <a:pt x="0" y="154"/>
                    </a:lnTo>
                    <a:lnTo>
                      <a:pt x="0" y="158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1" y="164"/>
                    </a:lnTo>
                    <a:lnTo>
                      <a:pt x="2" y="165"/>
                    </a:lnTo>
                    <a:lnTo>
                      <a:pt x="4" y="166"/>
                    </a:lnTo>
                    <a:lnTo>
                      <a:pt x="6" y="166"/>
                    </a:lnTo>
                    <a:lnTo>
                      <a:pt x="7" y="165"/>
                    </a:lnTo>
                    <a:lnTo>
                      <a:pt x="9" y="164"/>
                    </a:lnTo>
                    <a:lnTo>
                      <a:pt x="9" y="162"/>
                    </a:lnTo>
                    <a:lnTo>
                      <a:pt x="9" y="160"/>
                    </a:lnTo>
                    <a:lnTo>
                      <a:pt x="9" y="160"/>
                    </a:lnTo>
                    <a:lnTo>
                      <a:pt x="9" y="155"/>
                    </a:lnTo>
                    <a:lnTo>
                      <a:pt x="9" y="151"/>
                    </a:lnTo>
                    <a:lnTo>
                      <a:pt x="11" y="148"/>
                    </a:lnTo>
                    <a:lnTo>
                      <a:pt x="13" y="143"/>
                    </a:lnTo>
                    <a:lnTo>
                      <a:pt x="18" y="137"/>
                    </a:lnTo>
                    <a:lnTo>
                      <a:pt x="20" y="134"/>
                    </a:lnTo>
                    <a:lnTo>
                      <a:pt x="22" y="131"/>
                    </a:lnTo>
                    <a:lnTo>
                      <a:pt x="22" y="131"/>
                    </a:lnTo>
                    <a:lnTo>
                      <a:pt x="34" y="108"/>
                    </a:lnTo>
                    <a:lnTo>
                      <a:pt x="45" y="87"/>
                    </a:lnTo>
                    <a:lnTo>
                      <a:pt x="45" y="87"/>
                    </a:lnTo>
                    <a:lnTo>
                      <a:pt x="57" y="65"/>
                    </a:lnTo>
                    <a:lnTo>
                      <a:pt x="68" y="44"/>
                    </a:lnTo>
                    <a:lnTo>
                      <a:pt x="68" y="44"/>
                    </a:lnTo>
                    <a:lnTo>
                      <a:pt x="78" y="25"/>
                    </a:lnTo>
                    <a:lnTo>
                      <a:pt x="84" y="15"/>
                    </a:lnTo>
                    <a:lnTo>
                      <a:pt x="87" y="12"/>
                    </a:lnTo>
                    <a:lnTo>
                      <a:pt x="92" y="9"/>
                    </a:lnTo>
                    <a:lnTo>
                      <a:pt x="92" y="9"/>
                    </a:lnTo>
                    <a:lnTo>
                      <a:pt x="93" y="8"/>
                    </a:lnTo>
                    <a:lnTo>
                      <a:pt x="94" y="7"/>
                    </a:lnTo>
                    <a:lnTo>
                      <a:pt x="94" y="3"/>
                    </a:lnTo>
                    <a:lnTo>
                      <a:pt x="94" y="2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5" name="Freeform 872"/>
              <p:cNvSpPr/>
              <p:nvPr/>
            </p:nvSpPr>
            <p:spPr bwMode="auto">
              <a:xfrm>
                <a:off x="4275138" y="1435100"/>
                <a:ext cx="65088" cy="107950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117" y="0"/>
                  </a:cxn>
                  <a:cxn ang="0">
                    <a:pos x="106" y="9"/>
                  </a:cxn>
                  <a:cxn ang="0">
                    <a:pos x="97" y="18"/>
                  </a:cxn>
                  <a:cxn ang="0">
                    <a:pos x="89" y="27"/>
                  </a:cxn>
                  <a:cxn ang="0">
                    <a:pos x="82" y="39"/>
                  </a:cxn>
                  <a:cxn ang="0">
                    <a:pos x="74" y="50"/>
                  </a:cxn>
                  <a:cxn ang="0">
                    <a:pos x="68" y="61"/>
                  </a:cxn>
                  <a:cxn ang="0">
                    <a:pos x="58" y="84"/>
                  </a:cxn>
                  <a:cxn ang="0">
                    <a:pos x="58" y="84"/>
                  </a:cxn>
                  <a:cxn ang="0">
                    <a:pos x="31" y="142"/>
                  </a:cxn>
                  <a:cxn ang="0">
                    <a:pos x="18" y="170"/>
                  </a:cxn>
                  <a:cxn ang="0">
                    <a:pos x="9" y="183"/>
                  </a:cxn>
                  <a:cxn ang="0">
                    <a:pos x="1" y="197"/>
                  </a:cxn>
                  <a:cxn ang="0">
                    <a:pos x="1" y="197"/>
                  </a:cxn>
                  <a:cxn ang="0">
                    <a:pos x="0" y="199"/>
                  </a:cxn>
                  <a:cxn ang="0">
                    <a:pos x="1" y="201"/>
                  </a:cxn>
                  <a:cxn ang="0">
                    <a:pos x="1" y="202"/>
                  </a:cxn>
                  <a:cxn ang="0">
                    <a:pos x="3" y="203"/>
                  </a:cxn>
                  <a:cxn ang="0">
                    <a:pos x="4" y="204"/>
                  </a:cxn>
                  <a:cxn ang="0">
                    <a:pos x="6" y="204"/>
                  </a:cxn>
                  <a:cxn ang="0">
                    <a:pos x="8" y="203"/>
                  </a:cxn>
                  <a:cxn ang="0">
                    <a:pos x="9" y="202"/>
                  </a:cxn>
                  <a:cxn ang="0">
                    <a:pos x="9" y="202"/>
                  </a:cxn>
                  <a:cxn ang="0">
                    <a:pos x="23" y="180"/>
                  </a:cxn>
                  <a:cxn ang="0">
                    <a:pos x="36" y="157"/>
                  </a:cxn>
                  <a:cxn ang="0">
                    <a:pos x="48" y="134"/>
                  </a:cxn>
                  <a:cxn ang="0">
                    <a:pos x="57" y="110"/>
                  </a:cxn>
                  <a:cxn ang="0">
                    <a:pos x="57" y="110"/>
                  </a:cxn>
                  <a:cxn ang="0">
                    <a:pos x="68" y="83"/>
                  </a:cxn>
                  <a:cxn ang="0">
                    <a:pos x="74" y="69"/>
                  </a:cxn>
                  <a:cxn ang="0">
                    <a:pos x="82" y="54"/>
                  </a:cxn>
                  <a:cxn ang="0">
                    <a:pos x="90" y="41"/>
                  </a:cxn>
                  <a:cxn ang="0">
                    <a:pos x="100" y="28"/>
                  </a:cxn>
                  <a:cxn ang="0">
                    <a:pos x="111" y="18"/>
                  </a:cxn>
                  <a:cxn ang="0">
                    <a:pos x="122" y="9"/>
                  </a:cxn>
                  <a:cxn ang="0">
                    <a:pos x="122" y="9"/>
                  </a:cxn>
                  <a:cxn ang="0">
                    <a:pos x="123" y="8"/>
                  </a:cxn>
                  <a:cxn ang="0">
                    <a:pos x="124" y="6"/>
                  </a:cxn>
                  <a:cxn ang="0">
                    <a:pos x="124" y="4"/>
                  </a:cxn>
                  <a:cxn ang="0">
                    <a:pos x="123" y="3"/>
                  </a:cxn>
                  <a:cxn ang="0">
                    <a:pos x="122" y="2"/>
                  </a:cxn>
                  <a:cxn ang="0">
                    <a:pos x="120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7" y="0"/>
                  </a:cxn>
                </a:cxnLst>
                <a:rect l="0" t="0" r="r" b="b"/>
                <a:pathLst>
                  <a:path w="124" h="204">
                    <a:moveTo>
                      <a:pt x="117" y="0"/>
                    </a:moveTo>
                    <a:lnTo>
                      <a:pt x="117" y="0"/>
                    </a:lnTo>
                    <a:lnTo>
                      <a:pt x="106" y="9"/>
                    </a:lnTo>
                    <a:lnTo>
                      <a:pt x="97" y="18"/>
                    </a:lnTo>
                    <a:lnTo>
                      <a:pt x="89" y="27"/>
                    </a:lnTo>
                    <a:lnTo>
                      <a:pt x="82" y="39"/>
                    </a:lnTo>
                    <a:lnTo>
                      <a:pt x="74" y="50"/>
                    </a:lnTo>
                    <a:lnTo>
                      <a:pt x="68" y="61"/>
                    </a:lnTo>
                    <a:lnTo>
                      <a:pt x="58" y="84"/>
                    </a:lnTo>
                    <a:lnTo>
                      <a:pt x="58" y="84"/>
                    </a:lnTo>
                    <a:lnTo>
                      <a:pt x="31" y="142"/>
                    </a:lnTo>
                    <a:lnTo>
                      <a:pt x="18" y="170"/>
                    </a:lnTo>
                    <a:lnTo>
                      <a:pt x="9" y="183"/>
                    </a:lnTo>
                    <a:lnTo>
                      <a:pt x="1" y="197"/>
                    </a:lnTo>
                    <a:lnTo>
                      <a:pt x="1" y="197"/>
                    </a:lnTo>
                    <a:lnTo>
                      <a:pt x="0" y="199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3" y="203"/>
                    </a:lnTo>
                    <a:lnTo>
                      <a:pt x="4" y="204"/>
                    </a:lnTo>
                    <a:lnTo>
                      <a:pt x="6" y="204"/>
                    </a:lnTo>
                    <a:lnTo>
                      <a:pt x="8" y="203"/>
                    </a:lnTo>
                    <a:lnTo>
                      <a:pt x="9" y="202"/>
                    </a:lnTo>
                    <a:lnTo>
                      <a:pt x="9" y="202"/>
                    </a:lnTo>
                    <a:lnTo>
                      <a:pt x="23" y="180"/>
                    </a:lnTo>
                    <a:lnTo>
                      <a:pt x="36" y="157"/>
                    </a:lnTo>
                    <a:lnTo>
                      <a:pt x="48" y="134"/>
                    </a:lnTo>
                    <a:lnTo>
                      <a:pt x="57" y="110"/>
                    </a:lnTo>
                    <a:lnTo>
                      <a:pt x="57" y="110"/>
                    </a:lnTo>
                    <a:lnTo>
                      <a:pt x="68" y="83"/>
                    </a:lnTo>
                    <a:lnTo>
                      <a:pt x="74" y="69"/>
                    </a:lnTo>
                    <a:lnTo>
                      <a:pt x="82" y="54"/>
                    </a:lnTo>
                    <a:lnTo>
                      <a:pt x="90" y="41"/>
                    </a:lnTo>
                    <a:lnTo>
                      <a:pt x="100" y="28"/>
                    </a:lnTo>
                    <a:lnTo>
                      <a:pt x="111" y="18"/>
                    </a:lnTo>
                    <a:lnTo>
                      <a:pt x="122" y="9"/>
                    </a:lnTo>
                    <a:lnTo>
                      <a:pt x="122" y="9"/>
                    </a:lnTo>
                    <a:lnTo>
                      <a:pt x="123" y="8"/>
                    </a:lnTo>
                    <a:lnTo>
                      <a:pt x="124" y="6"/>
                    </a:lnTo>
                    <a:lnTo>
                      <a:pt x="124" y="4"/>
                    </a:lnTo>
                    <a:lnTo>
                      <a:pt x="123" y="3"/>
                    </a:lnTo>
                    <a:lnTo>
                      <a:pt x="122" y="2"/>
                    </a:lnTo>
                    <a:lnTo>
                      <a:pt x="120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6" name="Freeform 873"/>
              <p:cNvSpPr/>
              <p:nvPr/>
            </p:nvSpPr>
            <p:spPr bwMode="auto">
              <a:xfrm>
                <a:off x="4318000" y="1447800"/>
                <a:ext cx="74613" cy="104775"/>
              </a:xfrm>
              <a:custGeom>
                <a:avLst/>
                <a:gdLst/>
                <a:ahLst/>
                <a:cxnLst>
                  <a:cxn ang="0">
                    <a:pos x="132" y="3"/>
                  </a:cxn>
                  <a:cxn ang="0">
                    <a:pos x="132" y="3"/>
                  </a:cxn>
                  <a:cxn ang="0">
                    <a:pos x="130" y="8"/>
                  </a:cxn>
                  <a:cxn ang="0">
                    <a:pos x="127" y="14"/>
                  </a:cxn>
                  <a:cxn ang="0">
                    <a:pos x="123" y="19"/>
                  </a:cxn>
                  <a:cxn ang="0">
                    <a:pos x="118" y="23"/>
                  </a:cxn>
                  <a:cxn ang="0">
                    <a:pos x="108" y="32"/>
                  </a:cxn>
                  <a:cxn ang="0">
                    <a:pos x="100" y="42"/>
                  </a:cxn>
                  <a:cxn ang="0">
                    <a:pos x="100" y="42"/>
                  </a:cxn>
                  <a:cxn ang="0">
                    <a:pos x="85" y="62"/>
                  </a:cxn>
                  <a:cxn ang="0">
                    <a:pos x="71" y="83"/>
                  </a:cxn>
                  <a:cxn ang="0">
                    <a:pos x="71" y="83"/>
                  </a:cxn>
                  <a:cxn ang="0">
                    <a:pos x="36" y="133"/>
                  </a:cxn>
                  <a:cxn ang="0">
                    <a:pos x="36" y="133"/>
                  </a:cxn>
                  <a:cxn ang="0">
                    <a:pos x="28" y="148"/>
                  </a:cxn>
                  <a:cxn ang="0">
                    <a:pos x="19" y="163"/>
                  </a:cxn>
                  <a:cxn ang="0">
                    <a:pos x="11" y="178"/>
                  </a:cxn>
                  <a:cxn ang="0">
                    <a:pos x="6" y="184"/>
                  </a:cxn>
                  <a:cxn ang="0">
                    <a:pos x="1" y="191"/>
                  </a:cxn>
                  <a:cxn ang="0">
                    <a:pos x="1" y="191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  <a:cxn ang="0">
                    <a:pos x="1" y="198"/>
                  </a:cxn>
                  <a:cxn ang="0">
                    <a:pos x="3" y="199"/>
                  </a:cxn>
                  <a:cxn ang="0">
                    <a:pos x="4" y="200"/>
                  </a:cxn>
                  <a:cxn ang="0">
                    <a:pos x="6" y="199"/>
                  </a:cxn>
                  <a:cxn ang="0">
                    <a:pos x="7" y="198"/>
                  </a:cxn>
                  <a:cxn ang="0">
                    <a:pos x="7" y="198"/>
                  </a:cxn>
                  <a:cxn ang="0">
                    <a:pos x="15" y="187"/>
                  </a:cxn>
                  <a:cxn ang="0">
                    <a:pos x="22" y="176"/>
                  </a:cxn>
                  <a:cxn ang="0">
                    <a:pos x="35" y="153"/>
                  </a:cxn>
                  <a:cxn ang="0">
                    <a:pos x="35" y="153"/>
                  </a:cxn>
                  <a:cxn ang="0">
                    <a:pos x="44" y="139"/>
                  </a:cxn>
                  <a:cxn ang="0">
                    <a:pos x="54" y="124"/>
                  </a:cxn>
                  <a:cxn ang="0">
                    <a:pos x="74" y="95"/>
                  </a:cxn>
                  <a:cxn ang="0">
                    <a:pos x="74" y="95"/>
                  </a:cxn>
                  <a:cxn ang="0">
                    <a:pos x="108" y="46"/>
                  </a:cxn>
                  <a:cxn ang="0">
                    <a:pos x="108" y="46"/>
                  </a:cxn>
                  <a:cxn ang="0">
                    <a:pos x="112" y="41"/>
                  </a:cxn>
                  <a:cxn ang="0">
                    <a:pos x="117" y="36"/>
                  </a:cxn>
                  <a:cxn ang="0">
                    <a:pos x="127" y="27"/>
                  </a:cxn>
                  <a:cxn ang="0">
                    <a:pos x="132" y="23"/>
                  </a:cxn>
                  <a:cxn ang="0">
                    <a:pos x="136" y="18"/>
                  </a:cxn>
                  <a:cxn ang="0">
                    <a:pos x="139" y="12"/>
                  </a:cxn>
                  <a:cxn ang="0">
                    <a:pos x="141" y="5"/>
                  </a:cxn>
                  <a:cxn ang="0">
                    <a:pos x="141" y="5"/>
                  </a:cxn>
                  <a:cxn ang="0">
                    <a:pos x="141" y="3"/>
                  </a:cxn>
                  <a:cxn ang="0">
                    <a:pos x="140" y="2"/>
                  </a:cxn>
                  <a:cxn ang="0">
                    <a:pos x="139" y="1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34" y="0"/>
                  </a:cxn>
                  <a:cxn ang="0">
                    <a:pos x="133" y="1"/>
                  </a:cxn>
                  <a:cxn ang="0">
                    <a:pos x="132" y="3"/>
                  </a:cxn>
                  <a:cxn ang="0">
                    <a:pos x="132" y="3"/>
                  </a:cxn>
                </a:cxnLst>
                <a:rect l="0" t="0" r="r" b="b"/>
                <a:pathLst>
                  <a:path w="141" h="200">
                    <a:moveTo>
                      <a:pt x="132" y="3"/>
                    </a:moveTo>
                    <a:lnTo>
                      <a:pt x="132" y="3"/>
                    </a:lnTo>
                    <a:lnTo>
                      <a:pt x="130" y="8"/>
                    </a:lnTo>
                    <a:lnTo>
                      <a:pt x="127" y="14"/>
                    </a:lnTo>
                    <a:lnTo>
                      <a:pt x="123" y="19"/>
                    </a:lnTo>
                    <a:lnTo>
                      <a:pt x="118" y="23"/>
                    </a:lnTo>
                    <a:lnTo>
                      <a:pt x="108" y="32"/>
                    </a:lnTo>
                    <a:lnTo>
                      <a:pt x="100" y="42"/>
                    </a:lnTo>
                    <a:lnTo>
                      <a:pt x="100" y="42"/>
                    </a:lnTo>
                    <a:lnTo>
                      <a:pt x="85" y="62"/>
                    </a:lnTo>
                    <a:lnTo>
                      <a:pt x="71" y="83"/>
                    </a:lnTo>
                    <a:lnTo>
                      <a:pt x="71" y="83"/>
                    </a:lnTo>
                    <a:lnTo>
                      <a:pt x="36" y="133"/>
                    </a:lnTo>
                    <a:lnTo>
                      <a:pt x="36" y="133"/>
                    </a:lnTo>
                    <a:lnTo>
                      <a:pt x="28" y="148"/>
                    </a:lnTo>
                    <a:lnTo>
                      <a:pt x="19" y="163"/>
                    </a:lnTo>
                    <a:lnTo>
                      <a:pt x="11" y="178"/>
                    </a:lnTo>
                    <a:lnTo>
                      <a:pt x="6" y="184"/>
                    </a:lnTo>
                    <a:lnTo>
                      <a:pt x="1" y="191"/>
                    </a:lnTo>
                    <a:lnTo>
                      <a:pt x="1" y="191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lnTo>
                      <a:pt x="1" y="198"/>
                    </a:lnTo>
                    <a:lnTo>
                      <a:pt x="3" y="199"/>
                    </a:lnTo>
                    <a:lnTo>
                      <a:pt x="4" y="200"/>
                    </a:lnTo>
                    <a:lnTo>
                      <a:pt x="6" y="199"/>
                    </a:lnTo>
                    <a:lnTo>
                      <a:pt x="7" y="198"/>
                    </a:lnTo>
                    <a:lnTo>
                      <a:pt x="7" y="198"/>
                    </a:lnTo>
                    <a:lnTo>
                      <a:pt x="15" y="187"/>
                    </a:lnTo>
                    <a:lnTo>
                      <a:pt x="22" y="176"/>
                    </a:lnTo>
                    <a:lnTo>
                      <a:pt x="35" y="153"/>
                    </a:lnTo>
                    <a:lnTo>
                      <a:pt x="35" y="153"/>
                    </a:lnTo>
                    <a:lnTo>
                      <a:pt x="44" y="139"/>
                    </a:lnTo>
                    <a:lnTo>
                      <a:pt x="54" y="124"/>
                    </a:lnTo>
                    <a:lnTo>
                      <a:pt x="74" y="95"/>
                    </a:lnTo>
                    <a:lnTo>
                      <a:pt x="74" y="95"/>
                    </a:lnTo>
                    <a:lnTo>
                      <a:pt x="108" y="46"/>
                    </a:lnTo>
                    <a:lnTo>
                      <a:pt x="108" y="46"/>
                    </a:lnTo>
                    <a:lnTo>
                      <a:pt x="112" y="41"/>
                    </a:lnTo>
                    <a:lnTo>
                      <a:pt x="117" y="36"/>
                    </a:lnTo>
                    <a:lnTo>
                      <a:pt x="127" y="27"/>
                    </a:lnTo>
                    <a:lnTo>
                      <a:pt x="132" y="23"/>
                    </a:lnTo>
                    <a:lnTo>
                      <a:pt x="136" y="18"/>
                    </a:lnTo>
                    <a:lnTo>
                      <a:pt x="139" y="12"/>
                    </a:lnTo>
                    <a:lnTo>
                      <a:pt x="141" y="5"/>
                    </a:lnTo>
                    <a:lnTo>
                      <a:pt x="141" y="5"/>
                    </a:lnTo>
                    <a:lnTo>
                      <a:pt x="141" y="3"/>
                    </a:lnTo>
                    <a:lnTo>
                      <a:pt x="140" y="2"/>
                    </a:lnTo>
                    <a:lnTo>
                      <a:pt x="139" y="1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34" y="0"/>
                    </a:lnTo>
                    <a:lnTo>
                      <a:pt x="133" y="1"/>
                    </a:lnTo>
                    <a:lnTo>
                      <a:pt x="132" y="3"/>
                    </a:lnTo>
                    <a:lnTo>
                      <a:pt x="132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7" name="Freeform 874"/>
              <p:cNvSpPr/>
              <p:nvPr/>
            </p:nvSpPr>
            <p:spPr bwMode="auto">
              <a:xfrm>
                <a:off x="4367213" y="1470025"/>
                <a:ext cx="53975" cy="92075"/>
              </a:xfrm>
              <a:custGeom>
                <a:avLst/>
                <a:gdLst/>
                <a:ahLst/>
                <a:cxnLst>
                  <a:cxn ang="0">
                    <a:pos x="100" y="3"/>
                  </a:cxn>
                  <a:cxn ang="0">
                    <a:pos x="100" y="3"/>
                  </a:cxn>
                  <a:cxn ang="0">
                    <a:pos x="98" y="1"/>
                  </a:cxn>
                  <a:cxn ang="0">
                    <a:pos x="96" y="0"/>
                  </a:cxn>
                  <a:cxn ang="0">
                    <a:pos x="94" y="0"/>
                  </a:cxn>
                  <a:cxn ang="0">
                    <a:pos x="92" y="1"/>
                  </a:cxn>
                  <a:cxn ang="0">
                    <a:pos x="86" y="6"/>
                  </a:cxn>
                  <a:cxn ang="0">
                    <a:pos x="86" y="6"/>
                  </a:cxn>
                  <a:cxn ang="0">
                    <a:pos x="85" y="8"/>
                  </a:cxn>
                  <a:cxn ang="0">
                    <a:pos x="86" y="11"/>
                  </a:cxn>
                  <a:cxn ang="0">
                    <a:pos x="87" y="13"/>
                  </a:cxn>
                  <a:cxn ang="0">
                    <a:pos x="91" y="14"/>
                  </a:cxn>
                  <a:cxn ang="0">
                    <a:pos x="91" y="14"/>
                  </a:cxn>
                  <a:cxn ang="0">
                    <a:pos x="89" y="21"/>
                  </a:cxn>
                  <a:cxn ang="0">
                    <a:pos x="85" y="31"/>
                  </a:cxn>
                  <a:cxn ang="0">
                    <a:pos x="81" y="39"/>
                  </a:cxn>
                  <a:cxn ang="0">
                    <a:pos x="77" y="47"/>
                  </a:cxn>
                  <a:cxn ang="0">
                    <a:pos x="67" y="64"/>
                  </a:cxn>
                  <a:cxn ang="0">
                    <a:pos x="58" y="77"/>
                  </a:cxn>
                  <a:cxn ang="0">
                    <a:pos x="58" y="77"/>
                  </a:cxn>
                  <a:cxn ang="0">
                    <a:pos x="44" y="99"/>
                  </a:cxn>
                  <a:cxn ang="0">
                    <a:pos x="31" y="119"/>
                  </a:cxn>
                  <a:cxn ang="0">
                    <a:pos x="18" y="141"/>
                  </a:cxn>
                  <a:cxn ang="0">
                    <a:pos x="4" y="163"/>
                  </a:cxn>
                  <a:cxn ang="0">
                    <a:pos x="4" y="163"/>
                  </a:cxn>
                  <a:cxn ang="0">
                    <a:pos x="2" y="165"/>
                  </a:cxn>
                  <a:cxn ang="0">
                    <a:pos x="1" y="169"/>
                  </a:cxn>
                  <a:cxn ang="0">
                    <a:pos x="1" y="169"/>
                  </a:cxn>
                  <a:cxn ang="0">
                    <a:pos x="0" y="171"/>
                  </a:cxn>
                  <a:cxn ang="0">
                    <a:pos x="1" y="172"/>
                  </a:cxn>
                  <a:cxn ang="0">
                    <a:pos x="3" y="174"/>
                  </a:cxn>
                  <a:cxn ang="0">
                    <a:pos x="6" y="174"/>
                  </a:cxn>
                  <a:cxn ang="0">
                    <a:pos x="8" y="174"/>
                  </a:cxn>
                  <a:cxn ang="0">
                    <a:pos x="9" y="172"/>
                  </a:cxn>
                  <a:cxn ang="0">
                    <a:pos x="9" y="172"/>
                  </a:cxn>
                  <a:cxn ang="0">
                    <a:pos x="10" y="171"/>
                  </a:cxn>
                  <a:cxn ang="0">
                    <a:pos x="11" y="170"/>
                  </a:cxn>
                  <a:cxn ang="0">
                    <a:pos x="11" y="170"/>
                  </a:cxn>
                  <a:cxn ang="0">
                    <a:pos x="13" y="169"/>
                  </a:cxn>
                  <a:cxn ang="0">
                    <a:pos x="14" y="168"/>
                  </a:cxn>
                  <a:cxn ang="0">
                    <a:pos x="14" y="167"/>
                  </a:cxn>
                  <a:cxn ang="0">
                    <a:pos x="14" y="165"/>
                  </a:cxn>
                  <a:cxn ang="0">
                    <a:pos x="14" y="165"/>
                  </a:cxn>
                  <a:cxn ang="0">
                    <a:pos x="30" y="141"/>
                  </a:cxn>
                  <a:cxn ang="0">
                    <a:pos x="44" y="116"/>
                  </a:cxn>
                  <a:cxn ang="0">
                    <a:pos x="60" y="93"/>
                  </a:cxn>
                  <a:cxn ang="0">
                    <a:pos x="75" y="69"/>
                  </a:cxn>
                  <a:cxn ang="0">
                    <a:pos x="75" y="69"/>
                  </a:cxn>
                  <a:cxn ang="0">
                    <a:pos x="84" y="54"/>
                  </a:cxn>
                  <a:cxn ang="0">
                    <a:pos x="93" y="37"/>
                  </a:cxn>
                  <a:cxn ang="0">
                    <a:pos x="96" y="29"/>
                  </a:cxn>
                  <a:cxn ang="0">
                    <a:pos x="99" y="19"/>
                  </a:cxn>
                  <a:cxn ang="0">
                    <a:pos x="100" y="11"/>
                  </a:cxn>
                  <a:cxn ang="0">
                    <a:pos x="100" y="3"/>
                  </a:cxn>
                  <a:cxn ang="0">
                    <a:pos x="100" y="3"/>
                  </a:cxn>
                </a:cxnLst>
                <a:rect l="0" t="0" r="r" b="b"/>
                <a:pathLst>
                  <a:path w="100" h="174">
                    <a:moveTo>
                      <a:pt x="100" y="3"/>
                    </a:moveTo>
                    <a:lnTo>
                      <a:pt x="100" y="3"/>
                    </a:lnTo>
                    <a:lnTo>
                      <a:pt x="98" y="1"/>
                    </a:lnTo>
                    <a:lnTo>
                      <a:pt x="96" y="0"/>
                    </a:lnTo>
                    <a:lnTo>
                      <a:pt x="94" y="0"/>
                    </a:lnTo>
                    <a:lnTo>
                      <a:pt x="92" y="1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85" y="8"/>
                    </a:lnTo>
                    <a:lnTo>
                      <a:pt x="86" y="11"/>
                    </a:lnTo>
                    <a:lnTo>
                      <a:pt x="87" y="13"/>
                    </a:lnTo>
                    <a:lnTo>
                      <a:pt x="91" y="14"/>
                    </a:lnTo>
                    <a:lnTo>
                      <a:pt x="91" y="14"/>
                    </a:lnTo>
                    <a:lnTo>
                      <a:pt x="89" y="21"/>
                    </a:lnTo>
                    <a:lnTo>
                      <a:pt x="85" y="31"/>
                    </a:lnTo>
                    <a:lnTo>
                      <a:pt x="81" y="39"/>
                    </a:lnTo>
                    <a:lnTo>
                      <a:pt x="77" y="47"/>
                    </a:lnTo>
                    <a:lnTo>
                      <a:pt x="67" y="64"/>
                    </a:lnTo>
                    <a:lnTo>
                      <a:pt x="58" y="77"/>
                    </a:lnTo>
                    <a:lnTo>
                      <a:pt x="58" y="77"/>
                    </a:lnTo>
                    <a:lnTo>
                      <a:pt x="44" y="99"/>
                    </a:lnTo>
                    <a:lnTo>
                      <a:pt x="31" y="119"/>
                    </a:lnTo>
                    <a:lnTo>
                      <a:pt x="18" y="141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2" y="165"/>
                    </a:lnTo>
                    <a:lnTo>
                      <a:pt x="1" y="169"/>
                    </a:lnTo>
                    <a:lnTo>
                      <a:pt x="1" y="169"/>
                    </a:lnTo>
                    <a:lnTo>
                      <a:pt x="0" y="171"/>
                    </a:lnTo>
                    <a:lnTo>
                      <a:pt x="1" y="172"/>
                    </a:lnTo>
                    <a:lnTo>
                      <a:pt x="3" y="174"/>
                    </a:lnTo>
                    <a:lnTo>
                      <a:pt x="6" y="174"/>
                    </a:lnTo>
                    <a:lnTo>
                      <a:pt x="8" y="174"/>
                    </a:lnTo>
                    <a:lnTo>
                      <a:pt x="9" y="172"/>
                    </a:lnTo>
                    <a:lnTo>
                      <a:pt x="9" y="172"/>
                    </a:lnTo>
                    <a:lnTo>
                      <a:pt x="10" y="171"/>
                    </a:lnTo>
                    <a:lnTo>
                      <a:pt x="11" y="170"/>
                    </a:lnTo>
                    <a:lnTo>
                      <a:pt x="11" y="170"/>
                    </a:lnTo>
                    <a:lnTo>
                      <a:pt x="13" y="169"/>
                    </a:lnTo>
                    <a:lnTo>
                      <a:pt x="14" y="168"/>
                    </a:lnTo>
                    <a:lnTo>
                      <a:pt x="14" y="167"/>
                    </a:lnTo>
                    <a:lnTo>
                      <a:pt x="14" y="165"/>
                    </a:lnTo>
                    <a:lnTo>
                      <a:pt x="14" y="165"/>
                    </a:lnTo>
                    <a:lnTo>
                      <a:pt x="30" y="141"/>
                    </a:lnTo>
                    <a:lnTo>
                      <a:pt x="44" y="116"/>
                    </a:lnTo>
                    <a:lnTo>
                      <a:pt x="60" y="93"/>
                    </a:lnTo>
                    <a:lnTo>
                      <a:pt x="75" y="69"/>
                    </a:lnTo>
                    <a:lnTo>
                      <a:pt x="75" y="69"/>
                    </a:lnTo>
                    <a:lnTo>
                      <a:pt x="84" y="54"/>
                    </a:lnTo>
                    <a:lnTo>
                      <a:pt x="93" y="37"/>
                    </a:lnTo>
                    <a:lnTo>
                      <a:pt x="96" y="29"/>
                    </a:lnTo>
                    <a:lnTo>
                      <a:pt x="99" y="19"/>
                    </a:lnTo>
                    <a:lnTo>
                      <a:pt x="100" y="11"/>
                    </a:lnTo>
                    <a:lnTo>
                      <a:pt x="100" y="3"/>
                    </a:lnTo>
                    <a:lnTo>
                      <a:pt x="10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8" name="Freeform 875"/>
              <p:cNvSpPr/>
              <p:nvPr/>
            </p:nvSpPr>
            <p:spPr bwMode="auto">
              <a:xfrm>
                <a:off x="4392613" y="1492250"/>
                <a:ext cx="60325" cy="103188"/>
              </a:xfrm>
              <a:custGeom>
                <a:avLst/>
                <a:gdLst/>
                <a:ahLst/>
                <a:cxnLst>
                  <a:cxn ang="0">
                    <a:pos x="106" y="3"/>
                  </a:cxn>
                  <a:cxn ang="0">
                    <a:pos x="106" y="3"/>
                  </a:cxn>
                  <a:cxn ang="0">
                    <a:pos x="79" y="51"/>
                  </a:cxn>
                  <a:cxn ang="0">
                    <a:pos x="65" y="74"/>
                  </a:cxn>
                  <a:cxn ang="0">
                    <a:pos x="50" y="98"/>
                  </a:cxn>
                  <a:cxn ang="0">
                    <a:pos x="50" y="98"/>
                  </a:cxn>
                  <a:cxn ang="0">
                    <a:pos x="36" y="120"/>
                  </a:cxn>
                  <a:cxn ang="0">
                    <a:pos x="23" y="141"/>
                  </a:cxn>
                  <a:cxn ang="0">
                    <a:pos x="11" y="164"/>
                  </a:cxn>
                  <a:cxn ang="0">
                    <a:pos x="5" y="177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91"/>
                  </a:cxn>
                  <a:cxn ang="0">
                    <a:pos x="1" y="192"/>
                  </a:cxn>
                  <a:cxn ang="0">
                    <a:pos x="2" y="193"/>
                  </a:cxn>
                  <a:cxn ang="0">
                    <a:pos x="3" y="194"/>
                  </a:cxn>
                  <a:cxn ang="0">
                    <a:pos x="5" y="194"/>
                  </a:cxn>
                  <a:cxn ang="0">
                    <a:pos x="7" y="194"/>
                  </a:cxn>
                  <a:cxn ang="0">
                    <a:pos x="8" y="193"/>
                  </a:cxn>
                  <a:cxn ang="0">
                    <a:pos x="10" y="191"/>
                  </a:cxn>
                  <a:cxn ang="0">
                    <a:pos x="10" y="191"/>
                  </a:cxn>
                  <a:cxn ang="0">
                    <a:pos x="15" y="179"/>
                  </a:cxn>
                  <a:cxn ang="0">
                    <a:pos x="21" y="166"/>
                  </a:cxn>
                  <a:cxn ang="0">
                    <a:pos x="33" y="142"/>
                  </a:cxn>
                  <a:cxn ang="0">
                    <a:pos x="48" y="119"/>
                  </a:cxn>
                  <a:cxn ang="0">
                    <a:pos x="63" y="96"/>
                  </a:cxn>
                  <a:cxn ang="0">
                    <a:pos x="63" y="96"/>
                  </a:cxn>
                  <a:cxn ang="0">
                    <a:pos x="77" y="74"/>
                  </a:cxn>
                  <a:cxn ang="0">
                    <a:pos x="89" y="53"/>
                  </a:cxn>
                  <a:cxn ang="0">
                    <a:pos x="114" y="7"/>
                  </a:cxn>
                  <a:cxn ang="0">
                    <a:pos x="114" y="7"/>
                  </a:cxn>
                  <a:cxn ang="0">
                    <a:pos x="114" y="5"/>
                  </a:cxn>
                  <a:cxn ang="0">
                    <a:pos x="114" y="4"/>
                  </a:cxn>
                  <a:cxn ang="0">
                    <a:pos x="113" y="2"/>
                  </a:cxn>
                  <a:cxn ang="0">
                    <a:pos x="112" y="1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7" y="1"/>
                  </a:cxn>
                  <a:cxn ang="0">
                    <a:pos x="106" y="3"/>
                  </a:cxn>
                  <a:cxn ang="0">
                    <a:pos x="106" y="3"/>
                  </a:cxn>
                </a:cxnLst>
                <a:rect l="0" t="0" r="r" b="b"/>
                <a:pathLst>
                  <a:path w="114" h="194">
                    <a:moveTo>
                      <a:pt x="106" y="3"/>
                    </a:moveTo>
                    <a:lnTo>
                      <a:pt x="106" y="3"/>
                    </a:lnTo>
                    <a:lnTo>
                      <a:pt x="79" y="51"/>
                    </a:lnTo>
                    <a:lnTo>
                      <a:pt x="65" y="74"/>
                    </a:lnTo>
                    <a:lnTo>
                      <a:pt x="50" y="98"/>
                    </a:lnTo>
                    <a:lnTo>
                      <a:pt x="50" y="98"/>
                    </a:lnTo>
                    <a:lnTo>
                      <a:pt x="36" y="120"/>
                    </a:lnTo>
                    <a:lnTo>
                      <a:pt x="23" y="141"/>
                    </a:lnTo>
                    <a:lnTo>
                      <a:pt x="11" y="164"/>
                    </a:lnTo>
                    <a:lnTo>
                      <a:pt x="5" y="177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91"/>
                    </a:lnTo>
                    <a:lnTo>
                      <a:pt x="1" y="192"/>
                    </a:lnTo>
                    <a:lnTo>
                      <a:pt x="2" y="193"/>
                    </a:lnTo>
                    <a:lnTo>
                      <a:pt x="3" y="194"/>
                    </a:lnTo>
                    <a:lnTo>
                      <a:pt x="5" y="194"/>
                    </a:lnTo>
                    <a:lnTo>
                      <a:pt x="7" y="194"/>
                    </a:lnTo>
                    <a:lnTo>
                      <a:pt x="8" y="193"/>
                    </a:lnTo>
                    <a:lnTo>
                      <a:pt x="10" y="191"/>
                    </a:lnTo>
                    <a:lnTo>
                      <a:pt x="10" y="191"/>
                    </a:lnTo>
                    <a:lnTo>
                      <a:pt x="15" y="179"/>
                    </a:lnTo>
                    <a:lnTo>
                      <a:pt x="21" y="166"/>
                    </a:lnTo>
                    <a:lnTo>
                      <a:pt x="33" y="142"/>
                    </a:lnTo>
                    <a:lnTo>
                      <a:pt x="48" y="119"/>
                    </a:lnTo>
                    <a:lnTo>
                      <a:pt x="63" y="96"/>
                    </a:lnTo>
                    <a:lnTo>
                      <a:pt x="63" y="96"/>
                    </a:lnTo>
                    <a:lnTo>
                      <a:pt x="77" y="74"/>
                    </a:lnTo>
                    <a:lnTo>
                      <a:pt x="89" y="53"/>
                    </a:lnTo>
                    <a:lnTo>
                      <a:pt x="114" y="7"/>
                    </a:lnTo>
                    <a:lnTo>
                      <a:pt x="114" y="7"/>
                    </a:lnTo>
                    <a:lnTo>
                      <a:pt x="114" y="5"/>
                    </a:lnTo>
                    <a:lnTo>
                      <a:pt x="114" y="4"/>
                    </a:lnTo>
                    <a:lnTo>
                      <a:pt x="113" y="2"/>
                    </a:lnTo>
                    <a:lnTo>
                      <a:pt x="112" y="1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7" y="1"/>
                    </a:lnTo>
                    <a:lnTo>
                      <a:pt x="106" y="3"/>
                    </a:lnTo>
                    <a:lnTo>
                      <a:pt x="106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49" name="Freeform 876"/>
              <p:cNvSpPr/>
              <p:nvPr/>
            </p:nvSpPr>
            <p:spPr bwMode="auto">
              <a:xfrm>
                <a:off x="4422775" y="1514475"/>
                <a:ext cx="60325" cy="95250"/>
              </a:xfrm>
              <a:custGeom>
                <a:avLst/>
                <a:gdLst/>
                <a:ahLst/>
                <a:cxnLst>
                  <a:cxn ang="0">
                    <a:pos x="106" y="1"/>
                  </a:cxn>
                  <a:cxn ang="0">
                    <a:pos x="106" y="1"/>
                  </a:cxn>
                  <a:cxn ang="0">
                    <a:pos x="99" y="10"/>
                  </a:cxn>
                  <a:cxn ang="0">
                    <a:pos x="93" y="18"/>
                  </a:cxn>
                  <a:cxn ang="0">
                    <a:pos x="87" y="27"/>
                  </a:cxn>
                  <a:cxn ang="0">
                    <a:pos x="82" y="35"/>
                  </a:cxn>
                  <a:cxn ang="0">
                    <a:pos x="72" y="54"/>
                  </a:cxn>
                  <a:cxn ang="0">
                    <a:pos x="63" y="74"/>
                  </a:cxn>
                  <a:cxn ang="0">
                    <a:pos x="63" y="74"/>
                  </a:cxn>
                  <a:cxn ang="0">
                    <a:pos x="33" y="123"/>
                  </a:cxn>
                  <a:cxn ang="0">
                    <a:pos x="18" y="148"/>
                  </a:cxn>
                  <a:cxn ang="0">
                    <a:pos x="1" y="173"/>
                  </a:cxn>
                  <a:cxn ang="0">
                    <a:pos x="1" y="173"/>
                  </a:cxn>
                  <a:cxn ang="0">
                    <a:pos x="0" y="175"/>
                  </a:cxn>
                  <a:cxn ang="0">
                    <a:pos x="0" y="177"/>
                  </a:cxn>
                  <a:cxn ang="0">
                    <a:pos x="1" y="178"/>
                  </a:cxn>
                  <a:cxn ang="0">
                    <a:pos x="2" y="179"/>
                  </a:cxn>
                  <a:cxn ang="0">
                    <a:pos x="6" y="180"/>
                  </a:cxn>
                  <a:cxn ang="0">
                    <a:pos x="7" y="179"/>
                  </a:cxn>
                  <a:cxn ang="0">
                    <a:pos x="9" y="178"/>
                  </a:cxn>
                  <a:cxn ang="0">
                    <a:pos x="9" y="178"/>
                  </a:cxn>
                  <a:cxn ang="0">
                    <a:pos x="25" y="155"/>
                  </a:cxn>
                  <a:cxn ang="0">
                    <a:pos x="39" y="133"/>
                  </a:cxn>
                  <a:cxn ang="0">
                    <a:pos x="66" y="86"/>
                  </a:cxn>
                  <a:cxn ang="0">
                    <a:pos x="66" y="86"/>
                  </a:cxn>
                  <a:cxn ang="0">
                    <a:pos x="77" y="65"/>
                  </a:cxn>
                  <a:cxn ang="0">
                    <a:pos x="87" y="45"/>
                  </a:cxn>
                  <a:cxn ang="0">
                    <a:pos x="93" y="35"/>
                  </a:cxn>
                  <a:cxn ang="0">
                    <a:pos x="98" y="26"/>
                  </a:cxn>
                  <a:cxn ang="0">
                    <a:pos x="105" y="17"/>
                  </a:cxn>
                  <a:cxn ang="0">
                    <a:pos x="113" y="8"/>
                  </a:cxn>
                  <a:cxn ang="0">
                    <a:pos x="113" y="8"/>
                  </a:cxn>
                  <a:cxn ang="0">
                    <a:pos x="114" y="7"/>
                  </a:cxn>
                  <a:cxn ang="0">
                    <a:pos x="115" y="4"/>
                  </a:cxn>
                  <a:cxn ang="0">
                    <a:pos x="114" y="2"/>
                  </a:cxn>
                  <a:cxn ang="0">
                    <a:pos x="113" y="1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7" y="0"/>
                  </a:cxn>
                  <a:cxn ang="0">
                    <a:pos x="106" y="1"/>
                  </a:cxn>
                  <a:cxn ang="0">
                    <a:pos x="106" y="1"/>
                  </a:cxn>
                </a:cxnLst>
                <a:rect l="0" t="0" r="r" b="b"/>
                <a:pathLst>
                  <a:path w="115" h="180">
                    <a:moveTo>
                      <a:pt x="106" y="1"/>
                    </a:moveTo>
                    <a:lnTo>
                      <a:pt x="106" y="1"/>
                    </a:lnTo>
                    <a:lnTo>
                      <a:pt x="99" y="10"/>
                    </a:lnTo>
                    <a:lnTo>
                      <a:pt x="93" y="18"/>
                    </a:lnTo>
                    <a:lnTo>
                      <a:pt x="87" y="27"/>
                    </a:lnTo>
                    <a:lnTo>
                      <a:pt x="82" y="35"/>
                    </a:lnTo>
                    <a:lnTo>
                      <a:pt x="72" y="54"/>
                    </a:lnTo>
                    <a:lnTo>
                      <a:pt x="63" y="74"/>
                    </a:lnTo>
                    <a:lnTo>
                      <a:pt x="63" y="74"/>
                    </a:lnTo>
                    <a:lnTo>
                      <a:pt x="33" y="123"/>
                    </a:lnTo>
                    <a:lnTo>
                      <a:pt x="18" y="148"/>
                    </a:lnTo>
                    <a:lnTo>
                      <a:pt x="1" y="173"/>
                    </a:lnTo>
                    <a:lnTo>
                      <a:pt x="1" y="173"/>
                    </a:lnTo>
                    <a:lnTo>
                      <a:pt x="0" y="175"/>
                    </a:lnTo>
                    <a:lnTo>
                      <a:pt x="0" y="177"/>
                    </a:lnTo>
                    <a:lnTo>
                      <a:pt x="1" y="178"/>
                    </a:lnTo>
                    <a:lnTo>
                      <a:pt x="2" y="179"/>
                    </a:lnTo>
                    <a:lnTo>
                      <a:pt x="6" y="180"/>
                    </a:lnTo>
                    <a:lnTo>
                      <a:pt x="7" y="179"/>
                    </a:lnTo>
                    <a:lnTo>
                      <a:pt x="9" y="178"/>
                    </a:lnTo>
                    <a:lnTo>
                      <a:pt x="9" y="178"/>
                    </a:lnTo>
                    <a:lnTo>
                      <a:pt x="25" y="155"/>
                    </a:lnTo>
                    <a:lnTo>
                      <a:pt x="39" y="133"/>
                    </a:lnTo>
                    <a:lnTo>
                      <a:pt x="66" y="86"/>
                    </a:lnTo>
                    <a:lnTo>
                      <a:pt x="66" y="86"/>
                    </a:lnTo>
                    <a:lnTo>
                      <a:pt x="77" y="65"/>
                    </a:lnTo>
                    <a:lnTo>
                      <a:pt x="87" y="45"/>
                    </a:lnTo>
                    <a:lnTo>
                      <a:pt x="93" y="35"/>
                    </a:lnTo>
                    <a:lnTo>
                      <a:pt x="98" y="26"/>
                    </a:lnTo>
                    <a:lnTo>
                      <a:pt x="105" y="17"/>
                    </a:lnTo>
                    <a:lnTo>
                      <a:pt x="113" y="8"/>
                    </a:lnTo>
                    <a:lnTo>
                      <a:pt x="113" y="8"/>
                    </a:lnTo>
                    <a:lnTo>
                      <a:pt x="114" y="7"/>
                    </a:lnTo>
                    <a:lnTo>
                      <a:pt x="115" y="4"/>
                    </a:lnTo>
                    <a:lnTo>
                      <a:pt x="114" y="2"/>
                    </a:lnTo>
                    <a:lnTo>
                      <a:pt x="113" y="1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7" y="0"/>
                    </a:lnTo>
                    <a:lnTo>
                      <a:pt x="106" y="1"/>
                    </a:lnTo>
                    <a:lnTo>
                      <a:pt x="106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0" name="Freeform 877"/>
              <p:cNvSpPr/>
              <p:nvPr/>
            </p:nvSpPr>
            <p:spPr bwMode="auto">
              <a:xfrm>
                <a:off x="4451350" y="1538288"/>
                <a:ext cx="58738" cy="96838"/>
              </a:xfrm>
              <a:custGeom>
                <a:avLst/>
                <a:gdLst/>
                <a:ahLst/>
                <a:cxnLst>
                  <a:cxn ang="0">
                    <a:pos x="104" y="2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4" y="14"/>
                  </a:cxn>
                  <a:cxn ang="0">
                    <a:pos x="89" y="20"/>
                  </a:cxn>
                  <a:cxn ang="0">
                    <a:pos x="86" y="23"/>
                  </a:cxn>
                  <a:cxn ang="0">
                    <a:pos x="85" y="27"/>
                  </a:cxn>
                  <a:cxn ang="0">
                    <a:pos x="85" y="27"/>
                  </a:cxn>
                  <a:cxn ang="0">
                    <a:pos x="80" y="41"/>
                  </a:cxn>
                  <a:cxn ang="0">
                    <a:pos x="73" y="54"/>
                  </a:cxn>
                  <a:cxn ang="0">
                    <a:pos x="58" y="79"/>
                  </a:cxn>
                  <a:cxn ang="0">
                    <a:pos x="58" y="79"/>
                  </a:cxn>
                  <a:cxn ang="0">
                    <a:pos x="29" y="128"/>
                  </a:cxn>
                  <a:cxn ang="0">
                    <a:pos x="14" y="153"/>
                  </a:cxn>
                  <a:cxn ang="0">
                    <a:pos x="0" y="177"/>
                  </a:cxn>
                  <a:cxn ang="0">
                    <a:pos x="0" y="177"/>
                  </a:cxn>
                  <a:cxn ang="0">
                    <a:pos x="0" y="179"/>
                  </a:cxn>
                  <a:cxn ang="0">
                    <a:pos x="0" y="181"/>
                  </a:cxn>
                  <a:cxn ang="0">
                    <a:pos x="1" y="183"/>
                  </a:cxn>
                  <a:cxn ang="0">
                    <a:pos x="2" y="184"/>
                  </a:cxn>
                  <a:cxn ang="0">
                    <a:pos x="5" y="185"/>
                  </a:cxn>
                  <a:cxn ang="0">
                    <a:pos x="7" y="184"/>
                  </a:cxn>
                  <a:cxn ang="0">
                    <a:pos x="8" y="183"/>
                  </a:cxn>
                  <a:cxn ang="0">
                    <a:pos x="8" y="183"/>
                  </a:cxn>
                  <a:cxn ang="0">
                    <a:pos x="11" y="178"/>
                  </a:cxn>
                  <a:cxn ang="0">
                    <a:pos x="15" y="175"/>
                  </a:cxn>
                  <a:cxn ang="0">
                    <a:pos x="15" y="175"/>
                  </a:cxn>
                  <a:cxn ang="0">
                    <a:pos x="17" y="173"/>
                  </a:cxn>
                  <a:cxn ang="0">
                    <a:pos x="18" y="171"/>
                  </a:cxn>
                  <a:cxn ang="0">
                    <a:pos x="18" y="168"/>
                  </a:cxn>
                  <a:cxn ang="0">
                    <a:pos x="17" y="167"/>
                  </a:cxn>
                  <a:cxn ang="0">
                    <a:pos x="17" y="167"/>
                  </a:cxn>
                  <a:cxn ang="0">
                    <a:pos x="39" y="129"/>
                  </a:cxn>
                  <a:cxn ang="0">
                    <a:pos x="63" y="91"/>
                  </a:cxn>
                  <a:cxn ang="0">
                    <a:pos x="63" y="91"/>
                  </a:cxn>
                  <a:cxn ang="0">
                    <a:pos x="76" y="69"/>
                  </a:cxn>
                  <a:cxn ang="0">
                    <a:pos x="82" y="58"/>
                  </a:cxn>
                  <a:cxn ang="0">
                    <a:pos x="89" y="45"/>
                  </a:cxn>
                  <a:cxn ang="0">
                    <a:pos x="89" y="45"/>
                  </a:cxn>
                  <a:cxn ang="0">
                    <a:pos x="94" y="35"/>
                  </a:cxn>
                  <a:cxn ang="0">
                    <a:pos x="100" y="25"/>
                  </a:cxn>
                  <a:cxn ang="0">
                    <a:pos x="112" y="7"/>
                  </a:cxn>
                  <a:cxn ang="0">
                    <a:pos x="112" y="7"/>
                  </a:cxn>
                  <a:cxn ang="0">
                    <a:pos x="113" y="5"/>
                  </a:cxn>
                  <a:cxn ang="0">
                    <a:pos x="113" y="3"/>
                  </a:cxn>
                  <a:cxn ang="0">
                    <a:pos x="112" y="2"/>
                  </a:cxn>
                  <a:cxn ang="0">
                    <a:pos x="111" y="1"/>
                  </a:cxn>
                  <a:cxn ang="0">
                    <a:pos x="109" y="0"/>
                  </a:cxn>
                  <a:cxn ang="0">
                    <a:pos x="107" y="0"/>
                  </a:cxn>
                  <a:cxn ang="0">
                    <a:pos x="106" y="1"/>
                  </a:cxn>
                  <a:cxn ang="0">
                    <a:pos x="104" y="2"/>
                  </a:cxn>
                  <a:cxn ang="0">
                    <a:pos x="104" y="2"/>
                  </a:cxn>
                </a:cxnLst>
                <a:rect l="0" t="0" r="r" b="b"/>
                <a:pathLst>
                  <a:path w="113" h="185">
                    <a:moveTo>
                      <a:pt x="104" y="2"/>
                    </a:moveTo>
                    <a:lnTo>
                      <a:pt x="104" y="2"/>
                    </a:lnTo>
                    <a:lnTo>
                      <a:pt x="100" y="8"/>
                    </a:lnTo>
                    <a:lnTo>
                      <a:pt x="94" y="14"/>
                    </a:lnTo>
                    <a:lnTo>
                      <a:pt x="89" y="20"/>
                    </a:lnTo>
                    <a:lnTo>
                      <a:pt x="86" y="23"/>
                    </a:lnTo>
                    <a:lnTo>
                      <a:pt x="85" y="27"/>
                    </a:lnTo>
                    <a:lnTo>
                      <a:pt x="85" y="27"/>
                    </a:lnTo>
                    <a:lnTo>
                      <a:pt x="80" y="41"/>
                    </a:lnTo>
                    <a:lnTo>
                      <a:pt x="73" y="54"/>
                    </a:lnTo>
                    <a:lnTo>
                      <a:pt x="58" y="79"/>
                    </a:lnTo>
                    <a:lnTo>
                      <a:pt x="58" y="79"/>
                    </a:lnTo>
                    <a:lnTo>
                      <a:pt x="29" y="128"/>
                    </a:lnTo>
                    <a:lnTo>
                      <a:pt x="14" y="153"/>
                    </a:lnTo>
                    <a:lnTo>
                      <a:pt x="0" y="177"/>
                    </a:lnTo>
                    <a:lnTo>
                      <a:pt x="0" y="177"/>
                    </a:lnTo>
                    <a:lnTo>
                      <a:pt x="0" y="179"/>
                    </a:lnTo>
                    <a:lnTo>
                      <a:pt x="0" y="181"/>
                    </a:lnTo>
                    <a:lnTo>
                      <a:pt x="1" y="183"/>
                    </a:lnTo>
                    <a:lnTo>
                      <a:pt x="2" y="184"/>
                    </a:lnTo>
                    <a:lnTo>
                      <a:pt x="5" y="185"/>
                    </a:lnTo>
                    <a:lnTo>
                      <a:pt x="7" y="184"/>
                    </a:lnTo>
                    <a:lnTo>
                      <a:pt x="8" y="183"/>
                    </a:lnTo>
                    <a:lnTo>
                      <a:pt x="8" y="183"/>
                    </a:lnTo>
                    <a:lnTo>
                      <a:pt x="11" y="178"/>
                    </a:lnTo>
                    <a:lnTo>
                      <a:pt x="15" y="175"/>
                    </a:lnTo>
                    <a:lnTo>
                      <a:pt x="15" y="175"/>
                    </a:lnTo>
                    <a:lnTo>
                      <a:pt x="17" y="173"/>
                    </a:lnTo>
                    <a:lnTo>
                      <a:pt x="18" y="171"/>
                    </a:lnTo>
                    <a:lnTo>
                      <a:pt x="18" y="168"/>
                    </a:lnTo>
                    <a:lnTo>
                      <a:pt x="17" y="167"/>
                    </a:lnTo>
                    <a:lnTo>
                      <a:pt x="17" y="167"/>
                    </a:lnTo>
                    <a:lnTo>
                      <a:pt x="39" y="129"/>
                    </a:lnTo>
                    <a:lnTo>
                      <a:pt x="63" y="91"/>
                    </a:lnTo>
                    <a:lnTo>
                      <a:pt x="63" y="91"/>
                    </a:lnTo>
                    <a:lnTo>
                      <a:pt x="76" y="69"/>
                    </a:lnTo>
                    <a:lnTo>
                      <a:pt x="82" y="58"/>
                    </a:lnTo>
                    <a:lnTo>
                      <a:pt x="89" y="45"/>
                    </a:lnTo>
                    <a:lnTo>
                      <a:pt x="89" y="45"/>
                    </a:lnTo>
                    <a:lnTo>
                      <a:pt x="94" y="35"/>
                    </a:lnTo>
                    <a:lnTo>
                      <a:pt x="100" y="25"/>
                    </a:lnTo>
                    <a:lnTo>
                      <a:pt x="112" y="7"/>
                    </a:lnTo>
                    <a:lnTo>
                      <a:pt x="112" y="7"/>
                    </a:lnTo>
                    <a:lnTo>
                      <a:pt x="113" y="5"/>
                    </a:lnTo>
                    <a:lnTo>
                      <a:pt x="113" y="3"/>
                    </a:lnTo>
                    <a:lnTo>
                      <a:pt x="112" y="2"/>
                    </a:lnTo>
                    <a:lnTo>
                      <a:pt x="111" y="1"/>
                    </a:lnTo>
                    <a:lnTo>
                      <a:pt x="109" y="0"/>
                    </a:lnTo>
                    <a:lnTo>
                      <a:pt x="107" y="0"/>
                    </a:lnTo>
                    <a:lnTo>
                      <a:pt x="106" y="1"/>
                    </a:lnTo>
                    <a:lnTo>
                      <a:pt x="104" y="2"/>
                    </a:lnTo>
                    <a:lnTo>
                      <a:pt x="10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1" name="Freeform 878"/>
              <p:cNvSpPr/>
              <p:nvPr/>
            </p:nvSpPr>
            <p:spPr bwMode="auto">
              <a:xfrm>
                <a:off x="4473575" y="1566863"/>
                <a:ext cx="66675" cy="101600"/>
              </a:xfrm>
              <a:custGeom>
                <a:avLst/>
                <a:gdLst/>
                <a:ahLst/>
                <a:cxnLst>
                  <a:cxn ang="0">
                    <a:pos x="119" y="4"/>
                  </a:cxn>
                  <a:cxn ang="0">
                    <a:pos x="119" y="4"/>
                  </a:cxn>
                  <a:cxn ang="0">
                    <a:pos x="118" y="9"/>
                  </a:cxn>
                  <a:cxn ang="0">
                    <a:pos x="116" y="13"/>
                  </a:cxn>
                  <a:cxn ang="0">
                    <a:pos x="111" y="22"/>
                  </a:cxn>
                  <a:cxn ang="0">
                    <a:pos x="99" y="40"/>
                  </a:cxn>
                  <a:cxn ang="0">
                    <a:pos x="99" y="40"/>
                  </a:cxn>
                  <a:cxn ang="0">
                    <a:pos x="91" y="51"/>
                  </a:cxn>
                  <a:cxn ang="0">
                    <a:pos x="83" y="61"/>
                  </a:cxn>
                  <a:cxn ang="0">
                    <a:pos x="74" y="73"/>
                  </a:cxn>
                  <a:cxn ang="0">
                    <a:pos x="67" y="84"/>
                  </a:cxn>
                  <a:cxn ang="0">
                    <a:pos x="67" y="84"/>
                  </a:cxn>
                  <a:cxn ang="0">
                    <a:pos x="34" y="134"/>
                  </a:cxn>
                  <a:cxn ang="0">
                    <a:pos x="18" y="159"/>
                  </a:cxn>
                  <a:cxn ang="0">
                    <a:pos x="1" y="183"/>
                  </a:cxn>
                  <a:cxn ang="0">
                    <a:pos x="1" y="183"/>
                  </a:cxn>
                  <a:cxn ang="0">
                    <a:pos x="0" y="184"/>
                  </a:cxn>
                  <a:cxn ang="0">
                    <a:pos x="0" y="186"/>
                  </a:cxn>
                  <a:cxn ang="0">
                    <a:pos x="1" y="188"/>
                  </a:cxn>
                  <a:cxn ang="0">
                    <a:pos x="2" y="190"/>
                  </a:cxn>
                  <a:cxn ang="0">
                    <a:pos x="4" y="190"/>
                  </a:cxn>
                  <a:cxn ang="0">
                    <a:pos x="6" y="190"/>
                  </a:cxn>
                  <a:cxn ang="0">
                    <a:pos x="7" y="190"/>
                  </a:cxn>
                  <a:cxn ang="0">
                    <a:pos x="9" y="187"/>
                  </a:cxn>
                  <a:cxn ang="0">
                    <a:pos x="9" y="187"/>
                  </a:cxn>
                  <a:cxn ang="0">
                    <a:pos x="27" y="161"/>
                  </a:cxn>
                  <a:cxn ang="0">
                    <a:pos x="44" y="135"/>
                  </a:cxn>
                  <a:cxn ang="0">
                    <a:pos x="81" y="81"/>
                  </a:cxn>
                  <a:cxn ang="0">
                    <a:pos x="81" y="81"/>
                  </a:cxn>
                  <a:cxn ang="0">
                    <a:pos x="88" y="71"/>
                  </a:cxn>
                  <a:cxn ang="0">
                    <a:pos x="96" y="59"/>
                  </a:cxn>
                  <a:cxn ang="0">
                    <a:pos x="103" y="49"/>
                  </a:cxn>
                  <a:cxn ang="0">
                    <a:pos x="111" y="38"/>
                  </a:cxn>
                  <a:cxn ang="0">
                    <a:pos x="111" y="38"/>
                  </a:cxn>
                  <a:cxn ang="0">
                    <a:pos x="121" y="23"/>
                  </a:cxn>
                  <a:cxn ang="0">
                    <a:pos x="125" y="15"/>
                  </a:cxn>
                  <a:cxn ang="0">
                    <a:pos x="128" y="7"/>
                  </a:cxn>
                  <a:cxn ang="0">
                    <a:pos x="128" y="7"/>
                  </a:cxn>
                  <a:cxn ang="0">
                    <a:pos x="128" y="5"/>
                  </a:cxn>
                  <a:cxn ang="0">
                    <a:pos x="127" y="3"/>
                  </a:cxn>
                  <a:cxn ang="0">
                    <a:pos x="124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20" y="3"/>
                  </a:cxn>
                  <a:cxn ang="0">
                    <a:pos x="119" y="4"/>
                  </a:cxn>
                  <a:cxn ang="0">
                    <a:pos x="119" y="4"/>
                  </a:cxn>
                </a:cxnLst>
                <a:rect l="0" t="0" r="r" b="b"/>
                <a:pathLst>
                  <a:path w="128" h="190">
                    <a:moveTo>
                      <a:pt x="119" y="4"/>
                    </a:moveTo>
                    <a:lnTo>
                      <a:pt x="119" y="4"/>
                    </a:lnTo>
                    <a:lnTo>
                      <a:pt x="118" y="9"/>
                    </a:lnTo>
                    <a:lnTo>
                      <a:pt x="116" y="13"/>
                    </a:lnTo>
                    <a:lnTo>
                      <a:pt x="111" y="22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91" y="51"/>
                    </a:lnTo>
                    <a:lnTo>
                      <a:pt x="83" y="61"/>
                    </a:lnTo>
                    <a:lnTo>
                      <a:pt x="74" y="73"/>
                    </a:lnTo>
                    <a:lnTo>
                      <a:pt x="67" y="84"/>
                    </a:lnTo>
                    <a:lnTo>
                      <a:pt x="67" y="84"/>
                    </a:lnTo>
                    <a:lnTo>
                      <a:pt x="34" y="134"/>
                    </a:lnTo>
                    <a:lnTo>
                      <a:pt x="18" y="159"/>
                    </a:lnTo>
                    <a:lnTo>
                      <a:pt x="1" y="183"/>
                    </a:lnTo>
                    <a:lnTo>
                      <a:pt x="1" y="183"/>
                    </a:lnTo>
                    <a:lnTo>
                      <a:pt x="0" y="184"/>
                    </a:lnTo>
                    <a:lnTo>
                      <a:pt x="0" y="186"/>
                    </a:lnTo>
                    <a:lnTo>
                      <a:pt x="1" y="188"/>
                    </a:lnTo>
                    <a:lnTo>
                      <a:pt x="2" y="190"/>
                    </a:lnTo>
                    <a:lnTo>
                      <a:pt x="4" y="190"/>
                    </a:lnTo>
                    <a:lnTo>
                      <a:pt x="6" y="190"/>
                    </a:lnTo>
                    <a:lnTo>
                      <a:pt x="7" y="190"/>
                    </a:lnTo>
                    <a:lnTo>
                      <a:pt x="9" y="187"/>
                    </a:lnTo>
                    <a:lnTo>
                      <a:pt x="9" y="187"/>
                    </a:lnTo>
                    <a:lnTo>
                      <a:pt x="27" y="161"/>
                    </a:lnTo>
                    <a:lnTo>
                      <a:pt x="44" y="135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8" y="71"/>
                    </a:lnTo>
                    <a:lnTo>
                      <a:pt x="96" y="59"/>
                    </a:lnTo>
                    <a:lnTo>
                      <a:pt x="103" y="49"/>
                    </a:lnTo>
                    <a:lnTo>
                      <a:pt x="111" y="38"/>
                    </a:lnTo>
                    <a:lnTo>
                      <a:pt x="111" y="38"/>
                    </a:lnTo>
                    <a:lnTo>
                      <a:pt x="121" y="23"/>
                    </a:lnTo>
                    <a:lnTo>
                      <a:pt x="125" y="15"/>
                    </a:lnTo>
                    <a:lnTo>
                      <a:pt x="128" y="7"/>
                    </a:lnTo>
                    <a:lnTo>
                      <a:pt x="128" y="7"/>
                    </a:lnTo>
                    <a:lnTo>
                      <a:pt x="128" y="5"/>
                    </a:lnTo>
                    <a:lnTo>
                      <a:pt x="127" y="3"/>
                    </a:lnTo>
                    <a:lnTo>
                      <a:pt x="124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20" y="3"/>
                    </a:lnTo>
                    <a:lnTo>
                      <a:pt x="119" y="4"/>
                    </a:lnTo>
                    <a:lnTo>
                      <a:pt x="11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2" name="Freeform 879"/>
              <p:cNvSpPr/>
              <p:nvPr/>
            </p:nvSpPr>
            <p:spPr bwMode="auto">
              <a:xfrm>
                <a:off x="4500563" y="1595438"/>
                <a:ext cx="76200" cy="107950"/>
              </a:xfrm>
              <a:custGeom>
                <a:avLst/>
                <a:gdLst/>
                <a:ahLst/>
                <a:cxnLst>
                  <a:cxn ang="0">
                    <a:pos x="133" y="2"/>
                  </a:cxn>
                  <a:cxn ang="0">
                    <a:pos x="133" y="2"/>
                  </a:cxn>
                  <a:cxn ang="0">
                    <a:pos x="116" y="23"/>
                  </a:cxn>
                  <a:cxn ang="0">
                    <a:pos x="100" y="45"/>
                  </a:cxn>
                  <a:cxn ang="0">
                    <a:pos x="100" y="45"/>
                  </a:cxn>
                  <a:cxn ang="0">
                    <a:pos x="81" y="70"/>
                  </a:cxn>
                  <a:cxn ang="0">
                    <a:pos x="72" y="84"/>
                  </a:cxn>
                  <a:cxn ang="0">
                    <a:pos x="63" y="96"/>
                  </a:cxn>
                  <a:cxn ang="0">
                    <a:pos x="63" y="96"/>
                  </a:cxn>
                  <a:cxn ang="0">
                    <a:pos x="53" y="107"/>
                  </a:cxn>
                  <a:cxn ang="0">
                    <a:pos x="44" y="119"/>
                  </a:cxn>
                  <a:cxn ang="0">
                    <a:pos x="36" y="131"/>
                  </a:cxn>
                  <a:cxn ang="0">
                    <a:pos x="29" y="144"/>
                  </a:cxn>
                  <a:cxn ang="0">
                    <a:pos x="0" y="196"/>
                  </a:cxn>
                  <a:cxn ang="0">
                    <a:pos x="0" y="196"/>
                  </a:cxn>
                  <a:cxn ang="0">
                    <a:pos x="0" y="198"/>
                  </a:cxn>
                  <a:cxn ang="0">
                    <a:pos x="0" y="201"/>
                  </a:cxn>
                  <a:cxn ang="0">
                    <a:pos x="1" y="202"/>
                  </a:cxn>
                  <a:cxn ang="0">
                    <a:pos x="2" y="203"/>
                  </a:cxn>
                  <a:cxn ang="0">
                    <a:pos x="4" y="204"/>
                  </a:cxn>
                  <a:cxn ang="0">
                    <a:pos x="5" y="204"/>
                  </a:cxn>
                  <a:cxn ang="0">
                    <a:pos x="7" y="203"/>
                  </a:cxn>
                  <a:cxn ang="0">
                    <a:pos x="8" y="202"/>
                  </a:cxn>
                  <a:cxn ang="0">
                    <a:pos x="8" y="202"/>
                  </a:cxn>
                  <a:cxn ang="0">
                    <a:pos x="25" y="173"/>
                  </a:cxn>
                  <a:cxn ang="0">
                    <a:pos x="41" y="145"/>
                  </a:cxn>
                  <a:cxn ang="0">
                    <a:pos x="60" y="117"/>
                  </a:cxn>
                  <a:cxn ang="0">
                    <a:pos x="79" y="91"/>
                  </a:cxn>
                  <a:cxn ang="0">
                    <a:pos x="79" y="91"/>
                  </a:cxn>
                  <a:cxn ang="0">
                    <a:pos x="86" y="81"/>
                  </a:cxn>
                  <a:cxn ang="0">
                    <a:pos x="94" y="70"/>
                  </a:cxn>
                  <a:cxn ang="0">
                    <a:pos x="108" y="50"/>
                  </a:cxn>
                  <a:cxn ang="0">
                    <a:pos x="108" y="50"/>
                  </a:cxn>
                  <a:cxn ang="0">
                    <a:pos x="125" y="28"/>
                  </a:cxn>
                  <a:cxn ang="0">
                    <a:pos x="141" y="6"/>
                  </a:cxn>
                  <a:cxn ang="0">
                    <a:pos x="141" y="6"/>
                  </a:cxn>
                  <a:cxn ang="0">
                    <a:pos x="142" y="5"/>
                  </a:cxn>
                  <a:cxn ang="0">
                    <a:pos x="141" y="3"/>
                  </a:cxn>
                  <a:cxn ang="0">
                    <a:pos x="141" y="1"/>
                  </a:cxn>
                  <a:cxn ang="0">
                    <a:pos x="139" y="0"/>
                  </a:cxn>
                  <a:cxn ang="0">
                    <a:pos x="136" y="0"/>
                  </a:cxn>
                  <a:cxn ang="0">
                    <a:pos x="134" y="0"/>
                  </a:cxn>
                  <a:cxn ang="0">
                    <a:pos x="133" y="2"/>
                  </a:cxn>
                  <a:cxn ang="0">
                    <a:pos x="133" y="2"/>
                  </a:cxn>
                </a:cxnLst>
                <a:rect l="0" t="0" r="r" b="b"/>
                <a:pathLst>
                  <a:path w="142" h="204">
                    <a:moveTo>
                      <a:pt x="133" y="2"/>
                    </a:moveTo>
                    <a:lnTo>
                      <a:pt x="133" y="2"/>
                    </a:lnTo>
                    <a:lnTo>
                      <a:pt x="116" y="23"/>
                    </a:lnTo>
                    <a:lnTo>
                      <a:pt x="100" y="45"/>
                    </a:lnTo>
                    <a:lnTo>
                      <a:pt x="100" y="45"/>
                    </a:lnTo>
                    <a:lnTo>
                      <a:pt x="81" y="70"/>
                    </a:lnTo>
                    <a:lnTo>
                      <a:pt x="72" y="84"/>
                    </a:lnTo>
                    <a:lnTo>
                      <a:pt x="63" y="96"/>
                    </a:lnTo>
                    <a:lnTo>
                      <a:pt x="63" y="96"/>
                    </a:lnTo>
                    <a:lnTo>
                      <a:pt x="53" y="107"/>
                    </a:lnTo>
                    <a:lnTo>
                      <a:pt x="44" y="119"/>
                    </a:lnTo>
                    <a:lnTo>
                      <a:pt x="36" y="131"/>
                    </a:lnTo>
                    <a:lnTo>
                      <a:pt x="29" y="144"/>
                    </a:lnTo>
                    <a:lnTo>
                      <a:pt x="0" y="196"/>
                    </a:lnTo>
                    <a:lnTo>
                      <a:pt x="0" y="196"/>
                    </a:lnTo>
                    <a:lnTo>
                      <a:pt x="0" y="198"/>
                    </a:lnTo>
                    <a:lnTo>
                      <a:pt x="0" y="201"/>
                    </a:lnTo>
                    <a:lnTo>
                      <a:pt x="1" y="202"/>
                    </a:lnTo>
                    <a:lnTo>
                      <a:pt x="2" y="203"/>
                    </a:lnTo>
                    <a:lnTo>
                      <a:pt x="4" y="204"/>
                    </a:lnTo>
                    <a:lnTo>
                      <a:pt x="5" y="204"/>
                    </a:lnTo>
                    <a:lnTo>
                      <a:pt x="7" y="203"/>
                    </a:lnTo>
                    <a:lnTo>
                      <a:pt x="8" y="202"/>
                    </a:lnTo>
                    <a:lnTo>
                      <a:pt x="8" y="202"/>
                    </a:lnTo>
                    <a:lnTo>
                      <a:pt x="25" y="173"/>
                    </a:lnTo>
                    <a:lnTo>
                      <a:pt x="41" y="145"/>
                    </a:lnTo>
                    <a:lnTo>
                      <a:pt x="60" y="117"/>
                    </a:lnTo>
                    <a:lnTo>
                      <a:pt x="79" y="91"/>
                    </a:lnTo>
                    <a:lnTo>
                      <a:pt x="79" y="91"/>
                    </a:lnTo>
                    <a:lnTo>
                      <a:pt x="86" y="81"/>
                    </a:lnTo>
                    <a:lnTo>
                      <a:pt x="94" y="70"/>
                    </a:lnTo>
                    <a:lnTo>
                      <a:pt x="108" y="50"/>
                    </a:lnTo>
                    <a:lnTo>
                      <a:pt x="108" y="50"/>
                    </a:lnTo>
                    <a:lnTo>
                      <a:pt x="125" y="28"/>
                    </a:lnTo>
                    <a:lnTo>
                      <a:pt x="141" y="6"/>
                    </a:lnTo>
                    <a:lnTo>
                      <a:pt x="141" y="6"/>
                    </a:lnTo>
                    <a:lnTo>
                      <a:pt x="142" y="5"/>
                    </a:lnTo>
                    <a:lnTo>
                      <a:pt x="141" y="3"/>
                    </a:lnTo>
                    <a:lnTo>
                      <a:pt x="141" y="1"/>
                    </a:lnTo>
                    <a:lnTo>
                      <a:pt x="139" y="0"/>
                    </a:lnTo>
                    <a:lnTo>
                      <a:pt x="136" y="0"/>
                    </a:lnTo>
                    <a:lnTo>
                      <a:pt x="134" y="0"/>
                    </a:lnTo>
                    <a:lnTo>
                      <a:pt x="133" y="2"/>
                    </a:lnTo>
                    <a:lnTo>
                      <a:pt x="13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3" name="Freeform 880"/>
              <p:cNvSpPr/>
              <p:nvPr/>
            </p:nvSpPr>
            <p:spPr bwMode="auto">
              <a:xfrm>
                <a:off x="4510088" y="1630363"/>
                <a:ext cx="80963" cy="125413"/>
              </a:xfrm>
              <a:custGeom>
                <a:avLst/>
                <a:gdLst/>
                <a:ahLst/>
                <a:cxnLst>
                  <a:cxn ang="0">
                    <a:pos x="143" y="2"/>
                  </a:cxn>
                  <a:cxn ang="0">
                    <a:pos x="143" y="2"/>
                  </a:cxn>
                  <a:cxn ang="0">
                    <a:pos x="110" y="58"/>
                  </a:cxn>
                  <a:cxn ang="0">
                    <a:pos x="77" y="114"/>
                  </a:cxn>
                  <a:cxn ang="0">
                    <a:pos x="77" y="114"/>
                  </a:cxn>
                  <a:cxn ang="0">
                    <a:pos x="58" y="143"/>
                  </a:cxn>
                  <a:cxn ang="0">
                    <a:pos x="39" y="172"/>
                  </a:cxn>
                  <a:cxn ang="0">
                    <a:pos x="20" y="201"/>
                  </a:cxn>
                  <a:cxn ang="0">
                    <a:pos x="1" y="230"/>
                  </a:cxn>
                  <a:cxn ang="0">
                    <a:pos x="1" y="230"/>
                  </a:cxn>
                  <a:cxn ang="0">
                    <a:pos x="0" y="232"/>
                  </a:cxn>
                  <a:cxn ang="0">
                    <a:pos x="0" y="234"/>
                  </a:cxn>
                  <a:cxn ang="0">
                    <a:pos x="1" y="235"/>
                  </a:cxn>
                  <a:cxn ang="0">
                    <a:pos x="2" y="236"/>
                  </a:cxn>
                  <a:cxn ang="0">
                    <a:pos x="4" y="237"/>
                  </a:cxn>
                  <a:cxn ang="0">
                    <a:pos x="7" y="237"/>
                  </a:cxn>
                  <a:cxn ang="0">
                    <a:pos x="8" y="236"/>
                  </a:cxn>
                  <a:cxn ang="0">
                    <a:pos x="10" y="235"/>
                  </a:cxn>
                  <a:cxn ang="0">
                    <a:pos x="10" y="235"/>
                  </a:cxn>
                  <a:cxn ang="0">
                    <a:pos x="44" y="180"/>
                  </a:cxn>
                  <a:cxn ang="0">
                    <a:pos x="62" y="152"/>
                  </a:cxn>
                  <a:cxn ang="0">
                    <a:pos x="80" y="125"/>
                  </a:cxn>
                  <a:cxn ang="0">
                    <a:pos x="80" y="125"/>
                  </a:cxn>
                  <a:cxn ang="0">
                    <a:pos x="99" y="96"/>
                  </a:cxn>
                  <a:cxn ang="0">
                    <a:pos x="117" y="67"/>
                  </a:cxn>
                  <a:cxn ang="0">
                    <a:pos x="134" y="36"/>
                  </a:cxn>
                  <a:cxn ang="0">
                    <a:pos x="151" y="8"/>
                  </a:cxn>
                  <a:cxn ang="0">
                    <a:pos x="151" y="8"/>
                  </a:cxn>
                  <a:cxn ang="0">
                    <a:pos x="152" y="5"/>
                  </a:cxn>
                  <a:cxn ang="0">
                    <a:pos x="152" y="3"/>
                  </a:cxn>
                  <a:cxn ang="0">
                    <a:pos x="151" y="2"/>
                  </a:cxn>
                  <a:cxn ang="0">
                    <a:pos x="150" y="1"/>
                  </a:cxn>
                  <a:cxn ang="0">
                    <a:pos x="148" y="0"/>
                  </a:cxn>
                  <a:cxn ang="0">
                    <a:pos x="146" y="0"/>
                  </a:cxn>
                  <a:cxn ang="0">
                    <a:pos x="145" y="1"/>
                  </a:cxn>
                  <a:cxn ang="0">
                    <a:pos x="143" y="2"/>
                  </a:cxn>
                  <a:cxn ang="0">
                    <a:pos x="143" y="2"/>
                  </a:cxn>
                </a:cxnLst>
                <a:rect l="0" t="0" r="r" b="b"/>
                <a:pathLst>
                  <a:path w="152" h="237">
                    <a:moveTo>
                      <a:pt x="143" y="2"/>
                    </a:moveTo>
                    <a:lnTo>
                      <a:pt x="143" y="2"/>
                    </a:lnTo>
                    <a:lnTo>
                      <a:pt x="110" y="58"/>
                    </a:lnTo>
                    <a:lnTo>
                      <a:pt x="77" y="114"/>
                    </a:lnTo>
                    <a:lnTo>
                      <a:pt x="77" y="114"/>
                    </a:lnTo>
                    <a:lnTo>
                      <a:pt x="58" y="143"/>
                    </a:lnTo>
                    <a:lnTo>
                      <a:pt x="39" y="172"/>
                    </a:lnTo>
                    <a:lnTo>
                      <a:pt x="20" y="201"/>
                    </a:lnTo>
                    <a:lnTo>
                      <a:pt x="1" y="230"/>
                    </a:lnTo>
                    <a:lnTo>
                      <a:pt x="1" y="230"/>
                    </a:lnTo>
                    <a:lnTo>
                      <a:pt x="0" y="232"/>
                    </a:lnTo>
                    <a:lnTo>
                      <a:pt x="0" y="234"/>
                    </a:lnTo>
                    <a:lnTo>
                      <a:pt x="1" y="235"/>
                    </a:lnTo>
                    <a:lnTo>
                      <a:pt x="2" y="236"/>
                    </a:lnTo>
                    <a:lnTo>
                      <a:pt x="4" y="237"/>
                    </a:lnTo>
                    <a:lnTo>
                      <a:pt x="7" y="237"/>
                    </a:lnTo>
                    <a:lnTo>
                      <a:pt x="8" y="236"/>
                    </a:lnTo>
                    <a:lnTo>
                      <a:pt x="10" y="235"/>
                    </a:lnTo>
                    <a:lnTo>
                      <a:pt x="10" y="235"/>
                    </a:lnTo>
                    <a:lnTo>
                      <a:pt x="44" y="180"/>
                    </a:lnTo>
                    <a:lnTo>
                      <a:pt x="62" y="152"/>
                    </a:lnTo>
                    <a:lnTo>
                      <a:pt x="80" y="125"/>
                    </a:lnTo>
                    <a:lnTo>
                      <a:pt x="80" y="125"/>
                    </a:lnTo>
                    <a:lnTo>
                      <a:pt x="99" y="96"/>
                    </a:lnTo>
                    <a:lnTo>
                      <a:pt x="117" y="67"/>
                    </a:lnTo>
                    <a:lnTo>
                      <a:pt x="134" y="36"/>
                    </a:lnTo>
                    <a:lnTo>
                      <a:pt x="151" y="8"/>
                    </a:lnTo>
                    <a:lnTo>
                      <a:pt x="151" y="8"/>
                    </a:lnTo>
                    <a:lnTo>
                      <a:pt x="152" y="5"/>
                    </a:lnTo>
                    <a:lnTo>
                      <a:pt x="152" y="3"/>
                    </a:lnTo>
                    <a:lnTo>
                      <a:pt x="151" y="2"/>
                    </a:lnTo>
                    <a:lnTo>
                      <a:pt x="150" y="1"/>
                    </a:lnTo>
                    <a:lnTo>
                      <a:pt x="148" y="0"/>
                    </a:lnTo>
                    <a:lnTo>
                      <a:pt x="146" y="0"/>
                    </a:lnTo>
                    <a:lnTo>
                      <a:pt x="145" y="1"/>
                    </a:lnTo>
                    <a:lnTo>
                      <a:pt x="143" y="2"/>
                    </a:lnTo>
                    <a:lnTo>
                      <a:pt x="14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4" name="Freeform 881"/>
              <p:cNvSpPr/>
              <p:nvPr/>
            </p:nvSpPr>
            <p:spPr bwMode="auto">
              <a:xfrm>
                <a:off x="4525963" y="1682750"/>
                <a:ext cx="73025" cy="115888"/>
              </a:xfrm>
              <a:custGeom>
                <a:avLst/>
                <a:gdLst/>
                <a:ahLst/>
                <a:cxnLst>
                  <a:cxn ang="0">
                    <a:pos x="129" y="2"/>
                  </a:cxn>
                  <a:cxn ang="0">
                    <a:pos x="129" y="2"/>
                  </a:cxn>
                  <a:cxn ang="0">
                    <a:pos x="112" y="29"/>
                  </a:cxn>
                  <a:cxn ang="0">
                    <a:pos x="94" y="56"/>
                  </a:cxn>
                  <a:cxn ang="0">
                    <a:pos x="78" y="84"/>
                  </a:cxn>
                  <a:cxn ang="0">
                    <a:pos x="63" y="112"/>
                  </a:cxn>
                  <a:cxn ang="0">
                    <a:pos x="63" y="112"/>
                  </a:cxn>
                  <a:cxn ang="0">
                    <a:pos x="54" y="129"/>
                  </a:cxn>
                  <a:cxn ang="0">
                    <a:pos x="45" y="144"/>
                  </a:cxn>
                  <a:cxn ang="0">
                    <a:pos x="25" y="175"/>
                  </a:cxn>
                  <a:cxn ang="0">
                    <a:pos x="25" y="175"/>
                  </a:cxn>
                  <a:cxn ang="0">
                    <a:pos x="19" y="184"/>
                  </a:cxn>
                  <a:cxn ang="0">
                    <a:pos x="12" y="194"/>
                  </a:cxn>
                  <a:cxn ang="0">
                    <a:pos x="6" y="202"/>
                  </a:cxn>
                  <a:cxn ang="0">
                    <a:pos x="1" y="212"/>
                  </a:cxn>
                  <a:cxn ang="0">
                    <a:pos x="1" y="212"/>
                  </a:cxn>
                  <a:cxn ang="0">
                    <a:pos x="0" y="214"/>
                  </a:cxn>
                  <a:cxn ang="0">
                    <a:pos x="1" y="216"/>
                  </a:cxn>
                  <a:cxn ang="0">
                    <a:pos x="2" y="217"/>
                  </a:cxn>
                  <a:cxn ang="0">
                    <a:pos x="4" y="218"/>
                  </a:cxn>
                  <a:cxn ang="0">
                    <a:pos x="7" y="218"/>
                  </a:cxn>
                  <a:cxn ang="0">
                    <a:pos x="9" y="217"/>
                  </a:cxn>
                  <a:cxn ang="0">
                    <a:pos x="11" y="215"/>
                  </a:cxn>
                  <a:cxn ang="0">
                    <a:pos x="11" y="215"/>
                  </a:cxn>
                  <a:cxn ang="0">
                    <a:pos x="13" y="209"/>
                  </a:cxn>
                  <a:cxn ang="0">
                    <a:pos x="16" y="204"/>
                  </a:cxn>
                  <a:cxn ang="0">
                    <a:pos x="23" y="194"/>
                  </a:cxn>
                  <a:cxn ang="0">
                    <a:pos x="31" y="182"/>
                  </a:cxn>
                  <a:cxn ang="0">
                    <a:pos x="38" y="172"/>
                  </a:cxn>
                  <a:cxn ang="0">
                    <a:pos x="38" y="172"/>
                  </a:cxn>
                  <a:cxn ang="0">
                    <a:pos x="71" y="117"/>
                  </a:cxn>
                  <a:cxn ang="0">
                    <a:pos x="71" y="117"/>
                  </a:cxn>
                  <a:cxn ang="0">
                    <a:pos x="103" y="61"/>
                  </a:cxn>
                  <a:cxn ang="0">
                    <a:pos x="120" y="35"/>
                  </a:cxn>
                  <a:cxn ang="0">
                    <a:pos x="138" y="8"/>
                  </a:cxn>
                  <a:cxn ang="0">
                    <a:pos x="138" y="8"/>
                  </a:cxn>
                  <a:cxn ang="0">
                    <a:pos x="139" y="6"/>
                  </a:cxn>
                  <a:cxn ang="0">
                    <a:pos x="139" y="5"/>
                  </a:cxn>
                  <a:cxn ang="0">
                    <a:pos x="138" y="2"/>
                  </a:cxn>
                  <a:cxn ang="0">
                    <a:pos x="137" y="1"/>
                  </a:cxn>
                  <a:cxn ang="0">
                    <a:pos x="132" y="0"/>
                  </a:cxn>
                  <a:cxn ang="0">
                    <a:pos x="131" y="1"/>
                  </a:cxn>
                  <a:cxn ang="0">
                    <a:pos x="129" y="2"/>
                  </a:cxn>
                  <a:cxn ang="0">
                    <a:pos x="129" y="2"/>
                  </a:cxn>
                </a:cxnLst>
                <a:rect l="0" t="0" r="r" b="b"/>
                <a:pathLst>
                  <a:path w="139" h="218">
                    <a:moveTo>
                      <a:pt x="129" y="2"/>
                    </a:moveTo>
                    <a:lnTo>
                      <a:pt x="129" y="2"/>
                    </a:lnTo>
                    <a:lnTo>
                      <a:pt x="112" y="29"/>
                    </a:lnTo>
                    <a:lnTo>
                      <a:pt x="94" y="56"/>
                    </a:lnTo>
                    <a:lnTo>
                      <a:pt x="78" y="84"/>
                    </a:lnTo>
                    <a:lnTo>
                      <a:pt x="63" y="112"/>
                    </a:lnTo>
                    <a:lnTo>
                      <a:pt x="63" y="112"/>
                    </a:lnTo>
                    <a:lnTo>
                      <a:pt x="54" y="129"/>
                    </a:lnTo>
                    <a:lnTo>
                      <a:pt x="45" y="144"/>
                    </a:lnTo>
                    <a:lnTo>
                      <a:pt x="25" y="175"/>
                    </a:lnTo>
                    <a:lnTo>
                      <a:pt x="25" y="175"/>
                    </a:lnTo>
                    <a:lnTo>
                      <a:pt x="19" y="184"/>
                    </a:lnTo>
                    <a:lnTo>
                      <a:pt x="12" y="194"/>
                    </a:lnTo>
                    <a:lnTo>
                      <a:pt x="6" y="202"/>
                    </a:lnTo>
                    <a:lnTo>
                      <a:pt x="1" y="212"/>
                    </a:lnTo>
                    <a:lnTo>
                      <a:pt x="1" y="212"/>
                    </a:lnTo>
                    <a:lnTo>
                      <a:pt x="0" y="214"/>
                    </a:lnTo>
                    <a:lnTo>
                      <a:pt x="1" y="216"/>
                    </a:lnTo>
                    <a:lnTo>
                      <a:pt x="2" y="217"/>
                    </a:lnTo>
                    <a:lnTo>
                      <a:pt x="4" y="218"/>
                    </a:lnTo>
                    <a:lnTo>
                      <a:pt x="7" y="218"/>
                    </a:lnTo>
                    <a:lnTo>
                      <a:pt x="9" y="217"/>
                    </a:lnTo>
                    <a:lnTo>
                      <a:pt x="11" y="215"/>
                    </a:lnTo>
                    <a:lnTo>
                      <a:pt x="11" y="215"/>
                    </a:lnTo>
                    <a:lnTo>
                      <a:pt x="13" y="209"/>
                    </a:lnTo>
                    <a:lnTo>
                      <a:pt x="16" y="204"/>
                    </a:lnTo>
                    <a:lnTo>
                      <a:pt x="23" y="194"/>
                    </a:lnTo>
                    <a:lnTo>
                      <a:pt x="31" y="182"/>
                    </a:lnTo>
                    <a:lnTo>
                      <a:pt x="38" y="172"/>
                    </a:lnTo>
                    <a:lnTo>
                      <a:pt x="38" y="172"/>
                    </a:lnTo>
                    <a:lnTo>
                      <a:pt x="71" y="117"/>
                    </a:lnTo>
                    <a:lnTo>
                      <a:pt x="71" y="117"/>
                    </a:lnTo>
                    <a:lnTo>
                      <a:pt x="103" y="61"/>
                    </a:lnTo>
                    <a:lnTo>
                      <a:pt x="120" y="35"/>
                    </a:lnTo>
                    <a:lnTo>
                      <a:pt x="138" y="8"/>
                    </a:lnTo>
                    <a:lnTo>
                      <a:pt x="138" y="8"/>
                    </a:lnTo>
                    <a:lnTo>
                      <a:pt x="139" y="6"/>
                    </a:lnTo>
                    <a:lnTo>
                      <a:pt x="139" y="5"/>
                    </a:lnTo>
                    <a:lnTo>
                      <a:pt x="138" y="2"/>
                    </a:lnTo>
                    <a:lnTo>
                      <a:pt x="137" y="1"/>
                    </a:lnTo>
                    <a:lnTo>
                      <a:pt x="132" y="0"/>
                    </a:lnTo>
                    <a:lnTo>
                      <a:pt x="131" y="1"/>
                    </a:lnTo>
                    <a:lnTo>
                      <a:pt x="129" y="2"/>
                    </a:lnTo>
                    <a:lnTo>
                      <a:pt x="129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5" name="Freeform 882"/>
              <p:cNvSpPr/>
              <p:nvPr/>
            </p:nvSpPr>
            <p:spPr bwMode="auto">
              <a:xfrm>
                <a:off x="4548188" y="1728788"/>
                <a:ext cx="57150" cy="90488"/>
              </a:xfrm>
              <a:custGeom>
                <a:avLst/>
                <a:gdLst/>
                <a:ahLst/>
                <a:cxnLst>
                  <a:cxn ang="0">
                    <a:pos x="100" y="2"/>
                  </a:cxn>
                  <a:cxn ang="0">
                    <a:pos x="100" y="2"/>
                  </a:cxn>
                  <a:cxn ang="0">
                    <a:pos x="94" y="12"/>
                  </a:cxn>
                  <a:cxn ang="0">
                    <a:pos x="85" y="20"/>
                  </a:cxn>
                  <a:cxn ang="0">
                    <a:pos x="79" y="28"/>
                  </a:cxn>
                  <a:cxn ang="0">
                    <a:pos x="73" y="37"/>
                  </a:cxn>
                  <a:cxn ang="0">
                    <a:pos x="73" y="37"/>
                  </a:cxn>
                  <a:cxn ang="0">
                    <a:pos x="63" y="58"/>
                  </a:cxn>
                  <a:cxn ang="0">
                    <a:pos x="51" y="79"/>
                  </a:cxn>
                  <a:cxn ang="0">
                    <a:pos x="51" y="79"/>
                  </a:cxn>
                  <a:cxn ang="0">
                    <a:pos x="26" y="122"/>
                  </a:cxn>
                  <a:cxn ang="0">
                    <a:pos x="14" y="143"/>
                  </a:cxn>
                  <a:cxn ang="0">
                    <a:pos x="0" y="163"/>
                  </a:cxn>
                  <a:cxn ang="0">
                    <a:pos x="0" y="163"/>
                  </a:cxn>
                  <a:cxn ang="0">
                    <a:pos x="0" y="165"/>
                  </a:cxn>
                  <a:cxn ang="0">
                    <a:pos x="0" y="166"/>
                  </a:cxn>
                  <a:cxn ang="0">
                    <a:pos x="1" y="169"/>
                  </a:cxn>
                  <a:cxn ang="0">
                    <a:pos x="2" y="170"/>
                  </a:cxn>
                  <a:cxn ang="0">
                    <a:pos x="5" y="171"/>
                  </a:cxn>
                  <a:cxn ang="0">
                    <a:pos x="7" y="170"/>
                  </a:cxn>
                  <a:cxn ang="0">
                    <a:pos x="8" y="169"/>
                  </a:cxn>
                  <a:cxn ang="0">
                    <a:pos x="8" y="169"/>
                  </a:cxn>
                  <a:cxn ang="0">
                    <a:pos x="20" y="149"/>
                  </a:cxn>
                  <a:cxn ang="0">
                    <a:pos x="32" y="129"/>
                  </a:cxn>
                  <a:cxn ang="0">
                    <a:pos x="43" y="110"/>
                  </a:cxn>
                  <a:cxn ang="0">
                    <a:pos x="55" y="91"/>
                  </a:cxn>
                  <a:cxn ang="0">
                    <a:pos x="55" y="91"/>
                  </a:cxn>
                  <a:cxn ang="0">
                    <a:pos x="62" y="81"/>
                  </a:cxn>
                  <a:cxn ang="0">
                    <a:pos x="68" y="70"/>
                  </a:cxn>
                  <a:cxn ang="0">
                    <a:pos x="78" y="49"/>
                  </a:cxn>
                  <a:cxn ang="0">
                    <a:pos x="78" y="49"/>
                  </a:cxn>
                  <a:cxn ang="0">
                    <a:pos x="81" y="43"/>
                  </a:cxn>
                  <a:cxn ang="0">
                    <a:pos x="84" y="37"/>
                  </a:cxn>
                  <a:cxn ang="0">
                    <a:pos x="93" y="27"/>
                  </a:cxn>
                  <a:cxn ang="0">
                    <a:pos x="101" y="18"/>
                  </a:cxn>
                  <a:cxn ang="0">
                    <a:pos x="108" y="7"/>
                  </a:cxn>
                  <a:cxn ang="0">
                    <a:pos x="108" y="7"/>
                  </a:cxn>
                  <a:cxn ang="0">
                    <a:pos x="108" y="5"/>
                  </a:cxn>
                  <a:cxn ang="0">
                    <a:pos x="108" y="3"/>
                  </a:cxn>
                  <a:cxn ang="0">
                    <a:pos x="107" y="2"/>
                  </a:cxn>
                  <a:cxn ang="0">
                    <a:pos x="106" y="0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00" y="2"/>
                  </a:cxn>
                  <a:cxn ang="0">
                    <a:pos x="100" y="2"/>
                  </a:cxn>
                </a:cxnLst>
                <a:rect l="0" t="0" r="r" b="b"/>
                <a:pathLst>
                  <a:path w="108" h="171">
                    <a:moveTo>
                      <a:pt x="100" y="2"/>
                    </a:moveTo>
                    <a:lnTo>
                      <a:pt x="100" y="2"/>
                    </a:lnTo>
                    <a:lnTo>
                      <a:pt x="94" y="12"/>
                    </a:lnTo>
                    <a:lnTo>
                      <a:pt x="85" y="20"/>
                    </a:lnTo>
                    <a:lnTo>
                      <a:pt x="79" y="28"/>
                    </a:lnTo>
                    <a:lnTo>
                      <a:pt x="73" y="37"/>
                    </a:lnTo>
                    <a:lnTo>
                      <a:pt x="73" y="37"/>
                    </a:lnTo>
                    <a:lnTo>
                      <a:pt x="63" y="58"/>
                    </a:lnTo>
                    <a:lnTo>
                      <a:pt x="51" y="79"/>
                    </a:lnTo>
                    <a:lnTo>
                      <a:pt x="51" y="79"/>
                    </a:lnTo>
                    <a:lnTo>
                      <a:pt x="26" y="122"/>
                    </a:lnTo>
                    <a:lnTo>
                      <a:pt x="14" y="143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0" y="165"/>
                    </a:lnTo>
                    <a:lnTo>
                      <a:pt x="0" y="166"/>
                    </a:lnTo>
                    <a:lnTo>
                      <a:pt x="1" y="169"/>
                    </a:lnTo>
                    <a:lnTo>
                      <a:pt x="2" y="170"/>
                    </a:lnTo>
                    <a:lnTo>
                      <a:pt x="5" y="171"/>
                    </a:lnTo>
                    <a:lnTo>
                      <a:pt x="7" y="170"/>
                    </a:lnTo>
                    <a:lnTo>
                      <a:pt x="8" y="169"/>
                    </a:lnTo>
                    <a:lnTo>
                      <a:pt x="8" y="169"/>
                    </a:lnTo>
                    <a:lnTo>
                      <a:pt x="20" y="149"/>
                    </a:lnTo>
                    <a:lnTo>
                      <a:pt x="32" y="129"/>
                    </a:lnTo>
                    <a:lnTo>
                      <a:pt x="43" y="110"/>
                    </a:lnTo>
                    <a:lnTo>
                      <a:pt x="55" y="91"/>
                    </a:lnTo>
                    <a:lnTo>
                      <a:pt x="55" y="91"/>
                    </a:lnTo>
                    <a:lnTo>
                      <a:pt x="62" y="81"/>
                    </a:lnTo>
                    <a:lnTo>
                      <a:pt x="68" y="70"/>
                    </a:lnTo>
                    <a:lnTo>
                      <a:pt x="78" y="49"/>
                    </a:lnTo>
                    <a:lnTo>
                      <a:pt x="78" y="49"/>
                    </a:lnTo>
                    <a:lnTo>
                      <a:pt x="81" y="43"/>
                    </a:lnTo>
                    <a:lnTo>
                      <a:pt x="84" y="37"/>
                    </a:lnTo>
                    <a:lnTo>
                      <a:pt x="93" y="27"/>
                    </a:lnTo>
                    <a:lnTo>
                      <a:pt x="101" y="18"/>
                    </a:lnTo>
                    <a:lnTo>
                      <a:pt x="108" y="7"/>
                    </a:lnTo>
                    <a:lnTo>
                      <a:pt x="108" y="7"/>
                    </a:lnTo>
                    <a:lnTo>
                      <a:pt x="108" y="5"/>
                    </a:lnTo>
                    <a:lnTo>
                      <a:pt x="108" y="3"/>
                    </a:lnTo>
                    <a:lnTo>
                      <a:pt x="107" y="2"/>
                    </a:lnTo>
                    <a:lnTo>
                      <a:pt x="106" y="0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00" y="2"/>
                    </a:lnTo>
                    <a:lnTo>
                      <a:pt x="10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6" name="Freeform 883"/>
              <p:cNvSpPr/>
              <p:nvPr/>
            </p:nvSpPr>
            <p:spPr bwMode="auto">
              <a:xfrm>
                <a:off x="4575175" y="1773238"/>
                <a:ext cx="30163" cy="47625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7" y="3"/>
                  </a:cxn>
                  <a:cxn ang="0">
                    <a:pos x="57" y="3"/>
                  </a:cxn>
                  <a:cxn ang="0">
                    <a:pos x="56" y="1"/>
                  </a:cxn>
                  <a:cxn ang="0">
                    <a:pos x="54" y="0"/>
                  </a:cxn>
                  <a:cxn ang="0">
                    <a:pos x="51" y="0"/>
                  </a:cxn>
                  <a:cxn ang="0">
                    <a:pos x="49" y="1"/>
                  </a:cxn>
                  <a:cxn ang="0">
                    <a:pos x="49" y="1"/>
                  </a:cxn>
                  <a:cxn ang="0">
                    <a:pos x="45" y="6"/>
                  </a:cxn>
                  <a:cxn ang="0">
                    <a:pos x="41" y="1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27" y="38"/>
                  </a:cxn>
                  <a:cxn ang="0">
                    <a:pos x="19" y="54"/>
                  </a:cxn>
                  <a:cxn ang="0">
                    <a:pos x="1" y="84"/>
                  </a:cxn>
                  <a:cxn ang="0">
                    <a:pos x="1" y="84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1" y="89"/>
                  </a:cxn>
                  <a:cxn ang="0">
                    <a:pos x="3" y="90"/>
                  </a:cxn>
                  <a:cxn ang="0">
                    <a:pos x="4" y="90"/>
                  </a:cxn>
                  <a:cxn ang="0">
                    <a:pos x="6" y="90"/>
                  </a:cxn>
                  <a:cxn ang="0">
                    <a:pos x="8" y="90"/>
                  </a:cxn>
                  <a:cxn ang="0">
                    <a:pos x="10" y="88"/>
                  </a:cxn>
                  <a:cxn ang="0">
                    <a:pos x="10" y="88"/>
                  </a:cxn>
                  <a:cxn ang="0">
                    <a:pos x="25" y="61"/>
                  </a:cxn>
                  <a:cxn ang="0">
                    <a:pos x="41" y="33"/>
                  </a:cxn>
                  <a:cxn ang="0">
                    <a:pos x="41" y="33"/>
                  </a:cxn>
                  <a:cxn ang="0">
                    <a:pos x="47" y="21"/>
                  </a:cxn>
                  <a:cxn ang="0">
                    <a:pos x="50" y="14"/>
                  </a:cxn>
                  <a:cxn ang="0">
                    <a:pos x="54" y="9"/>
                  </a:cxn>
                  <a:cxn ang="0">
                    <a:pos x="54" y="9"/>
                  </a:cxn>
                  <a:cxn ang="0">
                    <a:pos x="57" y="7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4"/>
                  </a:cxn>
                </a:cxnLst>
                <a:rect l="0" t="0" r="r" b="b"/>
                <a:pathLst>
                  <a:path w="57" h="90">
                    <a:moveTo>
                      <a:pt x="57" y="4"/>
                    </a:moveTo>
                    <a:lnTo>
                      <a:pt x="57" y="3"/>
                    </a:lnTo>
                    <a:lnTo>
                      <a:pt x="57" y="3"/>
                    </a:lnTo>
                    <a:lnTo>
                      <a:pt x="56" y="1"/>
                    </a:lnTo>
                    <a:lnTo>
                      <a:pt x="54" y="0"/>
                    </a:lnTo>
                    <a:lnTo>
                      <a:pt x="51" y="0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45" y="6"/>
                    </a:lnTo>
                    <a:lnTo>
                      <a:pt x="41" y="1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27" y="38"/>
                    </a:lnTo>
                    <a:lnTo>
                      <a:pt x="19" y="54"/>
                    </a:lnTo>
                    <a:lnTo>
                      <a:pt x="1" y="84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7"/>
                    </a:lnTo>
                    <a:lnTo>
                      <a:pt x="1" y="89"/>
                    </a:lnTo>
                    <a:lnTo>
                      <a:pt x="3" y="90"/>
                    </a:lnTo>
                    <a:lnTo>
                      <a:pt x="4" y="90"/>
                    </a:lnTo>
                    <a:lnTo>
                      <a:pt x="6" y="90"/>
                    </a:lnTo>
                    <a:lnTo>
                      <a:pt x="8" y="90"/>
                    </a:lnTo>
                    <a:lnTo>
                      <a:pt x="10" y="88"/>
                    </a:lnTo>
                    <a:lnTo>
                      <a:pt x="10" y="88"/>
                    </a:lnTo>
                    <a:lnTo>
                      <a:pt x="25" y="61"/>
                    </a:lnTo>
                    <a:lnTo>
                      <a:pt x="41" y="33"/>
                    </a:lnTo>
                    <a:lnTo>
                      <a:pt x="41" y="33"/>
                    </a:lnTo>
                    <a:lnTo>
                      <a:pt x="47" y="21"/>
                    </a:lnTo>
                    <a:lnTo>
                      <a:pt x="50" y="14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7" y="7"/>
                    </a:lnTo>
                    <a:lnTo>
                      <a:pt x="57" y="6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7" name="Freeform 884"/>
              <p:cNvSpPr/>
              <p:nvPr/>
            </p:nvSpPr>
            <p:spPr bwMode="auto">
              <a:xfrm>
                <a:off x="4257675" y="1222375"/>
                <a:ext cx="34925" cy="8255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7" y="4"/>
                  </a:cxn>
                  <a:cxn ang="0">
                    <a:pos x="56" y="12"/>
                  </a:cxn>
                  <a:cxn ang="0">
                    <a:pos x="53" y="21"/>
                  </a:cxn>
                  <a:cxn ang="0">
                    <a:pos x="45" y="39"/>
                  </a:cxn>
                  <a:cxn ang="0">
                    <a:pos x="37" y="56"/>
                  </a:cxn>
                  <a:cxn ang="0">
                    <a:pos x="30" y="72"/>
                  </a:cxn>
                  <a:cxn ang="0">
                    <a:pos x="30" y="72"/>
                  </a:cxn>
                  <a:cxn ang="0">
                    <a:pos x="24" y="89"/>
                  </a:cxn>
                  <a:cxn ang="0">
                    <a:pos x="18" y="107"/>
                  </a:cxn>
                  <a:cxn ang="0">
                    <a:pos x="11" y="125"/>
                  </a:cxn>
                  <a:cxn ang="0">
                    <a:pos x="4" y="142"/>
                  </a:cxn>
                  <a:cxn ang="0">
                    <a:pos x="4" y="142"/>
                  </a:cxn>
                  <a:cxn ang="0">
                    <a:pos x="1" y="143"/>
                  </a:cxn>
                  <a:cxn ang="0">
                    <a:pos x="1" y="144"/>
                  </a:cxn>
                  <a:cxn ang="0">
                    <a:pos x="0" y="146"/>
                  </a:cxn>
                  <a:cxn ang="0">
                    <a:pos x="0" y="150"/>
                  </a:cxn>
                  <a:cxn ang="0">
                    <a:pos x="0" y="150"/>
                  </a:cxn>
                  <a:cxn ang="0">
                    <a:pos x="1" y="154"/>
                  </a:cxn>
                  <a:cxn ang="0">
                    <a:pos x="4" y="156"/>
                  </a:cxn>
                  <a:cxn ang="0">
                    <a:pos x="7" y="156"/>
                  </a:cxn>
                  <a:cxn ang="0">
                    <a:pos x="8" y="155"/>
                  </a:cxn>
                  <a:cxn ang="0">
                    <a:pos x="9" y="154"/>
                  </a:cxn>
                  <a:cxn ang="0">
                    <a:pos x="9" y="154"/>
                  </a:cxn>
                  <a:cxn ang="0">
                    <a:pos x="17" y="136"/>
                  </a:cxn>
                  <a:cxn ang="0">
                    <a:pos x="23" y="118"/>
                  </a:cxn>
                  <a:cxn ang="0">
                    <a:pos x="36" y="83"/>
                  </a:cxn>
                  <a:cxn ang="0">
                    <a:pos x="36" y="83"/>
                  </a:cxn>
                  <a:cxn ang="0">
                    <a:pos x="44" y="64"/>
                  </a:cxn>
                  <a:cxn ang="0">
                    <a:pos x="54" y="44"/>
                  </a:cxn>
                  <a:cxn ang="0">
                    <a:pos x="58" y="35"/>
                  </a:cxn>
                  <a:cxn ang="0">
                    <a:pos x="62" y="24"/>
                  </a:cxn>
                  <a:cxn ang="0">
                    <a:pos x="65" y="14"/>
                  </a:cxn>
                  <a:cxn ang="0">
                    <a:pos x="67" y="4"/>
                  </a:cxn>
                  <a:cxn ang="0">
                    <a:pos x="67" y="4"/>
                  </a:cxn>
                  <a:cxn ang="0">
                    <a:pos x="66" y="2"/>
                  </a:cxn>
                  <a:cxn ang="0">
                    <a:pos x="66" y="1"/>
                  </a:cxn>
                  <a:cxn ang="0">
                    <a:pos x="64" y="0"/>
                  </a:cxn>
                  <a:cxn ang="0">
                    <a:pos x="63" y="0"/>
                  </a:cxn>
                  <a:cxn ang="0">
                    <a:pos x="59" y="1"/>
                  </a:cxn>
                  <a:cxn ang="0">
                    <a:pos x="58" y="2"/>
                  </a:cxn>
                  <a:cxn ang="0">
                    <a:pos x="57" y="4"/>
                  </a:cxn>
                  <a:cxn ang="0">
                    <a:pos x="57" y="4"/>
                  </a:cxn>
                </a:cxnLst>
                <a:rect l="0" t="0" r="r" b="b"/>
                <a:pathLst>
                  <a:path w="67" h="156">
                    <a:moveTo>
                      <a:pt x="57" y="4"/>
                    </a:moveTo>
                    <a:lnTo>
                      <a:pt x="57" y="4"/>
                    </a:lnTo>
                    <a:lnTo>
                      <a:pt x="56" y="12"/>
                    </a:lnTo>
                    <a:lnTo>
                      <a:pt x="53" y="21"/>
                    </a:lnTo>
                    <a:lnTo>
                      <a:pt x="45" y="39"/>
                    </a:lnTo>
                    <a:lnTo>
                      <a:pt x="37" y="56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24" y="89"/>
                    </a:lnTo>
                    <a:lnTo>
                      <a:pt x="18" y="107"/>
                    </a:lnTo>
                    <a:lnTo>
                      <a:pt x="11" y="125"/>
                    </a:lnTo>
                    <a:lnTo>
                      <a:pt x="4" y="142"/>
                    </a:lnTo>
                    <a:lnTo>
                      <a:pt x="4" y="142"/>
                    </a:lnTo>
                    <a:lnTo>
                      <a:pt x="1" y="143"/>
                    </a:lnTo>
                    <a:lnTo>
                      <a:pt x="1" y="144"/>
                    </a:lnTo>
                    <a:lnTo>
                      <a:pt x="0" y="14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4" y="156"/>
                    </a:lnTo>
                    <a:lnTo>
                      <a:pt x="7" y="156"/>
                    </a:lnTo>
                    <a:lnTo>
                      <a:pt x="8" y="155"/>
                    </a:lnTo>
                    <a:lnTo>
                      <a:pt x="9" y="154"/>
                    </a:lnTo>
                    <a:lnTo>
                      <a:pt x="9" y="154"/>
                    </a:lnTo>
                    <a:lnTo>
                      <a:pt x="17" y="136"/>
                    </a:lnTo>
                    <a:lnTo>
                      <a:pt x="23" y="118"/>
                    </a:lnTo>
                    <a:lnTo>
                      <a:pt x="36" y="83"/>
                    </a:lnTo>
                    <a:lnTo>
                      <a:pt x="36" y="83"/>
                    </a:lnTo>
                    <a:lnTo>
                      <a:pt x="44" y="64"/>
                    </a:lnTo>
                    <a:lnTo>
                      <a:pt x="54" y="44"/>
                    </a:lnTo>
                    <a:lnTo>
                      <a:pt x="58" y="35"/>
                    </a:lnTo>
                    <a:lnTo>
                      <a:pt x="62" y="24"/>
                    </a:lnTo>
                    <a:lnTo>
                      <a:pt x="65" y="14"/>
                    </a:lnTo>
                    <a:lnTo>
                      <a:pt x="67" y="4"/>
                    </a:lnTo>
                    <a:lnTo>
                      <a:pt x="67" y="4"/>
                    </a:lnTo>
                    <a:lnTo>
                      <a:pt x="66" y="2"/>
                    </a:lnTo>
                    <a:lnTo>
                      <a:pt x="66" y="1"/>
                    </a:lnTo>
                    <a:lnTo>
                      <a:pt x="64" y="0"/>
                    </a:lnTo>
                    <a:lnTo>
                      <a:pt x="63" y="0"/>
                    </a:lnTo>
                    <a:lnTo>
                      <a:pt x="59" y="1"/>
                    </a:lnTo>
                    <a:lnTo>
                      <a:pt x="58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8" name="Freeform 885"/>
              <p:cNvSpPr/>
              <p:nvPr/>
            </p:nvSpPr>
            <p:spPr bwMode="auto">
              <a:xfrm>
                <a:off x="4297363" y="1228725"/>
                <a:ext cx="57150" cy="93663"/>
              </a:xfrm>
              <a:custGeom>
                <a:avLst/>
                <a:gdLst/>
                <a:ahLst/>
                <a:cxnLst>
                  <a:cxn ang="0">
                    <a:pos x="101" y="3"/>
                  </a:cxn>
                  <a:cxn ang="0">
                    <a:pos x="101" y="3"/>
                  </a:cxn>
                  <a:cxn ang="0">
                    <a:pos x="88" y="23"/>
                  </a:cxn>
                  <a:cxn ang="0">
                    <a:pos x="76" y="43"/>
                  </a:cxn>
                  <a:cxn ang="0">
                    <a:pos x="63" y="63"/>
                  </a:cxn>
                  <a:cxn ang="0">
                    <a:pos x="57" y="73"/>
                  </a:cxn>
                  <a:cxn ang="0">
                    <a:pos x="53" y="85"/>
                  </a:cxn>
                  <a:cxn ang="0">
                    <a:pos x="53" y="85"/>
                  </a:cxn>
                  <a:cxn ang="0">
                    <a:pos x="42" y="109"/>
                  </a:cxn>
                  <a:cxn ang="0">
                    <a:pos x="36" y="121"/>
                  </a:cxn>
                  <a:cxn ang="0">
                    <a:pos x="28" y="132"/>
                  </a:cxn>
                  <a:cxn ang="0">
                    <a:pos x="28" y="132"/>
                  </a:cxn>
                  <a:cxn ang="0">
                    <a:pos x="17" y="151"/>
                  </a:cxn>
                  <a:cxn ang="0">
                    <a:pos x="10" y="161"/>
                  </a:cxn>
                  <a:cxn ang="0">
                    <a:pos x="6" y="164"/>
                  </a:cxn>
                  <a:cxn ang="0">
                    <a:pos x="3" y="167"/>
                  </a:cxn>
                  <a:cxn ang="0">
                    <a:pos x="3" y="167"/>
                  </a:cxn>
                  <a:cxn ang="0">
                    <a:pos x="2" y="168"/>
                  </a:cxn>
                  <a:cxn ang="0">
                    <a:pos x="0" y="169"/>
                  </a:cxn>
                  <a:cxn ang="0">
                    <a:pos x="0" y="172"/>
                  </a:cxn>
                  <a:cxn ang="0">
                    <a:pos x="0" y="173"/>
                  </a:cxn>
                  <a:cxn ang="0">
                    <a:pos x="4" y="176"/>
                  </a:cxn>
                  <a:cxn ang="0">
                    <a:pos x="6" y="176"/>
                  </a:cxn>
                  <a:cxn ang="0">
                    <a:pos x="8" y="175"/>
                  </a:cxn>
                  <a:cxn ang="0">
                    <a:pos x="8" y="175"/>
                  </a:cxn>
                  <a:cxn ang="0">
                    <a:pos x="13" y="172"/>
                  </a:cxn>
                  <a:cxn ang="0">
                    <a:pos x="16" y="167"/>
                  </a:cxn>
                  <a:cxn ang="0">
                    <a:pos x="23" y="156"/>
                  </a:cxn>
                  <a:cxn ang="0">
                    <a:pos x="23" y="156"/>
                  </a:cxn>
                  <a:cxn ang="0">
                    <a:pos x="37" y="137"/>
                  </a:cxn>
                  <a:cxn ang="0">
                    <a:pos x="43" y="127"/>
                  </a:cxn>
                  <a:cxn ang="0">
                    <a:pos x="48" y="118"/>
                  </a:cxn>
                  <a:cxn ang="0">
                    <a:pos x="48" y="118"/>
                  </a:cxn>
                  <a:cxn ang="0">
                    <a:pos x="60" y="91"/>
                  </a:cxn>
                  <a:cxn ang="0">
                    <a:pos x="67" y="79"/>
                  </a:cxn>
                  <a:cxn ang="0">
                    <a:pos x="74" y="66"/>
                  </a:cxn>
                  <a:cxn ang="0">
                    <a:pos x="74" y="66"/>
                  </a:cxn>
                  <a:cxn ang="0">
                    <a:pos x="91" y="37"/>
                  </a:cxn>
                  <a:cxn ang="0">
                    <a:pos x="101" y="23"/>
                  </a:cxn>
                  <a:cxn ang="0">
                    <a:pos x="109" y="7"/>
                  </a:cxn>
                  <a:cxn ang="0">
                    <a:pos x="109" y="7"/>
                  </a:cxn>
                  <a:cxn ang="0">
                    <a:pos x="109" y="5"/>
                  </a:cxn>
                  <a:cxn ang="0">
                    <a:pos x="109" y="4"/>
                  </a:cxn>
                  <a:cxn ang="0">
                    <a:pos x="108" y="2"/>
                  </a:cxn>
                  <a:cxn ang="0">
                    <a:pos x="107" y="1"/>
                  </a:cxn>
                  <a:cxn ang="0">
                    <a:pos x="105" y="0"/>
                  </a:cxn>
                  <a:cxn ang="0">
                    <a:pos x="104" y="0"/>
                  </a:cxn>
                  <a:cxn ang="0">
                    <a:pos x="102" y="1"/>
                  </a:cxn>
                  <a:cxn ang="0">
                    <a:pos x="101" y="3"/>
                  </a:cxn>
                  <a:cxn ang="0">
                    <a:pos x="101" y="3"/>
                  </a:cxn>
                </a:cxnLst>
                <a:rect l="0" t="0" r="r" b="b"/>
                <a:pathLst>
                  <a:path w="109" h="176">
                    <a:moveTo>
                      <a:pt x="101" y="3"/>
                    </a:moveTo>
                    <a:lnTo>
                      <a:pt x="101" y="3"/>
                    </a:lnTo>
                    <a:lnTo>
                      <a:pt x="88" y="23"/>
                    </a:lnTo>
                    <a:lnTo>
                      <a:pt x="76" y="43"/>
                    </a:lnTo>
                    <a:lnTo>
                      <a:pt x="63" y="63"/>
                    </a:lnTo>
                    <a:lnTo>
                      <a:pt x="57" y="73"/>
                    </a:lnTo>
                    <a:lnTo>
                      <a:pt x="53" y="85"/>
                    </a:lnTo>
                    <a:lnTo>
                      <a:pt x="53" y="85"/>
                    </a:lnTo>
                    <a:lnTo>
                      <a:pt x="42" y="109"/>
                    </a:lnTo>
                    <a:lnTo>
                      <a:pt x="36" y="121"/>
                    </a:lnTo>
                    <a:lnTo>
                      <a:pt x="28" y="132"/>
                    </a:lnTo>
                    <a:lnTo>
                      <a:pt x="28" y="132"/>
                    </a:lnTo>
                    <a:lnTo>
                      <a:pt x="17" y="151"/>
                    </a:lnTo>
                    <a:lnTo>
                      <a:pt x="10" y="161"/>
                    </a:lnTo>
                    <a:lnTo>
                      <a:pt x="6" y="164"/>
                    </a:lnTo>
                    <a:lnTo>
                      <a:pt x="3" y="167"/>
                    </a:lnTo>
                    <a:lnTo>
                      <a:pt x="3" y="167"/>
                    </a:lnTo>
                    <a:lnTo>
                      <a:pt x="2" y="168"/>
                    </a:lnTo>
                    <a:lnTo>
                      <a:pt x="0" y="169"/>
                    </a:lnTo>
                    <a:lnTo>
                      <a:pt x="0" y="172"/>
                    </a:lnTo>
                    <a:lnTo>
                      <a:pt x="0" y="173"/>
                    </a:lnTo>
                    <a:lnTo>
                      <a:pt x="4" y="176"/>
                    </a:lnTo>
                    <a:lnTo>
                      <a:pt x="6" y="176"/>
                    </a:lnTo>
                    <a:lnTo>
                      <a:pt x="8" y="175"/>
                    </a:lnTo>
                    <a:lnTo>
                      <a:pt x="8" y="175"/>
                    </a:lnTo>
                    <a:lnTo>
                      <a:pt x="13" y="172"/>
                    </a:lnTo>
                    <a:lnTo>
                      <a:pt x="16" y="167"/>
                    </a:lnTo>
                    <a:lnTo>
                      <a:pt x="23" y="156"/>
                    </a:lnTo>
                    <a:lnTo>
                      <a:pt x="23" y="156"/>
                    </a:lnTo>
                    <a:lnTo>
                      <a:pt x="37" y="137"/>
                    </a:lnTo>
                    <a:lnTo>
                      <a:pt x="43" y="127"/>
                    </a:lnTo>
                    <a:lnTo>
                      <a:pt x="48" y="118"/>
                    </a:lnTo>
                    <a:lnTo>
                      <a:pt x="48" y="118"/>
                    </a:lnTo>
                    <a:lnTo>
                      <a:pt x="60" y="91"/>
                    </a:lnTo>
                    <a:lnTo>
                      <a:pt x="67" y="79"/>
                    </a:lnTo>
                    <a:lnTo>
                      <a:pt x="74" y="66"/>
                    </a:lnTo>
                    <a:lnTo>
                      <a:pt x="74" y="66"/>
                    </a:lnTo>
                    <a:lnTo>
                      <a:pt x="91" y="37"/>
                    </a:lnTo>
                    <a:lnTo>
                      <a:pt x="101" y="23"/>
                    </a:lnTo>
                    <a:lnTo>
                      <a:pt x="109" y="7"/>
                    </a:lnTo>
                    <a:lnTo>
                      <a:pt x="109" y="7"/>
                    </a:lnTo>
                    <a:lnTo>
                      <a:pt x="109" y="5"/>
                    </a:lnTo>
                    <a:lnTo>
                      <a:pt x="109" y="4"/>
                    </a:lnTo>
                    <a:lnTo>
                      <a:pt x="108" y="2"/>
                    </a:lnTo>
                    <a:lnTo>
                      <a:pt x="107" y="1"/>
                    </a:lnTo>
                    <a:lnTo>
                      <a:pt x="105" y="0"/>
                    </a:lnTo>
                    <a:lnTo>
                      <a:pt x="104" y="0"/>
                    </a:lnTo>
                    <a:lnTo>
                      <a:pt x="102" y="1"/>
                    </a:lnTo>
                    <a:lnTo>
                      <a:pt x="101" y="3"/>
                    </a:lnTo>
                    <a:lnTo>
                      <a:pt x="10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59" name="Freeform 886"/>
              <p:cNvSpPr/>
              <p:nvPr/>
            </p:nvSpPr>
            <p:spPr bwMode="auto">
              <a:xfrm>
                <a:off x="4352925" y="1239838"/>
                <a:ext cx="50800" cy="92075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85" y="4"/>
                  </a:cxn>
                  <a:cxn ang="0">
                    <a:pos x="82" y="12"/>
                  </a:cxn>
                  <a:cxn ang="0">
                    <a:pos x="79" y="21"/>
                  </a:cxn>
                  <a:cxn ang="0">
                    <a:pos x="75" y="31"/>
                  </a:cxn>
                  <a:cxn ang="0">
                    <a:pos x="71" y="39"/>
                  </a:cxn>
                  <a:cxn ang="0">
                    <a:pos x="71" y="39"/>
                  </a:cxn>
                  <a:cxn ang="0">
                    <a:pos x="63" y="60"/>
                  </a:cxn>
                  <a:cxn ang="0">
                    <a:pos x="54" y="80"/>
                  </a:cxn>
                  <a:cxn ang="0">
                    <a:pos x="54" y="80"/>
                  </a:cxn>
                  <a:cxn ang="0">
                    <a:pos x="43" y="103"/>
                  </a:cxn>
                  <a:cxn ang="0">
                    <a:pos x="31" y="126"/>
                  </a:cxn>
                  <a:cxn ang="0">
                    <a:pos x="16" y="146"/>
                  </a:cxn>
                  <a:cxn ang="0">
                    <a:pos x="1" y="167"/>
                  </a:cxn>
                  <a:cxn ang="0">
                    <a:pos x="1" y="167"/>
                  </a:cxn>
                  <a:cxn ang="0">
                    <a:pos x="0" y="169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4" y="174"/>
                  </a:cxn>
                  <a:cxn ang="0">
                    <a:pos x="9" y="174"/>
                  </a:cxn>
                  <a:cxn ang="0">
                    <a:pos x="9" y="174"/>
                  </a:cxn>
                  <a:cxn ang="0">
                    <a:pos x="12" y="174"/>
                  </a:cxn>
                  <a:cxn ang="0">
                    <a:pos x="13" y="172"/>
                  </a:cxn>
                  <a:cxn ang="0">
                    <a:pos x="13" y="169"/>
                  </a:cxn>
                  <a:cxn ang="0">
                    <a:pos x="12" y="167"/>
                  </a:cxn>
                  <a:cxn ang="0">
                    <a:pos x="12" y="167"/>
                  </a:cxn>
                  <a:cxn ang="0">
                    <a:pos x="27" y="147"/>
                  </a:cxn>
                  <a:cxn ang="0">
                    <a:pos x="40" y="128"/>
                  </a:cxn>
                  <a:cxn ang="0">
                    <a:pos x="51" y="107"/>
                  </a:cxn>
                  <a:cxn ang="0">
                    <a:pos x="62" y="85"/>
                  </a:cxn>
                  <a:cxn ang="0">
                    <a:pos x="62" y="85"/>
                  </a:cxn>
                  <a:cxn ang="0">
                    <a:pos x="72" y="64"/>
                  </a:cxn>
                  <a:cxn ang="0">
                    <a:pos x="80" y="41"/>
                  </a:cxn>
                  <a:cxn ang="0">
                    <a:pos x="80" y="41"/>
                  </a:cxn>
                  <a:cxn ang="0">
                    <a:pos x="85" y="32"/>
                  </a:cxn>
                  <a:cxn ang="0">
                    <a:pos x="89" y="23"/>
                  </a:cxn>
                  <a:cxn ang="0">
                    <a:pos x="92" y="1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4" y="2"/>
                  </a:cxn>
                  <a:cxn ang="0">
                    <a:pos x="94" y="1"/>
                  </a:cxn>
                  <a:cxn ang="0">
                    <a:pos x="92" y="0"/>
                  </a:cxn>
                  <a:cxn ang="0">
                    <a:pos x="91" y="0"/>
                  </a:cxn>
                  <a:cxn ang="0">
                    <a:pos x="87" y="1"/>
                  </a:cxn>
                  <a:cxn ang="0">
                    <a:pos x="86" y="2"/>
                  </a:cxn>
                  <a:cxn ang="0">
                    <a:pos x="85" y="4"/>
                  </a:cxn>
                  <a:cxn ang="0">
                    <a:pos x="85" y="4"/>
                  </a:cxn>
                </a:cxnLst>
                <a:rect l="0" t="0" r="r" b="b"/>
                <a:pathLst>
                  <a:path w="95" h="174">
                    <a:moveTo>
                      <a:pt x="85" y="4"/>
                    </a:moveTo>
                    <a:lnTo>
                      <a:pt x="85" y="4"/>
                    </a:lnTo>
                    <a:lnTo>
                      <a:pt x="82" y="12"/>
                    </a:lnTo>
                    <a:lnTo>
                      <a:pt x="79" y="21"/>
                    </a:lnTo>
                    <a:lnTo>
                      <a:pt x="75" y="31"/>
                    </a:lnTo>
                    <a:lnTo>
                      <a:pt x="71" y="39"/>
                    </a:lnTo>
                    <a:lnTo>
                      <a:pt x="71" y="39"/>
                    </a:lnTo>
                    <a:lnTo>
                      <a:pt x="63" y="60"/>
                    </a:lnTo>
                    <a:lnTo>
                      <a:pt x="54" y="80"/>
                    </a:lnTo>
                    <a:lnTo>
                      <a:pt x="54" y="80"/>
                    </a:lnTo>
                    <a:lnTo>
                      <a:pt x="43" y="103"/>
                    </a:lnTo>
                    <a:lnTo>
                      <a:pt x="31" y="126"/>
                    </a:lnTo>
                    <a:lnTo>
                      <a:pt x="16" y="146"/>
                    </a:lnTo>
                    <a:lnTo>
                      <a:pt x="1" y="167"/>
                    </a:lnTo>
                    <a:lnTo>
                      <a:pt x="1" y="167"/>
                    </a:lnTo>
                    <a:lnTo>
                      <a:pt x="0" y="169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4" y="174"/>
                    </a:lnTo>
                    <a:lnTo>
                      <a:pt x="9" y="174"/>
                    </a:lnTo>
                    <a:lnTo>
                      <a:pt x="9" y="174"/>
                    </a:lnTo>
                    <a:lnTo>
                      <a:pt x="12" y="174"/>
                    </a:lnTo>
                    <a:lnTo>
                      <a:pt x="13" y="172"/>
                    </a:lnTo>
                    <a:lnTo>
                      <a:pt x="13" y="169"/>
                    </a:lnTo>
                    <a:lnTo>
                      <a:pt x="12" y="167"/>
                    </a:lnTo>
                    <a:lnTo>
                      <a:pt x="12" y="167"/>
                    </a:lnTo>
                    <a:lnTo>
                      <a:pt x="27" y="147"/>
                    </a:lnTo>
                    <a:lnTo>
                      <a:pt x="40" y="128"/>
                    </a:lnTo>
                    <a:lnTo>
                      <a:pt x="51" y="107"/>
                    </a:lnTo>
                    <a:lnTo>
                      <a:pt x="62" y="85"/>
                    </a:lnTo>
                    <a:lnTo>
                      <a:pt x="62" y="85"/>
                    </a:lnTo>
                    <a:lnTo>
                      <a:pt x="72" y="64"/>
                    </a:lnTo>
                    <a:lnTo>
                      <a:pt x="80" y="41"/>
                    </a:lnTo>
                    <a:lnTo>
                      <a:pt x="80" y="41"/>
                    </a:lnTo>
                    <a:lnTo>
                      <a:pt x="85" y="32"/>
                    </a:lnTo>
                    <a:lnTo>
                      <a:pt x="89" y="23"/>
                    </a:lnTo>
                    <a:lnTo>
                      <a:pt x="92" y="1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4" y="2"/>
                    </a:lnTo>
                    <a:lnTo>
                      <a:pt x="94" y="1"/>
                    </a:lnTo>
                    <a:lnTo>
                      <a:pt x="92" y="0"/>
                    </a:lnTo>
                    <a:lnTo>
                      <a:pt x="91" y="0"/>
                    </a:lnTo>
                    <a:lnTo>
                      <a:pt x="87" y="1"/>
                    </a:lnTo>
                    <a:lnTo>
                      <a:pt x="86" y="2"/>
                    </a:lnTo>
                    <a:lnTo>
                      <a:pt x="85" y="4"/>
                    </a:lnTo>
                    <a:lnTo>
                      <a:pt x="85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0" name="Freeform 887"/>
              <p:cNvSpPr/>
              <p:nvPr/>
            </p:nvSpPr>
            <p:spPr bwMode="auto">
              <a:xfrm>
                <a:off x="4408488" y="1254125"/>
                <a:ext cx="52388" cy="79375"/>
              </a:xfrm>
              <a:custGeom>
                <a:avLst/>
                <a:gdLst/>
                <a:ahLst/>
                <a:cxnLst>
                  <a:cxn ang="0">
                    <a:pos x="90" y="5"/>
                  </a:cxn>
                  <a:cxn ang="0">
                    <a:pos x="90" y="5"/>
                  </a:cxn>
                  <a:cxn ang="0">
                    <a:pos x="88" y="14"/>
                  </a:cxn>
                  <a:cxn ang="0">
                    <a:pos x="85" y="24"/>
                  </a:cxn>
                  <a:cxn ang="0">
                    <a:pos x="80" y="34"/>
                  </a:cxn>
                  <a:cxn ang="0">
                    <a:pos x="74" y="44"/>
                  </a:cxn>
                  <a:cxn ang="0">
                    <a:pos x="61" y="63"/>
                  </a:cxn>
                  <a:cxn ang="0">
                    <a:pos x="49" y="79"/>
                  </a:cxn>
                  <a:cxn ang="0">
                    <a:pos x="49" y="79"/>
                  </a:cxn>
                  <a:cxn ang="0">
                    <a:pos x="23" y="111"/>
                  </a:cxn>
                  <a:cxn ang="0">
                    <a:pos x="11" y="128"/>
                  </a:cxn>
                  <a:cxn ang="0">
                    <a:pos x="0" y="144"/>
                  </a:cxn>
                  <a:cxn ang="0">
                    <a:pos x="0" y="144"/>
                  </a:cxn>
                  <a:cxn ang="0">
                    <a:pos x="0" y="146"/>
                  </a:cxn>
                  <a:cxn ang="0">
                    <a:pos x="0" y="148"/>
                  </a:cxn>
                  <a:cxn ang="0">
                    <a:pos x="1" y="149"/>
                  </a:cxn>
                  <a:cxn ang="0">
                    <a:pos x="2" y="150"/>
                  </a:cxn>
                  <a:cxn ang="0">
                    <a:pos x="4" y="151"/>
                  </a:cxn>
                  <a:cxn ang="0">
                    <a:pos x="5" y="151"/>
                  </a:cxn>
                  <a:cxn ang="0">
                    <a:pos x="7" y="150"/>
                  </a:cxn>
                  <a:cxn ang="0">
                    <a:pos x="8" y="149"/>
                  </a:cxn>
                  <a:cxn ang="0">
                    <a:pos x="8" y="149"/>
                  </a:cxn>
                  <a:cxn ang="0">
                    <a:pos x="16" y="139"/>
                  </a:cxn>
                  <a:cxn ang="0">
                    <a:pos x="22" y="129"/>
                  </a:cxn>
                  <a:cxn ang="0">
                    <a:pos x="37" y="110"/>
                  </a:cxn>
                  <a:cxn ang="0">
                    <a:pos x="37" y="110"/>
                  </a:cxn>
                  <a:cxn ang="0">
                    <a:pos x="52" y="93"/>
                  </a:cxn>
                  <a:cxn ang="0">
                    <a:pos x="60" y="82"/>
                  </a:cxn>
                  <a:cxn ang="0">
                    <a:pos x="65" y="73"/>
                  </a:cxn>
                  <a:cxn ang="0">
                    <a:pos x="65" y="73"/>
                  </a:cxn>
                  <a:cxn ang="0">
                    <a:pos x="76" y="56"/>
                  </a:cxn>
                  <a:cxn ang="0">
                    <a:pos x="86" y="40"/>
                  </a:cxn>
                  <a:cxn ang="0">
                    <a:pos x="91" y="32"/>
                  </a:cxn>
                  <a:cxn ang="0">
                    <a:pos x="95" y="23"/>
                  </a:cxn>
                  <a:cxn ang="0">
                    <a:pos x="98" y="14"/>
                  </a:cxn>
                  <a:cxn ang="0">
                    <a:pos x="99" y="5"/>
                  </a:cxn>
                  <a:cxn ang="0">
                    <a:pos x="99" y="5"/>
                  </a:cxn>
                  <a:cxn ang="0">
                    <a:pos x="99" y="3"/>
                  </a:cxn>
                  <a:cxn ang="0">
                    <a:pos x="98" y="1"/>
                  </a:cxn>
                  <a:cxn ang="0">
                    <a:pos x="97" y="1"/>
                  </a:cxn>
                  <a:cxn ang="0">
                    <a:pos x="95" y="0"/>
                  </a:cxn>
                  <a:cxn ang="0">
                    <a:pos x="92" y="1"/>
                  </a:cxn>
                  <a:cxn ang="0">
                    <a:pos x="91" y="3"/>
                  </a:cxn>
                  <a:cxn ang="0">
                    <a:pos x="90" y="5"/>
                  </a:cxn>
                  <a:cxn ang="0">
                    <a:pos x="90" y="5"/>
                  </a:cxn>
                </a:cxnLst>
                <a:rect l="0" t="0" r="r" b="b"/>
                <a:pathLst>
                  <a:path w="99" h="151">
                    <a:moveTo>
                      <a:pt x="90" y="5"/>
                    </a:moveTo>
                    <a:lnTo>
                      <a:pt x="90" y="5"/>
                    </a:lnTo>
                    <a:lnTo>
                      <a:pt x="88" y="14"/>
                    </a:lnTo>
                    <a:lnTo>
                      <a:pt x="85" y="24"/>
                    </a:lnTo>
                    <a:lnTo>
                      <a:pt x="80" y="34"/>
                    </a:lnTo>
                    <a:lnTo>
                      <a:pt x="74" y="44"/>
                    </a:lnTo>
                    <a:lnTo>
                      <a:pt x="61" y="63"/>
                    </a:lnTo>
                    <a:lnTo>
                      <a:pt x="49" y="79"/>
                    </a:lnTo>
                    <a:lnTo>
                      <a:pt x="49" y="79"/>
                    </a:lnTo>
                    <a:lnTo>
                      <a:pt x="23" y="111"/>
                    </a:lnTo>
                    <a:lnTo>
                      <a:pt x="11" y="128"/>
                    </a:lnTo>
                    <a:lnTo>
                      <a:pt x="0" y="144"/>
                    </a:lnTo>
                    <a:lnTo>
                      <a:pt x="0" y="144"/>
                    </a:lnTo>
                    <a:lnTo>
                      <a:pt x="0" y="146"/>
                    </a:lnTo>
                    <a:lnTo>
                      <a:pt x="0" y="148"/>
                    </a:lnTo>
                    <a:lnTo>
                      <a:pt x="1" y="149"/>
                    </a:lnTo>
                    <a:lnTo>
                      <a:pt x="2" y="150"/>
                    </a:lnTo>
                    <a:lnTo>
                      <a:pt x="4" y="151"/>
                    </a:lnTo>
                    <a:lnTo>
                      <a:pt x="5" y="151"/>
                    </a:lnTo>
                    <a:lnTo>
                      <a:pt x="7" y="150"/>
                    </a:lnTo>
                    <a:lnTo>
                      <a:pt x="8" y="149"/>
                    </a:lnTo>
                    <a:lnTo>
                      <a:pt x="8" y="149"/>
                    </a:lnTo>
                    <a:lnTo>
                      <a:pt x="16" y="139"/>
                    </a:lnTo>
                    <a:lnTo>
                      <a:pt x="22" y="129"/>
                    </a:lnTo>
                    <a:lnTo>
                      <a:pt x="37" y="110"/>
                    </a:lnTo>
                    <a:lnTo>
                      <a:pt x="37" y="110"/>
                    </a:lnTo>
                    <a:lnTo>
                      <a:pt x="52" y="93"/>
                    </a:lnTo>
                    <a:lnTo>
                      <a:pt x="60" y="82"/>
                    </a:lnTo>
                    <a:lnTo>
                      <a:pt x="65" y="73"/>
                    </a:lnTo>
                    <a:lnTo>
                      <a:pt x="65" y="73"/>
                    </a:lnTo>
                    <a:lnTo>
                      <a:pt x="76" y="56"/>
                    </a:lnTo>
                    <a:lnTo>
                      <a:pt x="86" y="40"/>
                    </a:lnTo>
                    <a:lnTo>
                      <a:pt x="91" y="32"/>
                    </a:lnTo>
                    <a:lnTo>
                      <a:pt x="95" y="23"/>
                    </a:lnTo>
                    <a:lnTo>
                      <a:pt x="98" y="14"/>
                    </a:lnTo>
                    <a:lnTo>
                      <a:pt x="99" y="5"/>
                    </a:lnTo>
                    <a:lnTo>
                      <a:pt x="99" y="5"/>
                    </a:lnTo>
                    <a:lnTo>
                      <a:pt x="99" y="3"/>
                    </a:lnTo>
                    <a:lnTo>
                      <a:pt x="98" y="1"/>
                    </a:lnTo>
                    <a:lnTo>
                      <a:pt x="97" y="1"/>
                    </a:lnTo>
                    <a:lnTo>
                      <a:pt x="95" y="0"/>
                    </a:lnTo>
                    <a:lnTo>
                      <a:pt x="92" y="1"/>
                    </a:lnTo>
                    <a:lnTo>
                      <a:pt x="91" y="3"/>
                    </a:lnTo>
                    <a:lnTo>
                      <a:pt x="90" y="5"/>
                    </a:lnTo>
                    <a:lnTo>
                      <a:pt x="9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1" name="Freeform 888"/>
              <p:cNvSpPr/>
              <p:nvPr/>
            </p:nvSpPr>
            <p:spPr bwMode="auto">
              <a:xfrm>
                <a:off x="4465638" y="1258888"/>
                <a:ext cx="50800" cy="90488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85" y="4"/>
                  </a:cxn>
                  <a:cxn ang="0">
                    <a:pos x="83" y="13"/>
                  </a:cxn>
                  <a:cxn ang="0">
                    <a:pos x="80" y="24"/>
                  </a:cxn>
                  <a:cxn ang="0">
                    <a:pos x="75" y="33"/>
                  </a:cxn>
                  <a:cxn ang="0">
                    <a:pos x="71" y="42"/>
                  </a:cxn>
                  <a:cxn ang="0">
                    <a:pos x="59" y="61"/>
                  </a:cxn>
                  <a:cxn ang="0">
                    <a:pos x="48" y="78"/>
                  </a:cxn>
                  <a:cxn ang="0">
                    <a:pos x="48" y="78"/>
                  </a:cxn>
                  <a:cxn ang="0">
                    <a:pos x="36" y="99"/>
                  </a:cxn>
                  <a:cxn ang="0">
                    <a:pos x="24" y="121"/>
                  </a:cxn>
                  <a:cxn ang="0">
                    <a:pos x="13" y="142"/>
                  </a:cxn>
                  <a:cxn ang="0">
                    <a:pos x="1" y="164"/>
                  </a:cxn>
                  <a:cxn ang="0">
                    <a:pos x="1" y="164"/>
                  </a:cxn>
                  <a:cxn ang="0">
                    <a:pos x="0" y="166"/>
                  </a:cxn>
                  <a:cxn ang="0">
                    <a:pos x="0" y="167"/>
                  </a:cxn>
                  <a:cxn ang="0">
                    <a:pos x="1" y="169"/>
                  </a:cxn>
                  <a:cxn ang="0">
                    <a:pos x="3" y="170"/>
                  </a:cxn>
                  <a:cxn ang="0">
                    <a:pos x="4" y="170"/>
                  </a:cxn>
                  <a:cxn ang="0">
                    <a:pos x="6" y="170"/>
                  </a:cxn>
                  <a:cxn ang="0">
                    <a:pos x="8" y="170"/>
                  </a:cxn>
                  <a:cxn ang="0">
                    <a:pos x="9" y="168"/>
                  </a:cxn>
                  <a:cxn ang="0">
                    <a:pos x="9" y="168"/>
                  </a:cxn>
                  <a:cxn ang="0">
                    <a:pos x="22" y="146"/>
                  </a:cxn>
                  <a:cxn ang="0">
                    <a:pos x="35" y="123"/>
                  </a:cxn>
                  <a:cxn ang="0">
                    <a:pos x="47" y="99"/>
                  </a:cxn>
                  <a:cxn ang="0">
                    <a:pos x="61" y="77"/>
                  </a:cxn>
                  <a:cxn ang="0">
                    <a:pos x="61" y="77"/>
                  </a:cxn>
                  <a:cxn ang="0">
                    <a:pos x="71" y="61"/>
                  </a:cxn>
                  <a:cxn ang="0">
                    <a:pos x="81" y="43"/>
                  </a:cxn>
                  <a:cxn ang="0">
                    <a:pos x="85" y="34"/>
                  </a:cxn>
                  <a:cxn ang="0">
                    <a:pos x="89" y="25"/>
                  </a:cxn>
                  <a:cxn ang="0">
                    <a:pos x="93" y="15"/>
                  </a:cxn>
                  <a:cxn ang="0">
                    <a:pos x="95" y="6"/>
                  </a:cxn>
                  <a:cxn ang="0">
                    <a:pos x="95" y="6"/>
                  </a:cxn>
                  <a:cxn ang="0">
                    <a:pos x="95" y="4"/>
                  </a:cxn>
                  <a:cxn ang="0">
                    <a:pos x="94" y="3"/>
                  </a:cxn>
                  <a:cxn ang="0">
                    <a:pos x="90" y="1"/>
                  </a:cxn>
                  <a:cxn ang="0">
                    <a:pos x="89" y="0"/>
                  </a:cxn>
                  <a:cxn ang="0">
                    <a:pos x="87" y="1"/>
                  </a:cxn>
                  <a:cxn ang="0">
                    <a:pos x="86" y="2"/>
                  </a:cxn>
                  <a:cxn ang="0">
                    <a:pos x="85" y="4"/>
                  </a:cxn>
                  <a:cxn ang="0">
                    <a:pos x="85" y="4"/>
                  </a:cxn>
                </a:cxnLst>
                <a:rect l="0" t="0" r="r" b="b"/>
                <a:pathLst>
                  <a:path w="95" h="170">
                    <a:moveTo>
                      <a:pt x="85" y="4"/>
                    </a:moveTo>
                    <a:lnTo>
                      <a:pt x="85" y="4"/>
                    </a:lnTo>
                    <a:lnTo>
                      <a:pt x="83" y="13"/>
                    </a:lnTo>
                    <a:lnTo>
                      <a:pt x="80" y="24"/>
                    </a:lnTo>
                    <a:lnTo>
                      <a:pt x="75" y="33"/>
                    </a:lnTo>
                    <a:lnTo>
                      <a:pt x="71" y="42"/>
                    </a:lnTo>
                    <a:lnTo>
                      <a:pt x="59" y="61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36" y="99"/>
                    </a:lnTo>
                    <a:lnTo>
                      <a:pt x="24" y="121"/>
                    </a:lnTo>
                    <a:lnTo>
                      <a:pt x="13" y="142"/>
                    </a:lnTo>
                    <a:lnTo>
                      <a:pt x="1" y="164"/>
                    </a:lnTo>
                    <a:lnTo>
                      <a:pt x="1" y="164"/>
                    </a:lnTo>
                    <a:lnTo>
                      <a:pt x="0" y="166"/>
                    </a:lnTo>
                    <a:lnTo>
                      <a:pt x="0" y="167"/>
                    </a:lnTo>
                    <a:lnTo>
                      <a:pt x="1" y="169"/>
                    </a:lnTo>
                    <a:lnTo>
                      <a:pt x="3" y="170"/>
                    </a:lnTo>
                    <a:lnTo>
                      <a:pt x="4" y="170"/>
                    </a:lnTo>
                    <a:lnTo>
                      <a:pt x="6" y="170"/>
                    </a:lnTo>
                    <a:lnTo>
                      <a:pt x="8" y="170"/>
                    </a:lnTo>
                    <a:lnTo>
                      <a:pt x="9" y="168"/>
                    </a:lnTo>
                    <a:lnTo>
                      <a:pt x="9" y="168"/>
                    </a:lnTo>
                    <a:lnTo>
                      <a:pt x="22" y="146"/>
                    </a:lnTo>
                    <a:lnTo>
                      <a:pt x="35" y="123"/>
                    </a:lnTo>
                    <a:lnTo>
                      <a:pt x="47" y="99"/>
                    </a:lnTo>
                    <a:lnTo>
                      <a:pt x="61" y="77"/>
                    </a:lnTo>
                    <a:lnTo>
                      <a:pt x="61" y="77"/>
                    </a:lnTo>
                    <a:lnTo>
                      <a:pt x="71" y="61"/>
                    </a:lnTo>
                    <a:lnTo>
                      <a:pt x="81" y="43"/>
                    </a:lnTo>
                    <a:lnTo>
                      <a:pt x="85" y="34"/>
                    </a:lnTo>
                    <a:lnTo>
                      <a:pt x="89" y="25"/>
                    </a:lnTo>
                    <a:lnTo>
                      <a:pt x="93" y="15"/>
                    </a:lnTo>
                    <a:lnTo>
                      <a:pt x="95" y="6"/>
                    </a:lnTo>
                    <a:lnTo>
                      <a:pt x="95" y="6"/>
                    </a:lnTo>
                    <a:lnTo>
                      <a:pt x="95" y="4"/>
                    </a:lnTo>
                    <a:lnTo>
                      <a:pt x="94" y="3"/>
                    </a:lnTo>
                    <a:lnTo>
                      <a:pt x="90" y="1"/>
                    </a:lnTo>
                    <a:lnTo>
                      <a:pt x="89" y="0"/>
                    </a:lnTo>
                    <a:lnTo>
                      <a:pt x="87" y="1"/>
                    </a:lnTo>
                    <a:lnTo>
                      <a:pt x="86" y="2"/>
                    </a:lnTo>
                    <a:lnTo>
                      <a:pt x="85" y="4"/>
                    </a:lnTo>
                    <a:lnTo>
                      <a:pt x="85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2" name="Freeform 889"/>
              <p:cNvSpPr/>
              <p:nvPr/>
            </p:nvSpPr>
            <p:spPr bwMode="auto">
              <a:xfrm>
                <a:off x="4513263" y="1276350"/>
                <a:ext cx="47625" cy="9366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81" y="3"/>
                  </a:cxn>
                  <a:cxn ang="0">
                    <a:pos x="66" y="45"/>
                  </a:cxn>
                  <a:cxn ang="0">
                    <a:pos x="57" y="66"/>
                  </a:cxn>
                  <a:cxn ang="0">
                    <a:pos x="48" y="87"/>
                  </a:cxn>
                  <a:cxn ang="0">
                    <a:pos x="48" y="87"/>
                  </a:cxn>
                  <a:cxn ang="0">
                    <a:pos x="38" y="107"/>
                  </a:cxn>
                  <a:cxn ang="0">
                    <a:pos x="27" y="128"/>
                  </a:cxn>
                  <a:cxn ang="0">
                    <a:pos x="15" y="149"/>
                  </a:cxn>
                  <a:cxn ang="0">
                    <a:pos x="2" y="167"/>
                  </a:cxn>
                  <a:cxn ang="0">
                    <a:pos x="2" y="167"/>
                  </a:cxn>
                  <a:cxn ang="0">
                    <a:pos x="0" y="168"/>
                  </a:cxn>
                  <a:cxn ang="0">
                    <a:pos x="0" y="170"/>
                  </a:cxn>
                  <a:cxn ang="0">
                    <a:pos x="2" y="173"/>
                  </a:cxn>
                  <a:cxn ang="0">
                    <a:pos x="4" y="175"/>
                  </a:cxn>
                  <a:cxn ang="0">
                    <a:pos x="5" y="175"/>
                  </a:cxn>
                  <a:cxn ang="0">
                    <a:pos x="7" y="175"/>
                  </a:cxn>
                  <a:cxn ang="0">
                    <a:pos x="8" y="173"/>
                  </a:cxn>
                  <a:cxn ang="0">
                    <a:pos x="13" y="168"/>
                  </a:cxn>
                  <a:cxn ang="0">
                    <a:pos x="13" y="168"/>
                  </a:cxn>
                  <a:cxn ang="0">
                    <a:pos x="14" y="167"/>
                  </a:cxn>
                  <a:cxn ang="0">
                    <a:pos x="14" y="165"/>
                  </a:cxn>
                  <a:cxn ang="0">
                    <a:pos x="14" y="165"/>
                  </a:cxn>
                  <a:cxn ang="0">
                    <a:pos x="24" y="150"/>
                  </a:cxn>
                  <a:cxn ang="0">
                    <a:pos x="34" y="132"/>
                  </a:cxn>
                  <a:cxn ang="0">
                    <a:pos x="42" y="116"/>
                  </a:cxn>
                  <a:cxn ang="0">
                    <a:pos x="51" y="99"/>
                  </a:cxn>
                  <a:cxn ang="0">
                    <a:pos x="51" y="99"/>
                  </a:cxn>
                  <a:cxn ang="0">
                    <a:pos x="57" y="88"/>
                  </a:cxn>
                  <a:cxn ang="0">
                    <a:pos x="63" y="76"/>
                  </a:cxn>
                  <a:cxn ang="0">
                    <a:pos x="73" y="54"/>
                  </a:cxn>
                  <a:cxn ang="0">
                    <a:pos x="82" y="30"/>
                  </a:cxn>
                  <a:cxn ang="0">
                    <a:pos x="90" y="5"/>
                  </a:cxn>
                  <a:cxn ang="0">
                    <a:pos x="90" y="5"/>
                  </a:cxn>
                  <a:cxn ang="0">
                    <a:pos x="90" y="3"/>
                  </a:cxn>
                  <a:cxn ang="0">
                    <a:pos x="89" y="2"/>
                  </a:cxn>
                  <a:cxn ang="0">
                    <a:pos x="88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82" y="1"/>
                  </a:cxn>
                  <a:cxn ang="0">
                    <a:pos x="81" y="3"/>
                  </a:cxn>
                  <a:cxn ang="0">
                    <a:pos x="81" y="3"/>
                  </a:cxn>
                </a:cxnLst>
                <a:rect l="0" t="0" r="r" b="b"/>
                <a:pathLst>
                  <a:path w="90" h="175">
                    <a:moveTo>
                      <a:pt x="81" y="3"/>
                    </a:moveTo>
                    <a:lnTo>
                      <a:pt x="81" y="3"/>
                    </a:lnTo>
                    <a:lnTo>
                      <a:pt x="66" y="45"/>
                    </a:lnTo>
                    <a:lnTo>
                      <a:pt x="57" y="66"/>
                    </a:lnTo>
                    <a:lnTo>
                      <a:pt x="48" y="87"/>
                    </a:lnTo>
                    <a:lnTo>
                      <a:pt x="48" y="87"/>
                    </a:lnTo>
                    <a:lnTo>
                      <a:pt x="38" y="107"/>
                    </a:lnTo>
                    <a:lnTo>
                      <a:pt x="27" y="128"/>
                    </a:lnTo>
                    <a:lnTo>
                      <a:pt x="15" y="149"/>
                    </a:lnTo>
                    <a:lnTo>
                      <a:pt x="2" y="167"/>
                    </a:lnTo>
                    <a:lnTo>
                      <a:pt x="2" y="167"/>
                    </a:lnTo>
                    <a:lnTo>
                      <a:pt x="0" y="168"/>
                    </a:lnTo>
                    <a:lnTo>
                      <a:pt x="0" y="170"/>
                    </a:lnTo>
                    <a:lnTo>
                      <a:pt x="2" y="173"/>
                    </a:lnTo>
                    <a:lnTo>
                      <a:pt x="4" y="175"/>
                    </a:lnTo>
                    <a:lnTo>
                      <a:pt x="5" y="175"/>
                    </a:lnTo>
                    <a:lnTo>
                      <a:pt x="7" y="175"/>
                    </a:lnTo>
                    <a:lnTo>
                      <a:pt x="8" y="173"/>
                    </a:lnTo>
                    <a:lnTo>
                      <a:pt x="13" y="168"/>
                    </a:lnTo>
                    <a:lnTo>
                      <a:pt x="13" y="168"/>
                    </a:lnTo>
                    <a:lnTo>
                      <a:pt x="14" y="167"/>
                    </a:lnTo>
                    <a:lnTo>
                      <a:pt x="14" y="165"/>
                    </a:lnTo>
                    <a:lnTo>
                      <a:pt x="14" y="165"/>
                    </a:lnTo>
                    <a:lnTo>
                      <a:pt x="24" y="150"/>
                    </a:lnTo>
                    <a:lnTo>
                      <a:pt x="34" y="132"/>
                    </a:lnTo>
                    <a:lnTo>
                      <a:pt x="42" y="116"/>
                    </a:lnTo>
                    <a:lnTo>
                      <a:pt x="51" y="99"/>
                    </a:lnTo>
                    <a:lnTo>
                      <a:pt x="51" y="99"/>
                    </a:lnTo>
                    <a:lnTo>
                      <a:pt x="57" y="88"/>
                    </a:lnTo>
                    <a:lnTo>
                      <a:pt x="63" y="76"/>
                    </a:lnTo>
                    <a:lnTo>
                      <a:pt x="73" y="54"/>
                    </a:lnTo>
                    <a:lnTo>
                      <a:pt x="82" y="30"/>
                    </a:lnTo>
                    <a:lnTo>
                      <a:pt x="90" y="5"/>
                    </a:lnTo>
                    <a:lnTo>
                      <a:pt x="90" y="5"/>
                    </a:lnTo>
                    <a:lnTo>
                      <a:pt x="90" y="3"/>
                    </a:lnTo>
                    <a:lnTo>
                      <a:pt x="89" y="2"/>
                    </a:lnTo>
                    <a:lnTo>
                      <a:pt x="88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3" y="0"/>
                    </a:lnTo>
                    <a:lnTo>
                      <a:pt x="82" y="1"/>
                    </a:lnTo>
                    <a:lnTo>
                      <a:pt x="81" y="3"/>
                    </a:lnTo>
                    <a:lnTo>
                      <a:pt x="81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3" name="Freeform 890"/>
              <p:cNvSpPr/>
              <p:nvPr/>
            </p:nvSpPr>
            <p:spPr bwMode="auto">
              <a:xfrm>
                <a:off x="4538663" y="1304925"/>
                <a:ext cx="44450" cy="92075"/>
              </a:xfrm>
              <a:custGeom>
                <a:avLst/>
                <a:gdLst/>
                <a:ahLst/>
                <a:cxnLst>
                  <a:cxn ang="0">
                    <a:pos x="75" y="5"/>
                  </a:cxn>
                  <a:cxn ang="0">
                    <a:pos x="75" y="5"/>
                  </a:cxn>
                  <a:cxn ang="0">
                    <a:pos x="74" y="16"/>
                  </a:cxn>
                  <a:cxn ang="0">
                    <a:pos x="71" y="26"/>
                  </a:cxn>
                  <a:cxn ang="0">
                    <a:pos x="68" y="38"/>
                  </a:cxn>
                  <a:cxn ang="0">
                    <a:pos x="64" y="48"/>
                  </a:cxn>
                  <a:cxn ang="0">
                    <a:pos x="54" y="69"/>
                  </a:cxn>
                  <a:cxn ang="0">
                    <a:pos x="43" y="88"/>
                  </a:cxn>
                  <a:cxn ang="0">
                    <a:pos x="43" y="88"/>
                  </a:cxn>
                  <a:cxn ang="0">
                    <a:pos x="22" y="128"/>
                  </a:cxn>
                  <a:cxn ang="0">
                    <a:pos x="10" y="148"/>
                  </a:cxn>
                  <a:cxn ang="0">
                    <a:pos x="0" y="168"/>
                  </a:cxn>
                  <a:cxn ang="0">
                    <a:pos x="0" y="168"/>
                  </a:cxn>
                  <a:cxn ang="0">
                    <a:pos x="0" y="170"/>
                  </a:cxn>
                  <a:cxn ang="0">
                    <a:pos x="0" y="172"/>
                  </a:cxn>
                  <a:cxn ang="0">
                    <a:pos x="1" y="173"/>
                  </a:cxn>
                  <a:cxn ang="0">
                    <a:pos x="2" y="174"/>
                  </a:cxn>
                  <a:cxn ang="0">
                    <a:pos x="4" y="175"/>
                  </a:cxn>
                  <a:cxn ang="0">
                    <a:pos x="5" y="175"/>
                  </a:cxn>
                  <a:cxn ang="0">
                    <a:pos x="7" y="174"/>
                  </a:cxn>
                  <a:cxn ang="0">
                    <a:pos x="8" y="173"/>
                  </a:cxn>
                  <a:cxn ang="0">
                    <a:pos x="8" y="173"/>
                  </a:cxn>
                  <a:cxn ang="0">
                    <a:pos x="21" y="148"/>
                  </a:cxn>
                  <a:cxn ang="0">
                    <a:pos x="34" y="125"/>
                  </a:cxn>
                  <a:cxn ang="0">
                    <a:pos x="61" y="78"/>
                  </a:cxn>
                  <a:cxn ang="0">
                    <a:pos x="61" y="78"/>
                  </a:cxn>
                  <a:cxn ang="0">
                    <a:pos x="69" y="61"/>
                  </a:cxn>
                  <a:cxn ang="0">
                    <a:pos x="77" y="42"/>
                  </a:cxn>
                  <a:cxn ang="0">
                    <a:pos x="80" y="33"/>
                  </a:cxn>
                  <a:cxn ang="0">
                    <a:pos x="83" y="23"/>
                  </a:cxn>
                  <a:cxn ang="0">
                    <a:pos x="84" y="14"/>
                  </a:cxn>
                  <a:cxn ang="0">
                    <a:pos x="85" y="5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84" y="1"/>
                  </a:cxn>
                  <a:cxn ang="0">
                    <a:pos x="82" y="0"/>
                  </a:cxn>
                  <a:cxn ang="0">
                    <a:pos x="81" y="0"/>
                  </a:cxn>
                  <a:cxn ang="0">
                    <a:pos x="78" y="0"/>
                  </a:cxn>
                  <a:cxn ang="0">
                    <a:pos x="77" y="1"/>
                  </a:cxn>
                  <a:cxn ang="0">
                    <a:pos x="75" y="3"/>
                  </a:cxn>
                  <a:cxn ang="0">
                    <a:pos x="75" y="5"/>
                  </a:cxn>
                  <a:cxn ang="0">
                    <a:pos x="75" y="5"/>
                  </a:cxn>
                </a:cxnLst>
                <a:rect l="0" t="0" r="r" b="b"/>
                <a:pathLst>
                  <a:path w="85" h="175">
                    <a:moveTo>
                      <a:pt x="75" y="5"/>
                    </a:moveTo>
                    <a:lnTo>
                      <a:pt x="75" y="5"/>
                    </a:lnTo>
                    <a:lnTo>
                      <a:pt x="74" y="16"/>
                    </a:lnTo>
                    <a:lnTo>
                      <a:pt x="71" y="26"/>
                    </a:lnTo>
                    <a:lnTo>
                      <a:pt x="68" y="38"/>
                    </a:lnTo>
                    <a:lnTo>
                      <a:pt x="64" y="48"/>
                    </a:lnTo>
                    <a:lnTo>
                      <a:pt x="54" y="69"/>
                    </a:lnTo>
                    <a:lnTo>
                      <a:pt x="43" y="88"/>
                    </a:lnTo>
                    <a:lnTo>
                      <a:pt x="43" y="88"/>
                    </a:lnTo>
                    <a:lnTo>
                      <a:pt x="22" y="128"/>
                    </a:lnTo>
                    <a:lnTo>
                      <a:pt x="10" y="148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170"/>
                    </a:lnTo>
                    <a:lnTo>
                      <a:pt x="0" y="172"/>
                    </a:lnTo>
                    <a:lnTo>
                      <a:pt x="1" y="173"/>
                    </a:lnTo>
                    <a:lnTo>
                      <a:pt x="2" y="174"/>
                    </a:lnTo>
                    <a:lnTo>
                      <a:pt x="4" y="175"/>
                    </a:lnTo>
                    <a:lnTo>
                      <a:pt x="5" y="175"/>
                    </a:lnTo>
                    <a:lnTo>
                      <a:pt x="7" y="174"/>
                    </a:lnTo>
                    <a:lnTo>
                      <a:pt x="8" y="173"/>
                    </a:lnTo>
                    <a:lnTo>
                      <a:pt x="8" y="173"/>
                    </a:lnTo>
                    <a:lnTo>
                      <a:pt x="21" y="148"/>
                    </a:lnTo>
                    <a:lnTo>
                      <a:pt x="34" y="125"/>
                    </a:lnTo>
                    <a:lnTo>
                      <a:pt x="61" y="78"/>
                    </a:lnTo>
                    <a:lnTo>
                      <a:pt x="61" y="78"/>
                    </a:lnTo>
                    <a:lnTo>
                      <a:pt x="69" y="61"/>
                    </a:lnTo>
                    <a:lnTo>
                      <a:pt x="77" y="42"/>
                    </a:lnTo>
                    <a:lnTo>
                      <a:pt x="80" y="33"/>
                    </a:lnTo>
                    <a:lnTo>
                      <a:pt x="83" y="23"/>
                    </a:lnTo>
                    <a:lnTo>
                      <a:pt x="84" y="14"/>
                    </a:lnTo>
                    <a:lnTo>
                      <a:pt x="85" y="5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84" y="1"/>
                    </a:lnTo>
                    <a:lnTo>
                      <a:pt x="82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7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4" name="Freeform 891"/>
              <p:cNvSpPr/>
              <p:nvPr/>
            </p:nvSpPr>
            <p:spPr bwMode="auto">
              <a:xfrm>
                <a:off x="4568825" y="1336675"/>
                <a:ext cx="44450" cy="87313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85" y="4"/>
                  </a:cxn>
                  <a:cxn ang="0">
                    <a:pos x="85" y="2"/>
                  </a:cxn>
                  <a:cxn ang="0">
                    <a:pos x="82" y="1"/>
                  </a:cxn>
                  <a:cxn ang="0">
                    <a:pos x="79" y="0"/>
                  </a:cxn>
                  <a:cxn ang="0">
                    <a:pos x="78" y="0"/>
                  </a:cxn>
                  <a:cxn ang="0">
                    <a:pos x="76" y="1"/>
                  </a:cxn>
                  <a:cxn ang="0">
                    <a:pos x="75" y="2"/>
                  </a:cxn>
                  <a:cxn ang="0">
                    <a:pos x="75" y="4"/>
                  </a:cxn>
                  <a:cxn ang="0">
                    <a:pos x="75" y="4"/>
                  </a:cxn>
                  <a:cxn ang="0">
                    <a:pos x="75" y="14"/>
                  </a:cxn>
                  <a:cxn ang="0">
                    <a:pos x="73" y="23"/>
                  </a:cxn>
                  <a:cxn ang="0">
                    <a:pos x="69" y="33"/>
                  </a:cxn>
                  <a:cxn ang="0">
                    <a:pos x="64" y="42"/>
                  </a:cxn>
                  <a:cxn ang="0">
                    <a:pos x="52" y="59"/>
                  </a:cxn>
                  <a:cxn ang="0">
                    <a:pos x="47" y="69"/>
                  </a:cxn>
                  <a:cxn ang="0">
                    <a:pos x="43" y="77"/>
                  </a:cxn>
                  <a:cxn ang="0">
                    <a:pos x="43" y="77"/>
                  </a:cxn>
                  <a:cxn ang="0">
                    <a:pos x="35" y="96"/>
                  </a:cxn>
                  <a:cxn ang="0">
                    <a:pos x="27" y="113"/>
                  </a:cxn>
                  <a:cxn ang="0">
                    <a:pos x="27" y="113"/>
                  </a:cxn>
                  <a:cxn ang="0">
                    <a:pos x="16" y="137"/>
                  </a:cxn>
                  <a:cxn ang="0">
                    <a:pos x="10" y="147"/>
                  </a:cxn>
                  <a:cxn ang="0">
                    <a:pos x="6" y="152"/>
                  </a:cxn>
                  <a:cxn ang="0">
                    <a:pos x="2" y="157"/>
                  </a:cxn>
                  <a:cxn ang="0">
                    <a:pos x="2" y="157"/>
                  </a:cxn>
                  <a:cxn ang="0">
                    <a:pos x="0" y="159"/>
                  </a:cxn>
                  <a:cxn ang="0">
                    <a:pos x="0" y="162"/>
                  </a:cxn>
                  <a:cxn ang="0">
                    <a:pos x="1" y="164"/>
                  </a:cxn>
                  <a:cxn ang="0">
                    <a:pos x="4" y="165"/>
                  </a:cxn>
                  <a:cxn ang="0">
                    <a:pos x="9" y="165"/>
                  </a:cxn>
                  <a:cxn ang="0">
                    <a:pos x="9" y="165"/>
                  </a:cxn>
                  <a:cxn ang="0">
                    <a:pos x="11" y="165"/>
                  </a:cxn>
                  <a:cxn ang="0">
                    <a:pos x="13" y="163"/>
                  </a:cxn>
                  <a:cxn ang="0">
                    <a:pos x="13" y="161"/>
                  </a:cxn>
                  <a:cxn ang="0">
                    <a:pos x="13" y="159"/>
                  </a:cxn>
                  <a:cxn ang="0">
                    <a:pos x="13" y="159"/>
                  </a:cxn>
                  <a:cxn ang="0">
                    <a:pos x="16" y="155"/>
                  </a:cxn>
                  <a:cxn ang="0">
                    <a:pos x="19" y="149"/>
                  </a:cxn>
                  <a:cxn ang="0">
                    <a:pos x="25" y="139"/>
                  </a:cxn>
                  <a:cxn ang="0">
                    <a:pos x="25" y="139"/>
                  </a:cxn>
                  <a:cxn ang="0">
                    <a:pos x="37" y="113"/>
                  </a:cxn>
                  <a:cxn ang="0">
                    <a:pos x="49" y="87"/>
                  </a:cxn>
                  <a:cxn ang="0">
                    <a:pos x="49" y="87"/>
                  </a:cxn>
                  <a:cxn ang="0">
                    <a:pos x="54" y="77"/>
                  </a:cxn>
                  <a:cxn ang="0">
                    <a:pos x="60" y="68"/>
                  </a:cxn>
                  <a:cxn ang="0">
                    <a:pos x="72" y="47"/>
                  </a:cxn>
                  <a:cxn ang="0">
                    <a:pos x="77" y="37"/>
                  </a:cxn>
                  <a:cxn ang="0">
                    <a:pos x="81" y="26"/>
                  </a:cxn>
                  <a:cxn ang="0">
                    <a:pos x="85" y="15"/>
                  </a:cxn>
                  <a:cxn ang="0">
                    <a:pos x="85" y="10"/>
                  </a:cxn>
                  <a:cxn ang="0">
                    <a:pos x="85" y="4"/>
                  </a:cxn>
                  <a:cxn ang="0">
                    <a:pos x="85" y="4"/>
                  </a:cxn>
                </a:cxnLst>
                <a:rect l="0" t="0" r="r" b="b"/>
                <a:pathLst>
                  <a:path w="85" h="165">
                    <a:moveTo>
                      <a:pt x="85" y="4"/>
                    </a:moveTo>
                    <a:lnTo>
                      <a:pt x="85" y="4"/>
                    </a:lnTo>
                    <a:lnTo>
                      <a:pt x="85" y="2"/>
                    </a:lnTo>
                    <a:lnTo>
                      <a:pt x="82" y="1"/>
                    </a:lnTo>
                    <a:lnTo>
                      <a:pt x="79" y="0"/>
                    </a:lnTo>
                    <a:lnTo>
                      <a:pt x="78" y="0"/>
                    </a:lnTo>
                    <a:lnTo>
                      <a:pt x="76" y="1"/>
                    </a:lnTo>
                    <a:lnTo>
                      <a:pt x="75" y="2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14"/>
                    </a:lnTo>
                    <a:lnTo>
                      <a:pt x="73" y="23"/>
                    </a:lnTo>
                    <a:lnTo>
                      <a:pt x="69" y="33"/>
                    </a:lnTo>
                    <a:lnTo>
                      <a:pt x="64" y="42"/>
                    </a:lnTo>
                    <a:lnTo>
                      <a:pt x="52" y="59"/>
                    </a:lnTo>
                    <a:lnTo>
                      <a:pt x="47" y="69"/>
                    </a:lnTo>
                    <a:lnTo>
                      <a:pt x="43" y="77"/>
                    </a:lnTo>
                    <a:lnTo>
                      <a:pt x="43" y="77"/>
                    </a:lnTo>
                    <a:lnTo>
                      <a:pt x="35" y="96"/>
                    </a:lnTo>
                    <a:lnTo>
                      <a:pt x="27" y="113"/>
                    </a:lnTo>
                    <a:lnTo>
                      <a:pt x="27" y="113"/>
                    </a:lnTo>
                    <a:lnTo>
                      <a:pt x="16" y="137"/>
                    </a:lnTo>
                    <a:lnTo>
                      <a:pt x="10" y="147"/>
                    </a:lnTo>
                    <a:lnTo>
                      <a:pt x="6" y="152"/>
                    </a:lnTo>
                    <a:lnTo>
                      <a:pt x="2" y="157"/>
                    </a:lnTo>
                    <a:lnTo>
                      <a:pt x="2" y="157"/>
                    </a:lnTo>
                    <a:lnTo>
                      <a:pt x="0" y="159"/>
                    </a:lnTo>
                    <a:lnTo>
                      <a:pt x="0" y="162"/>
                    </a:lnTo>
                    <a:lnTo>
                      <a:pt x="1" y="164"/>
                    </a:lnTo>
                    <a:lnTo>
                      <a:pt x="4" y="165"/>
                    </a:lnTo>
                    <a:lnTo>
                      <a:pt x="9" y="165"/>
                    </a:lnTo>
                    <a:lnTo>
                      <a:pt x="9" y="165"/>
                    </a:lnTo>
                    <a:lnTo>
                      <a:pt x="11" y="165"/>
                    </a:lnTo>
                    <a:lnTo>
                      <a:pt x="13" y="163"/>
                    </a:lnTo>
                    <a:lnTo>
                      <a:pt x="13" y="161"/>
                    </a:lnTo>
                    <a:lnTo>
                      <a:pt x="13" y="159"/>
                    </a:lnTo>
                    <a:lnTo>
                      <a:pt x="13" y="159"/>
                    </a:lnTo>
                    <a:lnTo>
                      <a:pt x="16" y="155"/>
                    </a:lnTo>
                    <a:lnTo>
                      <a:pt x="19" y="149"/>
                    </a:lnTo>
                    <a:lnTo>
                      <a:pt x="25" y="139"/>
                    </a:lnTo>
                    <a:lnTo>
                      <a:pt x="25" y="139"/>
                    </a:lnTo>
                    <a:lnTo>
                      <a:pt x="37" y="113"/>
                    </a:lnTo>
                    <a:lnTo>
                      <a:pt x="49" y="87"/>
                    </a:lnTo>
                    <a:lnTo>
                      <a:pt x="49" y="87"/>
                    </a:lnTo>
                    <a:lnTo>
                      <a:pt x="54" y="77"/>
                    </a:lnTo>
                    <a:lnTo>
                      <a:pt x="60" y="68"/>
                    </a:lnTo>
                    <a:lnTo>
                      <a:pt x="72" y="47"/>
                    </a:lnTo>
                    <a:lnTo>
                      <a:pt x="77" y="37"/>
                    </a:lnTo>
                    <a:lnTo>
                      <a:pt x="81" y="26"/>
                    </a:lnTo>
                    <a:lnTo>
                      <a:pt x="85" y="15"/>
                    </a:lnTo>
                    <a:lnTo>
                      <a:pt x="85" y="10"/>
                    </a:lnTo>
                    <a:lnTo>
                      <a:pt x="85" y="4"/>
                    </a:lnTo>
                    <a:lnTo>
                      <a:pt x="85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5" name="Freeform 892"/>
              <p:cNvSpPr/>
              <p:nvPr/>
            </p:nvSpPr>
            <p:spPr bwMode="auto">
              <a:xfrm>
                <a:off x="4608513" y="1366838"/>
                <a:ext cx="47625" cy="85725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81" y="5"/>
                  </a:cxn>
                  <a:cxn ang="0">
                    <a:pos x="80" y="15"/>
                  </a:cxn>
                  <a:cxn ang="0">
                    <a:pos x="77" y="25"/>
                  </a:cxn>
                  <a:cxn ang="0">
                    <a:pos x="73" y="36"/>
                  </a:cxn>
                  <a:cxn ang="0">
                    <a:pos x="67" y="46"/>
                  </a:cxn>
                  <a:cxn ang="0">
                    <a:pos x="56" y="64"/>
                  </a:cxn>
                  <a:cxn ang="0">
                    <a:pos x="46" y="83"/>
                  </a:cxn>
                  <a:cxn ang="0">
                    <a:pos x="46" y="83"/>
                  </a:cxn>
                  <a:cxn ang="0">
                    <a:pos x="34" y="101"/>
                  </a:cxn>
                  <a:cxn ang="0">
                    <a:pos x="23" y="119"/>
                  </a:cxn>
                  <a:cxn ang="0">
                    <a:pos x="1" y="154"/>
                  </a:cxn>
                  <a:cxn ang="0">
                    <a:pos x="1" y="154"/>
                  </a:cxn>
                  <a:cxn ang="0">
                    <a:pos x="0" y="156"/>
                  </a:cxn>
                  <a:cxn ang="0">
                    <a:pos x="0" y="158"/>
                  </a:cxn>
                  <a:cxn ang="0">
                    <a:pos x="1" y="159"/>
                  </a:cxn>
                  <a:cxn ang="0">
                    <a:pos x="2" y="160"/>
                  </a:cxn>
                  <a:cxn ang="0">
                    <a:pos x="4" y="162"/>
                  </a:cxn>
                  <a:cxn ang="0">
                    <a:pos x="6" y="162"/>
                  </a:cxn>
                  <a:cxn ang="0">
                    <a:pos x="7" y="160"/>
                  </a:cxn>
                  <a:cxn ang="0">
                    <a:pos x="10" y="159"/>
                  </a:cxn>
                  <a:cxn ang="0">
                    <a:pos x="10" y="159"/>
                  </a:cxn>
                  <a:cxn ang="0">
                    <a:pos x="33" y="120"/>
                  </a:cxn>
                  <a:cxn ang="0">
                    <a:pos x="46" y="101"/>
                  </a:cxn>
                  <a:cxn ang="0">
                    <a:pos x="57" y="81"/>
                  </a:cxn>
                  <a:cxn ang="0">
                    <a:pos x="57" y="81"/>
                  </a:cxn>
                  <a:cxn ang="0">
                    <a:pos x="68" y="62"/>
                  </a:cxn>
                  <a:cxn ang="0">
                    <a:pos x="79" y="45"/>
                  </a:cxn>
                  <a:cxn ang="0">
                    <a:pos x="83" y="34"/>
                  </a:cxn>
                  <a:cxn ang="0">
                    <a:pos x="86" y="25"/>
                  </a:cxn>
                  <a:cxn ang="0">
                    <a:pos x="89" y="15"/>
                  </a:cxn>
                  <a:cxn ang="0">
                    <a:pos x="90" y="5"/>
                  </a:cxn>
                  <a:cxn ang="0">
                    <a:pos x="90" y="5"/>
                  </a:cxn>
                  <a:cxn ang="0">
                    <a:pos x="90" y="2"/>
                  </a:cxn>
                  <a:cxn ang="0">
                    <a:pos x="89" y="1"/>
                  </a:cxn>
                  <a:cxn ang="0">
                    <a:pos x="88" y="0"/>
                  </a:cxn>
                  <a:cxn ang="0">
                    <a:pos x="86" y="0"/>
                  </a:cxn>
                  <a:cxn ang="0">
                    <a:pos x="83" y="1"/>
                  </a:cxn>
                  <a:cxn ang="0">
                    <a:pos x="82" y="2"/>
                  </a:cxn>
                  <a:cxn ang="0">
                    <a:pos x="81" y="5"/>
                  </a:cxn>
                  <a:cxn ang="0">
                    <a:pos x="81" y="5"/>
                  </a:cxn>
                </a:cxnLst>
                <a:rect l="0" t="0" r="r" b="b"/>
                <a:pathLst>
                  <a:path w="90" h="162">
                    <a:moveTo>
                      <a:pt x="81" y="5"/>
                    </a:moveTo>
                    <a:lnTo>
                      <a:pt x="81" y="5"/>
                    </a:lnTo>
                    <a:lnTo>
                      <a:pt x="80" y="15"/>
                    </a:lnTo>
                    <a:lnTo>
                      <a:pt x="77" y="25"/>
                    </a:lnTo>
                    <a:lnTo>
                      <a:pt x="73" y="36"/>
                    </a:lnTo>
                    <a:lnTo>
                      <a:pt x="67" y="46"/>
                    </a:lnTo>
                    <a:lnTo>
                      <a:pt x="56" y="64"/>
                    </a:lnTo>
                    <a:lnTo>
                      <a:pt x="46" y="83"/>
                    </a:lnTo>
                    <a:lnTo>
                      <a:pt x="46" y="83"/>
                    </a:lnTo>
                    <a:lnTo>
                      <a:pt x="34" y="101"/>
                    </a:lnTo>
                    <a:lnTo>
                      <a:pt x="23" y="119"/>
                    </a:lnTo>
                    <a:lnTo>
                      <a:pt x="1" y="154"/>
                    </a:lnTo>
                    <a:lnTo>
                      <a:pt x="1" y="154"/>
                    </a:lnTo>
                    <a:lnTo>
                      <a:pt x="0" y="156"/>
                    </a:lnTo>
                    <a:lnTo>
                      <a:pt x="0" y="158"/>
                    </a:lnTo>
                    <a:lnTo>
                      <a:pt x="1" y="159"/>
                    </a:lnTo>
                    <a:lnTo>
                      <a:pt x="2" y="160"/>
                    </a:lnTo>
                    <a:lnTo>
                      <a:pt x="4" y="162"/>
                    </a:lnTo>
                    <a:lnTo>
                      <a:pt x="6" y="162"/>
                    </a:lnTo>
                    <a:lnTo>
                      <a:pt x="7" y="160"/>
                    </a:lnTo>
                    <a:lnTo>
                      <a:pt x="10" y="159"/>
                    </a:lnTo>
                    <a:lnTo>
                      <a:pt x="10" y="159"/>
                    </a:lnTo>
                    <a:lnTo>
                      <a:pt x="33" y="120"/>
                    </a:lnTo>
                    <a:lnTo>
                      <a:pt x="46" y="101"/>
                    </a:lnTo>
                    <a:lnTo>
                      <a:pt x="57" y="81"/>
                    </a:lnTo>
                    <a:lnTo>
                      <a:pt x="57" y="81"/>
                    </a:lnTo>
                    <a:lnTo>
                      <a:pt x="68" y="62"/>
                    </a:lnTo>
                    <a:lnTo>
                      <a:pt x="79" y="45"/>
                    </a:lnTo>
                    <a:lnTo>
                      <a:pt x="83" y="34"/>
                    </a:lnTo>
                    <a:lnTo>
                      <a:pt x="86" y="25"/>
                    </a:lnTo>
                    <a:lnTo>
                      <a:pt x="89" y="15"/>
                    </a:lnTo>
                    <a:lnTo>
                      <a:pt x="90" y="5"/>
                    </a:lnTo>
                    <a:lnTo>
                      <a:pt x="90" y="5"/>
                    </a:lnTo>
                    <a:lnTo>
                      <a:pt x="90" y="2"/>
                    </a:lnTo>
                    <a:lnTo>
                      <a:pt x="89" y="1"/>
                    </a:lnTo>
                    <a:lnTo>
                      <a:pt x="88" y="0"/>
                    </a:lnTo>
                    <a:lnTo>
                      <a:pt x="86" y="0"/>
                    </a:lnTo>
                    <a:lnTo>
                      <a:pt x="83" y="1"/>
                    </a:lnTo>
                    <a:lnTo>
                      <a:pt x="82" y="2"/>
                    </a:lnTo>
                    <a:lnTo>
                      <a:pt x="81" y="5"/>
                    </a:lnTo>
                    <a:lnTo>
                      <a:pt x="8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6" name="Freeform 893"/>
              <p:cNvSpPr/>
              <p:nvPr/>
            </p:nvSpPr>
            <p:spPr bwMode="auto">
              <a:xfrm>
                <a:off x="4632325" y="1397000"/>
                <a:ext cx="49213" cy="85725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84" y="0"/>
                  </a:cxn>
                  <a:cxn ang="0">
                    <a:pos x="81" y="3"/>
                  </a:cxn>
                  <a:cxn ang="0">
                    <a:pos x="78" y="6"/>
                  </a:cxn>
                  <a:cxn ang="0">
                    <a:pos x="73" y="14"/>
                  </a:cxn>
                  <a:cxn ang="0">
                    <a:pos x="65" y="29"/>
                  </a:cxn>
                  <a:cxn ang="0">
                    <a:pos x="65" y="29"/>
                  </a:cxn>
                  <a:cxn ang="0">
                    <a:pos x="56" y="46"/>
                  </a:cxn>
                  <a:cxn ang="0">
                    <a:pos x="47" y="61"/>
                  </a:cxn>
                  <a:cxn ang="0">
                    <a:pos x="31" y="93"/>
                  </a:cxn>
                  <a:cxn ang="0">
                    <a:pos x="31" y="93"/>
                  </a:cxn>
                  <a:cxn ang="0">
                    <a:pos x="19" y="114"/>
                  </a:cxn>
                  <a:cxn ang="0">
                    <a:pos x="6" y="133"/>
                  </a:cxn>
                  <a:cxn ang="0">
                    <a:pos x="6" y="133"/>
                  </a:cxn>
                  <a:cxn ang="0">
                    <a:pos x="2" y="140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1" y="156"/>
                  </a:cxn>
                  <a:cxn ang="0">
                    <a:pos x="3" y="159"/>
                  </a:cxn>
                  <a:cxn ang="0">
                    <a:pos x="3" y="159"/>
                  </a:cxn>
                  <a:cxn ang="0">
                    <a:pos x="5" y="160"/>
                  </a:cxn>
                  <a:cxn ang="0">
                    <a:pos x="7" y="161"/>
                  </a:cxn>
                  <a:cxn ang="0">
                    <a:pos x="10" y="160"/>
                  </a:cxn>
                  <a:cxn ang="0">
                    <a:pos x="11" y="158"/>
                  </a:cxn>
                  <a:cxn ang="0">
                    <a:pos x="12" y="156"/>
                  </a:cxn>
                  <a:cxn ang="0">
                    <a:pos x="12" y="156"/>
                  </a:cxn>
                  <a:cxn ang="0">
                    <a:pos x="14" y="155"/>
                  </a:cxn>
                  <a:cxn ang="0">
                    <a:pos x="15" y="154"/>
                  </a:cxn>
                  <a:cxn ang="0">
                    <a:pos x="15" y="150"/>
                  </a:cxn>
                  <a:cxn ang="0">
                    <a:pos x="15" y="149"/>
                  </a:cxn>
                  <a:cxn ang="0">
                    <a:pos x="13" y="148"/>
                  </a:cxn>
                  <a:cxn ang="0">
                    <a:pos x="12" y="147"/>
                  </a:cxn>
                  <a:cxn ang="0">
                    <a:pos x="10" y="147"/>
                  </a:cxn>
                  <a:cxn ang="0">
                    <a:pos x="10" y="147"/>
                  </a:cxn>
                  <a:cxn ang="0">
                    <a:pos x="9" y="148"/>
                  </a:cxn>
                  <a:cxn ang="0">
                    <a:pos x="9" y="148"/>
                  </a:cxn>
                  <a:cxn ang="0">
                    <a:pos x="10" y="145"/>
                  </a:cxn>
                  <a:cxn ang="0">
                    <a:pos x="11" y="142"/>
                  </a:cxn>
                  <a:cxn ang="0">
                    <a:pos x="16" y="136"/>
                  </a:cxn>
                  <a:cxn ang="0">
                    <a:pos x="21" y="130"/>
                  </a:cxn>
                  <a:cxn ang="0">
                    <a:pos x="24" y="125"/>
                  </a:cxn>
                  <a:cxn ang="0">
                    <a:pos x="24" y="125"/>
                  </a:cxn>
                  <a:cxn ang="0">
                    <a:pos x="47" y="83"/>
                  </a:cxn>
                  <a:cxn ang="0">
                    <a:pos x="47" y="83"/>
                  </a:cxn>
                  <a:cxn ang="0">
                    <a:pos x="59" y="61"/>
                  </a:cxn>
                  <a:cxn ang="0">
                    <a:pos x="70" y="40"/>
                  </a:cxn>
                  <a:cxn ang="0">
                    <a:pos x="70" y="40"/>
                  </a:cxn>
                  <a:cxn ang="0">
                    <a:pos x="78" y="24"/>
                  </a:cxn>
                  <a:cxn ang="0">
                    <a:pos x="83" y="15"/>
                  </a:cxn>
                  <a:cxn ang="0">
                    <a:pos x="86" y="12"/>
                  </a:cxn>
                  <a:cxn ang="0">
                    <a:pos x="90" y="8"/>
                  </a:cxn>
                  <a:cxn ang="0">
                    <a:pos x="90" y="8"/>
                  </a:cxn>
                  <a:cxn ang="0">
                    <a:pos x="91" y="7"/>
                  </a:cxn>
                  <a:cxn ang="0">
                    <a:pos x="92" y="6"/>
                  </a:cxn>
                  <a:cxn ang="0">
                    <a:pos x="92" y="4"/>
                  </a:cxn>
                  <a:cxn ang="0">
                    <a:pos x="91" y="2"/>
                  </a:cxn>
                  <a:cxn ang="0">
                    <a:pos x="90" y="1"/>
                  </a:cxn>
                  <a:cxn ang="0">
                    <a:pos x="88" y="0"/>
                  </a:cxn>
                  <a:cxn ang="0">
                    <a:pos x="86" y="0"/>
                  </a:cxn>
                  <a:cxn ang="0">
                    <a:pos x="84" y="0"/>
                  </a:cxn>
                  <a:cxn ang="0">
                    <a:pos x="84" y="0"/>
                  </a:cxn>
                </a:cxnLst>
                <a:rect l="0" t="0" r="r" b="b"/>
                <a:pathLst>
                  <a:path w="92" h="161">
                    <a:moveTo>
                      <a:pt x="84" y="0"/>
                    </a:moveTo>
                    <a:lnTo>
                      <a:pt x="84" y="0"/>
                    </a:lnTo>
                    <a:lnTo>
                      <a:pt x="81" y="3"/>
                    </a:lnTo>
                    <a:lnTo>
                      <a:pt x="78" y="6"/>
                    </a:lnTo>
                    <a:lnTo>
                      <a:pt x="73" y="14"/>
                    </a:lnTo>
                    <a:lnTo>
                      <a:pt x="65" y="29"/>
                    </a:lnTo>
                    <a:lnTo>
                      <a:pt x="65" y="29"/>
                    </a:lnTo>
                    <a:lnTo>
                      <a:pt x="56" y="46"/>
                    </a:lnTo>
                    <a:lnTo>
                      <a:pt x="47" y="61"/>
                    </a:lnTo>
                    <a:lnTo>
                      <a:pt x="31" y="93"/>
                    </a:lnTo>
                    <a:lnTo>
                      <a:pt x="31" y="93"/>
                    </a:lnTo>
                    <a:lnTo>
                      <a:pt x="19" y="114"/>
                    </a:lnTo>
                    <a:lnTo>
                      <a:pt x="6" y="133"/>
                    </a:lnTo>
                    <a:lnTo>
                      <a:pt x="6" y="133"/>
                    </a:lnTo>
                    <a:lnTo>
                      <a:pt x="2" y="140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1" y="156"/>
                    </a:lnTo>
                    <a:lnTo>
                      <a:pt x="3" y="159"/>
                    </a:lnTo>
                    <a:lnTo>
                      <a:pt x="3" y="159"/>
                    </a:lnTo>
                    <a:lnTo>
                      <a:pt x="5" y="160"/>
                    </a:lnTo>
                    <a:lnTo>
                      <a:pt x="7" y="161"/>
                    </a:lnTo>
                    <a:lnTo>
                      <a:pt x="10" y="160"/>
                    </a:lnTo>
                    <a:lnTo>
                      <a:pt x="11" y="158"/>
                    </a:lnTo>
                    <a:lnTo>
                      <a:pt x="12" y="156"/>
                    </a:lnTo>
                    <a:lnTo>
                      <a:pt x="12" y="156"/>
                    </a:lnTo>
                    <a:lnTo>
                      <a:pt x="14" y="155"/>
                    </a:lnTo>
                    <a:lnTo>
                      <a:pt x="15" y="154"/>
                    </a:lnTo>
                    <a:lnTo>
                      <a:pt x="15" y="150"/>
                    </a:lnTo>
                    <a:lnTo>
                      <a:pt x="15" y="149"/>
                    </a:lnTo>
                    <a:lnTo>
                      <a:pt x="13" y="148"/>
                    </a:lnTo>
                    <a:lnTo>
                      <a:pt x="12" y="147"/>
                    </a:lnTo>
                    <a:lnTo>
                      <a:pt x="10" y="147"/>
                    </a:lnTo>
                    <a:lnTo>
                      <a:pt x="10" y="147"/>
                    </a:lnTo>
                    <a:lnTo>
                      <a:pt x="9" y="148"/>
                    </a:lnTo>
                    <a:lnTo>
                      <a:pt x="9" y="148"/>
                    </a:lnTo>
                    <a:lnTo>
                      <a:pt x="10" y="145"/>
                    </a:lnTo>
                    <a:lnTo>
                      <a:pt x="11" y="142"/>
                    </a:lnTo>
                    <a:lnTo>
                      <a:pt x="16" y="136"/>
                    </a:lnTo>
                    <a:lnTo>
                      <a:pt x="21" y="130"/>
                    </a:lnTo>
                    <a:lnTo>
                      <a:pt x="24" y="125"/>
                    </a:lnTo>
                    <a:lnTo>
                      <a:pt x="24" y="125"/>
                    </a:lnTo>
                    <a:lnTo>
                      <a:pt x="47" y="83"/>
                    </a:lnTo>
                    <a:lnTo>
                      <a:pt x="47" y="83"/>
                    </a:lnTo>
                    <a:lnTo>
                      <a:pt x="59" y="61"/>
                    </a:lnTo>
                    <a:lnTo>
                      <a:pt x="70" y="40"/>
                    </a:lnTo>
                    <a:lnTo>
                      <a:pt x="70" y="40"/>
                    </a:lnTo>
                    <a:lnTo>
                      <a:pt x="78" y="24"/>
                    </a:lnTo>
                    <a:lnTo>
                      <a:pt x="83" y="15"/>
                    </a:lnTo>
                    <a:lnTo>
                      <a:pt x="86" y="12"/>
                    </a:lnTo>
                    <a:lnTo>
                      <a:pt x="90" y="8"/>
                    </a:lnTo>
                    <a:lnTo>
                      <a:pt x="90" y="8"/>
                    </a:lnTo>
                    <a:lnTo>
                      <a:pt x="91" y="7"/>
                    </a:lnTo>
                    <a:lnTo>
                      <a:pt x="92" y="6"/>
                    </a:lnTo>
                    <a:lnTo>
                      <a:pt x="92" y="4"/>
                    </a:lnTo>
                    <a:lnTo>
                      <a:pt x="91" y="2"/>
                    </a:lnTo>
                    <a:lnTo>
                      <a:pt x="90" y="1"/>
                    </a:lnTo>
                    <a:lnTo>
                      <a:pt x="88" y="0"/>
                    </a:lnTo>
                    <a:lnTo>
                      <a:pt x="86" y="0"/>
                    </a:lnTo>
                    <a:lnTo>
                      <a:pt x="84" y="0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7" name="Freeform 894"/>
              <p:cNvSpPr/>
              <p:nvPr/>
            </p:nvSpPr>
            <p:spPr bwMode="auto">
              <a:xfrm>
                <a:off x="4654550" y="1414463"/>
                <a:ext cx="52388" cy="85725"/>
              </a:xfrm>
              <a:custGeom>
                <a:avLst/>
                <a:gdLst/>
                <a:ahLst/>
                <a:cxnLst>
                  <a:cxn ang="0">
                    <a:pos x="90" y="3"/>
                  </a:cxn>
                  <a:cxn ang="0">
                    <a:pos x="90" y="3"/>
                  </a:cxn>
                  <a:cxn ang="0">
                    <a:pos x="89" y="9"/>
                  </a:cxn>
                  <a:cxn ang="0">
                    <a:pos x="86" y="13"/>
                  </a:cxn>
                  <a:cxn ang="0">
                    <a:pos x="79" y="23"/>
                  </a:cxn>
                  <a:cxn ang="0">
                    <a:pos x="67" y="41"/>
                  </a:cxn>
                  <a:cxn ang="0">
                    <a:pos x="67" y="41"/>
                  </a:cxn>
                  <a:cxn ang="0">
                    <a:pos x="53" y="61"/>
                  </a:cxn>
                  <a:cxn ang="0">
                    <a:pos x="38" y="83"/>
                  </a:cxn>
                  <a:cxn ang="0">
                    <a:pos x="38" y="83"/>
                  </a:cxn>
                  <a:cxn ang="0">
                    <a:pos x="33" y="94"/>
                  </a:cxn>
                  <a:cxn ang="0">
                    <a:pos x="28" y="107"/>
                  </a:cxn>
                  <a:cxn ang="0">
                    <a:pos x="23" y="119"/>
                  </a:cxn>
                  <a:cxn ang="0">
                    <a:pos x="20" y="124"/>
                  </a:cxn>
                  <a:cxn ang="0">
                    <a:pos x="15" y="129"/>
                  </a:cxn>
                  <a:cxn ang="0">
                    <a:pos x="15" y="129"/>
                  </a:cxn>
                  <a:cxn ang="0">
                    <a:pos x="10" y="136"/>
                  </a:cxn>
                  <a:cxn ang="0">
                    <a:pos x="6" y="142"/>
                  </a:cxn>
                  <a:cxn ang="0">
                    <a:pos x="3" y="148"/>
                  </a:cxn>
                  <a:cxn ang="0">
                    <a:pos x="0" y="155"/>
                  </a:cxn>
                  <a:cxn ang="0">
                    <a:pos x="0" y="155"/>
                  </a:cxn>
                  <a:cxn ang="0">
                    <a:pos x="0" y="157"/>
                  </a:cxn>
                  <a:cxn ang="0">
                    <a:pos x="0" y="159"/>
                  </a:cxn>
                  <a:cxn ang="0">
                    <a:pos x="1" y="160"/>
                  </a:cxn>
                  <a:cxn ang="0">
                    <a:pos x="3" y="161"/>
                  </a:cxn>
                  <a:cxn ang="0">
                    <a:pos x="6" y="160"/>
                  </a:cxn>
                  <a:cxn ang="0">
                    <a:pos x="8" y="159"/>
                  </a:cxn>
                  <a:cxn ang="0">
                    <a:pos x="9" y="158"/>
                  </a:cxn>
                  <a:cxn ang="0">
                    <a:pos x="9" y="158"/>
                  </a:cxn>
                  <a:cxn ang="0">
                    <a:pos x="13" y="149"/>
                  </a:cxn>
                  <a:cxn ang="0">
                    <a:pos x="20" y="141"/>
                  </a:cxn>
                  <a:cxn ang="0">
                    <a:pos x="26" y="132"/>
                  </a:cxn>
                  <a:cxn ang="0">
                    <a:pos x="31" y="123"/>
                  </a:cxn>
                  <a:cxn ang="0">
                    <a:pos x="31" y="123"/>
                  </a:cxn>
                  <a:cxn ang="0">
                    <a:pos x="40" y="101"/>
                  </a:cxn>
                  <a:cxn ang="0">
                    <a:pos x="45" y="91"/>
                  </a:cxn>
                  <a:cxn ang="0">
                    <a:pos x="51" y="81"/>
                  </a:cxn>
                  <a:cxn ang="0">
                    <a:pos x="51" y="81"/>
                  </a:cxn>
                  <a:cxn ang="0">
                    <a:pos x="65" y="59"/>
                  </a:cxn>
                  <a:cxn ang="0">
                    <a:pos x="79" y="38"/>
                  </a:cxn>
                  <a:cxn ang="0">
                    <a:pos x="79" y="38"/>
                  </a:cxn>
                  <a:cxn ang="0">
                    <a:pos x="91" y="23"/>
                  </a:cxn>
                  <a:cxn ang="0">
                    <a:pos x="96" y="15"/>
                  </a:cxn>
                  <a:cxn ang="0">
                    <a:pos x="98" y="11"/>
                  </a:cxn>
                  <a:cxn ang="0">
                    <a:pos x="99" y="6"/>
                  </a:cxn>
                  <a:cxn ang="0">
                    <a:pos x="99" y="6"/>
                  </a:cxn>
                  <a:cxn ang="0">
                    <a:pos x="99" y="4"/>
                  </a:cxn>
                  <a:cxn ang="0">
                    <a:pos x="98" y="2"/>
                  </a:cxn>
                  <a:cxn ang="0">
                    <a:pos x="97" y="1"/>
                  </a:cxn>
                  <a:cxn ang="0">
                    <a:pos x="95" y="0"/>
                  </a:cxn>
                  <a:cxn ang="0">
                    <a:pos x="94" y="0"/>
                  </a:cxn>
                  <a:cxn ang="0">
                    <a:pos x="92" y="0"/>
                  </a:cxn>
                  <a:cxn ang="0">
                    <a:pos x="91" y="2"/>
                  </a:cxn>
                  <a:cxn ang="0">
                    <a:pos x="90" y="3"/>
                  </a:cxn>
                  <a:cxn ang="0">
                    <a:pos x="90" y="3"/>
                  </a:cxn>
                </a:cxnLst>
                <a:rect l="0" t="0" r="r" b="b"/>
                <a:pathLst>
                  <a:path w="99" h="161">
                    <a:moveTo>
                      <a:pt x="90" y="3"/>
                    </a:moveTo>
                    <a:lnTo>
                      <a:pt x="90" y="3"/>
                    </a:lnTo>
                    <a:lnTo>
                      <a:pt x="89" y="9"/>
                    </a:lnTo>
                    <a:lnTo>
                      <a:pt x="86" y="13"/>
                    </a:lnTo>
                    <a:lnTo>
                      <a:pt x="79" y="23"/>
                    </a:lnTo>
                    <a:lnTo>
                      <a:pt x="67" y="41"/>
                    </a:lnTo>
                    <a:lnTo>
                      <a:pt x="67" y="41"/>
                    </a:lnTo>
                    <a:lnTo>
                      <a:pt x="53" y="61"/>
                    </a:lnTo>
                    <a:lnTo>
                      <a:pt x="38" y="83"/>
                    </a:lnTo>
                    <a:lnTo>
                      <a:pt x="38" y="83"/>
                    </a:lnTo>
                    <a:lnTo>
                      <a:pt x="33" y="94"/>
                    </a:lnTo>
                    <a:lnTo>
                      <a:pt x="28" y="107"/>
                    </a:lnTo>
                    <a:lnTo>
                      <a:pt x="23" y="119"/>
                    </a:lnTo>
                    <a:lnTo>
                      <a:pt x="20" y="124"/>
                    </a:lnTo>
                    <a:lnTo>
                      <a:pt x="15" y="129"/>
                    </a:lnTo>
                    <a:lnTo>
                      <a:pt x="15" y="129"/>
                    </a:lnTo>
                    <a:lnTo>
                      <a:pt x="10" y="136"/>
                    </a:lnTo>
                    <a:lnTo>
                      <a:pt x="6" y="142"/>
                    </a:lnTo>
                    <a:lnTo>
                      <a:pt x="3" y="148"/>
                    </a:lnTo>
                    <a:lnTo>
                      <a:pt x="0" y="155"/>
                    </a:lnTo>
                    <a:lnTo>
                      <a:pt x="0" y="155"/>
                    </a:lnTo>
                    <a:lnTo>
                      <a:pt x="0" y="157"/>
                    </a:lnTo>
                    <a:lnTo>
                      <a:pt x="0" y="159"/>
                    </a:lnTo>
                    <a:lnTo>
                      <a:pt x="1" y="160"/>
                    </a:lnTo>
                    <a:lnTo>
                      <a:pt x="3" y="161"/>
                    </a:lnTo>
                    <a:lnTo>
                      <a:pt x="6" y="160"/>
                    </a:lnTo>
                    <a:lnTo>
                      <a:pt x="8" y="159"/>
                    </a:lnTo>
                    <a:lnTo>
                      <a:pt x="9" y="158"/>
                    </a:lnTo>
                    <a:lnTo>
                      <a:pt x="9" y="158"/>
                    </a:lnTo>
                    <a:lnTo>
                      <a:pt x="13" y="149"/>
                    </a:lnTo>
                    <a:lnTo>
                      <a:pt x="20" y="141"/>
                    </a:lnTo>
                    <a:lnTo>
                      <a:pt x="26" y="132"/>
                    </a:lnTo>
                    <a:lnTo>
                      <a:pt x="31" y="123"/>
                    </a:lnTo>
                    <a:lnTo>
                      <a:pt x="31" y="123"/>
                    </a:lnTo>
                    <a:lnTo>
                      <a:pt x="40" y="101"/>
                    </a:lnTo>
                    <a:lnTo>
                      <a:pt x="45" y="91"/>
                    </a:lnTo>
                    <a:lnTo>
                      <a:pt x="51" y="81"/>
                    </a:lnTo>
                    <a:lnTo>
                      <a:pt x="51" y="81"/>
                    </a:lnTo>
                    <a:lnTo>
                      <a:pt x="65" y="59"/>
                    </a:lnTo>
                    <a:lnTo>
                      <a:pt x="79" y="38"/>
                    </a:lnTo>
                    <a:lnTo>
                      <a:pt x="79" y="38"/>
                    </a:lnTo>
                    <a:lnTo>
                      <a:pt x="91" y="23"/>
                    </a:lnTo>
                    <a:lnTo>
                      <a:pt x="96" y="15"/>
                    </a:lnTo>
                    <a:lnTo>
                      <a:pt x="98" y="11"/>
                    </a:lnTo>
                    <a:lnTo>
                      <a:pt x="99" y="6"/>
                    </a:lnTo>
                    <a:lnTo>
                      <a:pt x="99" y="6"/>
                    </a:lnTo>
                    <a:lnTo>
                      <a:pt x="99" y="4"/>
                    </a:lnTo>
                    <a:lnTo>
                      <a:pt x="98" y="2"/>
                    </a:lnTo>
                    <a:lnTo>
                      <a:pt x="97" y="1"/>
                    </a:lnTo>
                    <a:lnTo>
                      <a:pt x="95" y="0"/>
                    </a:lnTo>
                    <a:lnTo>
                      <a:pt x="94" y="0"/>
                    </a:lnTo>
                    <a:lnTo>
                      <a:pt x="92" y="0"/>
                    </a:lnTo>
                    <a:lnTo>
                      <a:pt x="91" y="2"/>
                    </a:lnTo>
                    <a:lnTo>
                      <a:pt x="90" y="3"/>
                    </a:lnTo>
                    <a:lnTo>
                      <a:pt x="9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8" name="Freeform 895"/>
              <p:cNvSpPr/>
              <p:nvPr/>
            </p:nvSpPr>
            <p:spPr bwMode="auto">
              <a:xfrm>
                <a:off x="4678363" y="1439863"/>
                <a:ext cx="60325" cy="100013"/>
              </a:xfrm>
              <a:custGeom>
                <a:avLst/>
                <a:gdLst/>
                <a:ahLst/>
                <a:cxnLst>
                  <a:cxn ang="0">
                    <a:pos x="106" y="1"/>
                  </a:cxn>
                  <a:cxn ang="0">
                    <a:pos x="106" y="1"/>
                  </a:cxn>
                  <a:cxn ang="0">
                    <a:pos x="89" y="20"/>
                  </a:cxn>
                  <a:cxn ang="0">
                    <a:pos x="74" y="41"/>
                  </a:cxn>
                  <a:cxn ang="0">
                    <a:pos x="59" y="62"/>
                  </a:cxn>
                  <a:cxn ang="0">
                    <a:pos x="53" y="73"/>
                  </a:cxn>
                  <a:cxn ang="0">
                    <a:pos x="47" y="84"/>
                  </a:cxn>
                  <a:cxn ang="0">
                    <a:pos x="47" y="84"/>
                  </a:cxn>
                  <a:cxn ang="0">
                    <a:pos x="35" y="109"/>
                  </a:cxn>
                  <a:cxn ang="0">
                    <a:pos x="23" y="133"/>
                  </a:cxn>
                  <a:cxn ang="0">
                    <a:pos x="13" y="158"/>
                  </a:cxn>
                  <a:cxn ang="0">
                    <a:pos x="0" y="183"/>
                  </a:cxn>
                  <a:cxn ang="0">
                    <a:pos x="0" y="183"/>
                  </a:cxn>
                  <a:cxn ang="0">
                    <a:pos x="0" y="184"/>
                  </a:cxn>
                  <a:cxn ang="0">
                    <a:pos x="0" y="186"/>
                  </a:cxn>
                  <a:cxn ang="0">
                    <a:pos x="1" y="188"/>
                  </a:cxn>
                  <a:cxn ang="0">
                    <a:pos x="3" y="189"/>
                  </a:cxn>
                  <a:cxn ang="0">
                    <a:pos x="5" y="189"/>
                  </a:cxn>
                  <a:cxn ang="0">
                    <a:pos x="6" y="189"/>
                  </a:cxn>
                  <a:cxn ang="0">
                    <a:pos x="8" y="189"/>
                  </a:cxn>
                  <a:cxn ang="0">
                    <a:pos x="9" y="187"/>
                  </a:cxn>
                  <a:cxn ang="0">
                    <a:pos x="9" y="187"/>
                  </a:cxn>
                  <a:cxn ang="0">
                    <a:pos x="19" y="166"/>
                  </a:cxn>
                  <a:cxn ang="0">
                    <a:pos x="28" y="144"/>
                  </a:cxn>
                  <a:cxn ang="0">
                    <a:pos x="38" y="124"/>
                  </a:cxn>
                  <a:cxn ang="0">
                    <a:pos x="48" y="103"/>
                  </a:cxn>
                  <a:cxn ang="0">
                    <a:pos x="48" y="103"/>
                  </a:cxn>
                  <a:cxn ang="0">
                    <a:pos x="62" y="78"/>
                  </a:cxn>
                  <a:cxn ang="0">
                    <a:pos x="78" y="53"/>
                  </a:cxn>
                  <a:cxn ang="0">
                    <a:pos x="94" y="31"/>
                  </a:cxn>
                  <a:cxn ang="0">
                    <a:pos x="112" y="8"/>
                  </a:cxn>
                  <a:cxn ang="0">
                    <a:pos x="112" y="8"/>
                  </a:cxn>
                  <a:cxn ang="0">
                    <a:pos x="113" y="6"/>
                  </a:cxn>
                  <a:cxn ang="0">
                    <a:pos x="113" y="4"/>
                  </a:cxn>
                  <a:cxn ang="0">
                    <a:pos x="112" y="1"/>
                  </a:cxn>
                  <a:cxn ang="0">
                    <a:pos x="111" y="0"/>
                  </a:cxn>
                  <a:cxn ang="0">
                    <a:pos x="109" y="0"/>
                  </a:cxn>
                  <a:cxn ang="0">
                    <a:pos x="107" y="0"/>
                  </a:cxn>
                  <a:cxn ang="0">
                    <a:pos x="106" y="1"/>
                  </a:cxn>
                  <a:cxn ang="0">
                    <a:pos x="106" y="1"/>
                  </a:cxn>
                </a:cxnLst>
                <a:rect l="0" t="0" r="r" b="b"/>
                <a:pathLst>
                  <a:path w="113" h="189">
                    <a:moveTo>
                      <a:pt x="106" y="1"/>
                    </a:moveTo>
                    <a:lnTo>
                      <a:pt x="106" y="1"/>
                    </a:lnTo>
                    <a:lnTo>
                      <a:pt x="89" y="20"/>
                    </a:lnTo>
                    <a:lnTo>
                      <a:pt x="74" y="41"/>
                    </a:lnTo>
                    <a:lnTo>
                      <a:pt x="59" y="62"/>
                    </a:lnTo>
                    <a:lnTo>
                      <a:pt x="53" y="73"/>
                    </a:lnTo>
                    <a:lnTo>
                      <a:pt x="47" y="84"/>
                    </a:lnTo>
                    <a:lnTo>
                      <a:pt x="47" y="84"/>
                    </a:lnTo>
                    <a:lnTo>
                      <a:pt x="35" y="109"/>
                    </a:lnTo>
                    <a:lnTo>
                      <a:pt x="23" y="133"/>
                    </a:lnTo>
                    <a:lnTo>
                      <a:pt x="13" y="158"/>
                    </a:lnTo>
                    <a:lnTo>
                      <a:pt x="0" y="183"/>
                    </a:lnTo>
                    <a:lnTo>
                      <a:pt x="0" y="183"/>
                    </a:lnTo>
                    <a:lnTo>
                      <a:pt x="0" y="184"/>
                    </a:lnTo>
                    <a:lnTo>
                      <a:pt x="0" y="186"/>
                    </a:lnTo>
                    <a:lnTo>
                      <a:pt x="1" y="188"/>
                    </a:lnTo>
                    <a:lnTo>
                      <a:pt x="3" y="189"/>
                    </a:lnTo>
                    <a:lnTo>
                      <a:pt x="5" y="189"/>
                    </a:lnTo>
                    <a:lnTo>
                      <a:pt x="6" y="189"/>
                    </a:lnTo>
                    <a:lnTo>
                      <a:pt x="8" y="189"/>
                    </a:lnTo>
                    <a:lnTo>
                      <a:pt x="9" y="187"/>
                    </a:lnTo>
                    <a:lnTo>
                      <a:pt x="9" y="187"/>
                    </a:lnTo>
                    <a:lnTo>
                      <a:pt x="19" y="166"/>
                    </a:lnTo>
                    <a:lnTo>
                      <a:pt x="28" y="144"/>
                    </a:lnTo>
                    <a:lnTo>
                      <a:pt x="38" y="124"/>
                    </a:lnTo>
                    <a:lnTo>
                      <a:pt x="48" y="103"/>
                    </a:lnTo>
                    <a:lnTo>
                      <a:pt x="48" y="103"/>
                    </a:lnTo>
                    <a:lnTo>
                      <a:pt x="62" y="78"/>
                    </a:lnTo>
                    <a:lnTo>
                      <a:pt x="78" y="53"/>
                    </a:lnTo>
                    <a:lnTo>
                      <a:pt x="94" y="31"/>
                    </a:lnTo>
                    <a:lnTo>
                      <a:pt x="112" y="8"/>
                    </a:lnTo>
                    <a:lnTo>
                      <a:pt x="112" y="8"/>
                    </a:lnTo>
                    <a:lnTo>
                      <a:pt x="113" y="6"/>
                    </a:lnTo>
                    <a:lnTo>
                      <a:pt x="113" y="4"/>
                    </a:lnTo>
                    <a:lnTo>
                      <a:pt x="112" y="1"/>
                    </a:lnTo>
                    <a:lnTo>
                      <a:pt x="111" y="0"/>
                    </a:lnTo>
                    <a:lnTo>
                      <a:pt x="109" y="0"/>
                    </a:lnTo>
                    <a:lnTo>
                      <a:pt x="107" y="0"/>
                    </a:lnTo>
                    <a:lnTo>
                      <a:pt x="106" y="1"/>
                    </a:lnTo>
                    <a:lnTo>
                      <a:pt x="106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69" name="Freeform 896"/>
              <p:cNvSpPr/>
              <p:nvPr/>
            </p:nvSpPr>
            <p:spPr bwMode="auto">
              <a:xfrm>
                <a:off x="4706938" y="1471613"/>
                <a:ext cx="66675" cy="106363"/>
              </a:xfrm>
              <a:custGeom>
                <a:avLst/>
                <a:gdLst/>
                <a:ahLst/>
                <a:cxnLst>
                  <a:cxn ang="0">
                    <a:pos x="120" y="2"/>
                  </a:cxn>
                  <a:cxn ang="0">
                    <a:pos x="120" y="2"/>
                  </a:cxn>
                  <a:cxn ang="0">
                    <a:pos x="112" y="12"/>
                  </a:cxn>
                  <a:cxn ang="0">
                    <a:pos x="104" y="23"/>
                  </a:cxn>
                  <a:cxn ang="0">
                    <a:pos x="90" y="46"/>
                  </a:cxn>
                  <a:cxn ang="0">
                    <a:pos x="77" y="70"/>
                  </a:cxn>
                  <a:cxn ang="0">
                    <a:pos x="62" y="93"/>
                  </a:cxn>
                  <a:cxn ang="0">
                    <a:pos x="62" y="93"/>
                  </a:cxn>
                  <a:cxn ang="0">
                    <a:pos x="32" y="138"/>
                  </a:cxn>
                  <a:cxn ang="0">
                    <a:pos x="18" y="162"/>
                  </a:cxn>
                  <a:cxn ang="0">
                    <a:pos x="4" y="186"/>
                  </a:cxn>
                  <a:cxn ang="0">
                    <a:pos x="4" y="186"/>
                  </a:cxn>
                  <a:cxn ang="0">
                    <a:pos x="1" y="187"/>
                  </a:cxn>
                  <a:cxn ang="0">
                    <a:pos x="0" y="188"/>
                  </a:cxn>
                  <a:cxn ang="0">
                    <a:pos x="0" y="190"/>
                  </a:cxn>
                  <a:cxn ang="0">
                    <a:pos x="0" y="195"/>
                  </a:cxn>
                  <a:cxn ang="0">
                    <a:pos x="0" y="195"/>
                  </a:cxn>
                  <a:cxn ang="0">
                    <a:pos x="1" y="198"/>
                  </a:cxn>
                  <a:cxn ang="0">
                    <a:pos x="4" y="199"/>
                  </a:cxn>
                  <a:cxn ang="0">
                    <a:pos x="6" y="199"/>
                  </a:cxn>
                  <a:cxn ang="0">
                    <a:pos x="8" y="198"/>
                  </a:cxn>
                  <a:cxn ang="0">
                    <a:pos x="9" y="197"/>
                  </a:cxn>
                  <a:cxn ang="0">
                    <a:pos x="9" y="197"/>
                  </a:cxn>
                  <a:cxn ang="0">
                    <a:pos x="22" y="174"/>
                  </a:cxn>
                  <a:cxn ang="0">
                    <a:pos x="35" y="154"/>
                  </a:cxn>
                  <a:cxn ang="0">
                    <a:pos x="63" y="110"/>
                  </a:cxn>
                  <a:cxn ang="0">
                    <a:pos x="63" y="110"/>
                  </a:cxn>
                  <a:cxn ang="0">
                    <a:pos x="79" y="84"/>
                  </a:cxn>
                  <a:cxn ang="0">
                    <a:pos x="93" y="59"/>
                  </a:cxn>
                  <a:cxn ang="0">
                    <a:pos x="110" y="33"/>
                  </a:cxn>
                  <a:cxn ang="0">
                    <a:pos x="118" y="20"/>
                  </a:cxn>
                  <a:cxn ang="0">
                    <a:pos x="127" y="8"/>
                  </a:cxn>
                  <a:cxn ang="0">
                    <a:pos x="127" y="8"/>
                  </a:cxn>
                  <a:cxn ang="0">
                    <a:pos x="128" y="7"/>
                  </a:cxn>
                  <a:cxn ang="0">
                    <a:pos x="128" y="5"/>
                  </a:cxn>
                  <a:cxn ang="0">
                    <a:pos x="126" y="2"/>
                  </a:cxn>
                  <a:cxn ang="0">
                    <a:pos x="125" y="1"/>
                  </a:cxn>
                  <a:cxn ang="0">
                    <a:pos x="123" y="0"/>
                  </a:cxn>
                  <a:cxn ang="0">
                    <a:pos x="122" y="1"/>
                  </a:cxn>
                  <a:cxn ang="0">
                    <a:pos x="120" y="2"/>
                  </a:cxn>
                  <a:cxn ang="0">
                    <a:pos x="120" y="2"/>
                  </a:cxn>
                </a:cxnLst>
                <a:rect l="0" t="0" r="r" b="b"/>
                <a:pathLst>
                  <a:path w="128" h="199">
                    <a:moveTo>
                      <a:pt x="120" y="2"/>
                    </a:moveTo>
                    <a:lnTo>
                      <a:pt x="120" y="2"/>
                    </a:lnTo>
                    <a:lnTo>
                      <a:pt x="112" y="12"/>
                    </a:lnTo>
                    <a:lnTo>
                      <a:pt x="104" y="23"/>
                    </a:lnTo>
                    <a:lnTo>
                      <a:pt x="90" y="46"/>
                    </a:lnTo>
                    <a:lnTo>
                      <a:pt x="77" y="70"/>
                    </a:lnTo>
                    <a:lnTo>
                      <a:pt x="62" y="93"/>
                    </a:lnTo>
                    <a:lnTo>
                      <a:pt x="62" y="93"/>
                    </a:lnTo>
                    <a:lnTo>
                      <a:pt x="32" y="138"/>
                    </a:lnTo>
                    <a:lnTo>
                      <a:pt x="18" y="162"/>
                    </a:lnTo>
                    <a:lnTo>
                      <a:pt x="4" y="186"/>
                    </a:lnTo>
                    <a:lnTo>
                      <a:pt x="4" y="186"/>
                    </a:lnTo>
                    <a:lnTo>
                      <a:pt x="1" y="187"/>
                    </a:lnTo>
                    <a:lnTo>
                      <a:pt x="0" y="188"/>
                    </a:lnTo>
                    <a:lnTo>
                      <a:pt x="0" y="190"/>
                    </a:lnTo>
                    <a:lnTo>
                      <a:pt x="0" y="195"/>
                    </a:lnTo>
                    <a:lnTo>
                      <a:pt x="0" y="195"/>
                    </a:lnTo>
                    <a:lnTo>
                      <a:pt x="1" y="198"/>
                    </a:lnTo>
                    <a:lnTo>
                      <a:pt x="4" y="199"/>
                    </a:lnTo>
                    <a:lnTo>
                      <a:pt x="6" y="199"/>
                    </a:lnTo>
                    <a:lnTo>
                      <a:pt x="8" y="198"/>
                    </a:lnTo>
                    <a:lnTo>
                      <a:pt x="9" y="197"/>
                    </a:lnTo>
                    <a:lnTo>
                      <a:pt x="9" y="197"/>
                    </a:lnTo>
                    <a:lnTo>
                      <a:pt x="22" y="174"/>
                    </a:lnTo>
                    <a:lnTo>
                      <a:pt x="35" y="154"/>
                    </a:lnTo>
                    <a:lnTo>
                      <a:pt x="63" y="110"/>
                    </a:lnTo>
                    <a:lnTo>
                      <a:pt x="63" y="110"/>
                    </a:lnTo>
                    <a:lnTo>
                      <a:pt x="79" y="84"/>
                    </a:lnTo>
                    <a:lnTo>
                      <a:pt x="93" y="59"/>
                    </a:lnTo>
                    <a:lnTo>
                      <a:pt x="110" y="33"/>
                    </a:lnTo>
                    <a:lnTo>
                      <a:pt x="118" y="20"/>
                    </a:lnTo>
                    <a:lnTo>
                      <a:pt x="127" y="8"/>
                    </a:lnTo>
                    <a:lnTo>
                      <a:pt x="127" y="8"/>
                    </a:lnTo>
                    <a:lnTo>
                      <a:pt x="128" y="7"/>
                    </a:lnTo>
                    <a:lnTo>
                      <a:pt x="128" y="5"/>
                    </a:lnTo>
                    <a:lnTo>
                      <a:pt x="126" y="2"/>
                    </a:lnTo>
                    <a:lnTo>
                      <a:pt x="125" y="1"/>
                    </a:lnTo>
                    <a:lnTo>
                      <a:pt x="123" y="0"/>
                    </a:lnTo>
                    <a:lnTo>
                      <a:pt x="122" y="1"/>
                    </a:lnTo>
                    <a:lnTo>
                      <a:pt x="120" y="2"/>
                    </a:lnTo>
                    <a:lnTo>
                      <a:pt x="12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0" name="Freeform 897"/>
              <p:cNvSpPr/>
              <p:nvPr/>
            </p:nvSpPr>
            <p:spPr bwMode="auto">
              <a:xfrm>
                <a:off x="4729163" y="1522413"/>
                <a:ext cx="65088" cy="112713"/>
              </a:xfrm>
              <a:custGeom>
                <a:avLst/>
                <a:gdLst/>
                <a:ahLst/>
                <a:cxnLst>
                  <a:cxn ang="0">
                    <a:pos x="115" y="4"/>
                  </a:cxn>
                  <a:cxn ang="0">
                    <a:pos x="115" y="4"/>
                  </a:cxn>
                  <a:cxn ang="0">
                    <a:pos x="110" y="18"/>
                  </a:cxn>
                  <a:cxn ang="0">
                    <a:pos x="105" y="32"/>
                  </a:cxn>
                  <a:cxn ang="0">
                    <a:pos x="99" y="45"/>
                  </a:cxn>
                  <a:cxn ang="0">
                    <a:pos x="91" y="59"/>
                  </a:cxn>
                  <a:cxn ang="0">
                    <a:pos x="77" y="85"/>
                  </a:cxn>
                  <a:cxn ang="0">
                    <a:pos x="63" y="111"/>
                  </a:cxn>
                  <a:cxn ang="0">
                    <a:pos x="63" y="111"/>
                  </a:cxn>
                  <a:cxn ang="0">
                    <a:pos x="56" y="124"/>
                  </a:cxn>
                  <a:cxn ang="0">
                    <a:pos x="49" y="137"/>
                  </a:cxn>
                  <a:cxn ang="0">
                    <a:pos x="35" y="162"/>
                  </a:cxn>
                  <a:cxn ang="0">
                    <a:pos x="35" y="162"/>
                  </a:cxn>
                  <a:cxn ang="0">
                    <a:pos x="26" y="173"/>
                  </a:cxn>
                  <a:cxn ang="0">
                    <a:pos x="18" y="185"/>
                  </a:cxn>
                  <a:cxn ang="0">
                    <a:pos x="10" y="195"/>
                  </a:cxn>
                  <a:cxn ang="0">
                    <a:pos x="1" y="206"/>
                  </a:cxn>
                  <a:cxn ang="0">
                    <a:pos x="1" y="206"/>
                  </a:cxn>
                  <a:cxn ang="0">
                    <a:pos x="0" y="208"/>
                  </a:cxn>
                  <a:cxn ang="0">
                    <a:pos x="1" y="210"/>
                  </a:cxn>
                  <a:cxn ang="0">
                    <a:pos x="1" y="212"/>
                  </a:cxn>
                  <a:cxn ang="0">
                    <a:pos x="4" y="213"/>
                  </a:cxn>
                  <a:cxn ang="0">
                    <a:pos x="5" y="214"/>
                  </a:cxn>
                  <a:cxn ang="0">
                    <a:pos x="7" y="214"/>
                  </a:cxn>
                  <a:cxn ang="0">
                    <a:pos x="9" y="213"/>
                  </a:cxn>
                  <a:cxn ang="0">
                    <a:pos x="10" y="212"/>
                  </a:cxn>
                  <a:cxn ang="0">
                    <a:pos x="10" y="212"/>
                  </a:cxn>
                  <a:cxn ang="0">
                    <a:pos x="18" y="200"/>
                  </a:cxn>
                  <a:cxn ang="0">
                    <a:pos x="26" y="189"/>
                  </a:cxn>
                  <a:cxn ang="0">
                    <a:pos x="35" y="178"/>
                  </a:cxn>
                  <a:cxn ang="0">
                    <a:pos x="42" y="167"/>
                  </a:cxn>
                  <a:cxn ang="0">
                    <a:pos x="42" y="167"/>
                  </a:cxn>
                  <a:cxn ang="0">
                    <a:pos x="59" y="138"/>
                  </a:cxn>
                  <a:cxn ang="0">
                    <a:pos x="75" y="109"/>
                  </a:cxn>
                  <a:cxn ang="0">
                    <a:pos x="75" y="109"/>
                  </a:cxn>
                  <a:cxn ang="0">
                    <a:pos x="88" y="83"/>
                  </a:cxn>
                  <a:cxn ang="0">
                    <a:pos x="102" y="59"/>
                  </a:cxn>
                  <a:cxn ang="0">
                    <a:pos x="109" y="46"/>
                  </a:cxn>
                  <a:cxn ang="0">
                    <a:pos x="114" y="33"/>
                  </a:cxn>
                  <a:cxn ang="0">
                    <a:pos x="119" y="19"/>
                  </a:cxn>
                  <a:cxn ang="0">
                    <a:pos x="124" y="6"/>
                  </a:cxn>
                  <a:cxn ang="0">
                    <a:pos x="124" y="6"/>
                  </a:cxn>
                  <a:cxn ang="0">
                    <a:pos x="124" y="4"/>
                  </a:cxn>
                  <a:cxn ang="0">
                    <a:pos x="123" y="3"/>
                  </a:cxn>
                  <a:cxn ang="0">
                    <a:pos x="122" y="1"/>
                  </a:cxn>
                  <a:cxn ang="0">
                    <a:pos x="120" y="1"/>
                  </a:cxn>
                  <a:cxn ang="0">
                    <a:pos x="119" y="0"/>
                  </a:cxn>
                  <a:cxn ang="0">
                    <a:pos x="117" y="1"/>
                  </a:cxn>
                  <a:cxn ang="0">
                    <a:pos x="116" y="2"/>
                  </a:cxn>
                  <a:cxn ang="0">
                    <a:pos x="115" y="4"/>
                  </a:cxn>
                  <a:cxn ang="0">
                    <a:pos x="115" y="4"/>
                  </a:cxn>
                </a:cxnLst>
                <a:rect l="0" t="0" r="r" b="b"/>
                <a:pathLst>
                  <a:path w="124" h="214">
                    <a:moveTo>
                      <a:pt x="115" y="4"/>
                    </a:moveTo>
                    <a:lnTo>
                      <a:pt x="115" y="4"/>
                    </a:lnTo>
                    <a:lnTo>
                      <a:pt x="110" y="18"/>
                    </a:lnTo>
                    <a:lnTo>
                      <a:pt x="105" y="32"/>
                    </a:lnTo>
                    <a:lnTo>
                      <a:pt x="99" y="45"/>
                    </a:lnTo>
                    <a:lnTo>
                      <a:pt x="91" y="59"/>
                    </a:lnTo>
                    <a:lnTo>
                      <a:pt x="77" y="85"/>
                    </a:lnTo>
                    <a:lnTo>
                      <a:pt x="63" y="111"/>
                    </a:lnTo>
                    <a:lnTo>
                      <a:pt x="63" y="111"/>
                    </a:lnTo>
                    <a:lnTo>
                      <a:pt x="56" y="124"/>
                    </a:lnTo>
                    <a:lnTo>
                      <a:pt x="49" y="137"/>
                    </a:lnTo>
                    <a:lnTo>
                      <a:pt x="35" y="162"/>
                    </a:lnTo>
                    <a:lnTo>
                      <a:pt x="35" y="162"/>
                    </a:lnTo>
                    <a:lnTo>
                      <a:pt x="26" y="173"/>
                    </a:lnTo>
                    <a:lnTo>
                      <a:pt x="18" y="185"/>
                    </a:lnTo>
                    <a:lnTo>
                      <a:pt x="10" y="195"/>
                    </a:lnTo>
                    <a:lnTo>
                      <a:pt x="1" y="206"/>
                    </a:lnTo>
                    <a:lnTo>
                      <a:pt x="1" y="206"/>
                    </a:lnTo>
                    <a:lnTo>
                      <a:pt x="0" y="208"/>
                    </a:lnTo>
                    <a:lnTo>
                      <a:pt x="1" y="210"/>
                    </a:lnTo>
                    <a:lnTo>
                      <a:pt x="1" y="212"/>
                    </a:lnTo>
                    <a:lnTo>
                      <a:pt x="4" y="213"/>
                    </a:lnTo>
                    <a:lnTo>
                      <a:pt x="5" y="214"/>
                    </a:lnTo>
                    <a:lnTo>
                      <a:pt x="7" y="214"/>
                    </a:lnTo>
                    <a:lnTo>
                      <a:pt x="9" y="213"/>
                    </a:lnTo>
                    <a:lnTo>
                      <a:pt x="10" y="212"/>
                    </a:lnTo>
                    <a:lnTo>
                      <a:pt x="10" y="212"/>
                    </a:lnTo>
                    <a:lnTo>
                      <a:pt x="18" y="200"/>
                    </a:lnTo>
                    <a:lnTo>
                      <a:pt x="26" y="189"/>
                    </a:lnTo>
                    <a:lnTo>
                      <a:pt x="35" y="178"/>
                    </a:lnTo>
                    <a:lnTo>
                      <a:pt x="42" y="167"/>
                    </a:lnTo>
                    <a:lnTo>
                      <a:pt x="42" y="167"/>
                    </a:lnTo>
                    <a:lnTo>
                      <a:pt x="59" y="138"/>
                    </a:lnTo>
                    <a:lnTo>
                      <a:pt x="75" y="109"/>
                    </a:lnTo>
                    <a:lnTo>
                      <a:pt x="75" y="109"/>
                    </a:lnTo>
                    <a:lnTo>
                      <a:pt x="88" y="83"/>
                    </a:lnTo>
                    <a:lnTo>
                      <a:pt x="102" y="59"/>
                    </a:lnTo>
                    <a:lnTo>
                      <a:pt x="109" y="46"/>
                    </a:lnTo>
                    <a:lnTo>
                      <a:pt x="114" y="33"/>
                    </a:lnTo>
                    <a:lnTo>
                      <a:pt x="119" y="19"/>
                    </a:lnTo>
                    <a:lnTo>
                      <a:pt x="124" y="6"/>
                    </a:lnTo>
                    <a:lnTo>
                      <a:pt x="124" y="6"/>
                    </a:lnTo>
                    <a:lnTo>
                      <a:pt x="124" y="4"/>
                    </a:lnTo>
                    <a:lnTo>
                      <a:pt x="123" y="3"/>
                    </a:lnTo>
                    <a:lnTo>
                      <a:pt x="122" y="1"/>
                    </a:lnTo>
                    <a:lnTo>
                      <a:pt x="120" y="1"/>
                    </a:lnTo>
                    <a:lnTo>
                      <a:pt x="119" y="0"/>
                    </a:lnTo>
                    <a:lnTo>
                      <a:pt x="117" y="1"/>
                    </a:lnTo>
                    <a:lnTo>
                      <a:pt x="116" y="2"/>
                    </a:lnTo>
                    <a:lnTo>
                      <a:pt x="115" y="4"/>
                    </a:lnTo>
                    <a:lnTo>
                      <a:pt x="115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1" name="Freeform 898"/>
              <p:cNvSpPr/>
              <p:nvPr/>
            </p:nvSpPr>
            <p:spPr bwMode="auto">
              <a:xfrm>
                <a:off x="4733925" y="1582738"/>
                <a:ext cx="63500" cy="107950"/>
              </a:xfrm>
              <a:custGeom>
                <a:avLst/>
                <a:gdLst/>
                <a:ahLst/>
                <a:cxnLst>
                  <a:cxn ang="0">
                    <a:pos x="109" y="2"/>
                  </a:cxn>
                  <a:cxn ang="0">
                    <a:pos x="109" y="2"/>
                  </a:cxn>
                  <a:cxn ang="0">
                    <a:pos x="101" y="14"/>
                  </a:cxn>
                  <a:cxn ang="0">
                    <a:pos x="94" y="25"/>
                  </a:cxn>
                  <a:cxn ang="0">
                    <a:pos x="80" y="48"/>
                  </a:cxn>
                  <a:cxn ang="0">
                    <a:pos x="68" y="73"/>
                  </a:cxn>
                  <a:cxn ang="0">
                    <a:pos x="57" y="99"/>
                  </a:cxn>
                  <a:cxn ang="0">
                    <a:pos x="57" y="99"/>
                  </a:cxn>
                  <a:cxn ang="0">
                    <a:pos x="50" y="111"/>
                  </a:cxn>
                  <a:cxn ang="0">
                    <a:pos x="44" y="123"/>
                  </a:cxn>
                  <a:cxn ang="0">
                    <a:pos x="29" y="148"/>
                  </a:cxn>
                  <a:cxn ang="0">
                    <a:pos x="14" y="173"/>
                  </a:cxn>
                  <a:cxn ang="0">
                    <a:pos x="7" y="185"/>
                  </a:cxn>
                  <a:cxn ang="0">
                    <a:pos x="0" y="198"/>
                  </a:cxn>
                  <a:cxn ang="0">
                    <a:pos x="0" y="198"/>
                  </a:cxn>
                  <a:cxn ang="0">
                    <a:pos x="0" y="200"/>
                  </a:cxn>
                  <a:cxn ang="0">
                    <a:pos x="0" y="202"/>
                  </a:cxn>
                  <a:cxn ang="0">
                    <a:pos x="1" y="203"/>
                  </a:cxn>
                  <a:cxn ang="0">
                    <a:pos x="2" y="204"/>
                  </a:cxn>
                  <a:cxn ang="0">
                    <a:pos x="4" y="205"/>
                  </a:cxn>
                  <a:cxn ang="0">
                    <a:pos x="5" y="205"/>
                  </a:cxn>
                  <a:cxn ang="0">
                    <a:pos x="7" y="204"/>
                  </a:cxn>
                  <a:cxn ang="0">
                    <a:pos x="8" y="203"/>
                  </a:cxn>
                  <a:cxn ang="0">
                    <a:pos x="8" y="203"/>
                  </a:cxn>
                  <a:cxn ang="0">
                    <a:pos x="19" y="180"/>
                  </a:cxn>
                  <a:cxn ang="0">
                    <a:pos x="32" y="158"/>
                  </a:cxn>
                  <a:cxn ang="0">
                    <a:pos x="58" y="116"/>
                  </a:cxn>
                  <a:cxn ang="0">
                    <a:pos x="58" y="116"/>
                  </a:cxn>
                  <a:cxn ang="0">
                    <a:pos x="65" y="103"/>
                  </a:cxn>
                  <a:cxn ang="0">
                    <a:pos x="72" y="89"/>
                  </a:cxn>
                  <a:cxn ang="0">
                    <a:pos x="84" y="61"/>
                  </a:cxn>
                  <a:cxn ang="0">
                    <a:pos x="92" y="48"/>
                  </a:cxn>
                  <a:cxn ang="0">
                    <a:pos x="99" y="34"/>
                  </a:cxn>
                  <a:cxn ang="0">
                    <a:pos x="107" y="21"/>
                  </a:cxn>
                  <a:cxn ang="0">
                    <a:pos x="116" y="9"/>
                  </a:cxn>
                  <a:cxn ang="0">
                    <a:pos x="116" y="9"/>
                  </a:cxn>
                  <a:cxn ang="0">
                    <a:pos x="118" y="8"/>
                  </a:cxn>
                  <a:cxn ang="0">
                    <a:pos x="118" y="6"/>
                  </a:cxn>
                  <a:cxn ang="0">
                    <a:pos x="115" y="2"/>
                  </a:cxn>
                  <a:cxn ang="0">
                    <a:pos x="114" y="1"/>
                  </a:cxn>
                  <a:cxn ang="0">
                    <a:pos x="113" y="0"/>
                  </a:cxn>
                  <a:cxn ang="0">
                    <a:pos x="111" y="1"/>
                  </a:cxn>
                  <a:cxn ang="0">
                    <a:pos x="109" y="2"/>
                  </a:cxn>
                  <a:cxn ang="0">
                    <a:pos x="109" y="2"/>
                  </a:cxn>
                </a:cxnLst>
                <a:rect l="0" t="0" r="r" b="b"/>
                <a:pathLst>
                  <a:path w="118" h="205">
                    <a:moveTo>
                      <a:pt x="109" y="2"/>
                    </a:moveTo>
                    <a:lnTo>
                      <a:pt x="109" y="2"/>
                    </a:lnTo>
                    <a:lnTo>
                      <a:pt x="101" y="14"/>
                    </a:lnTo>
                    <a:lnTo>
                      <a:pt x="94" y="25"/>
                    </a:lnTo>
                    <a:lnTo>
                      <a:pt x="80" y="48"/>
                    </a:lnTo>
                    <a:lnTo>
                      <a:pt x="68" y="73"/>
                    </a:lnTo>
                    <a:lnTo>
                      <a:pt x="57" y="99"/>
                    </a:lnTo>
                    <a:lnTo>
                      <a:pt x="57" y="99"/>
                    </a:lnTo>
                    <a:lnTo>
                      <a:pt x="50" y="111"/>
                    </a:lnTo>
                    <a:lnTo>
                      <a:pt x="44" y="123"/>
                    </a:lnTo>
                    <a:lnTo>
                      <a:pt x="29" y="148"/>
                    </a:lnTo>
                    <a:lnTo>
                      <a:pt x="14" y="173"/>
                    </a:lnTo>
                    <a:lnTo>
                      <a:pt x="7" y="185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0" y="200"/>
                    </a:lnTo>
                    <a:lnTo>
                      <a:pt x="0" y="202"/>
                    </a:lnTo>
                    <a:lnTo>
                      <a:pt x="1" y="203"/>
                    </a:lnTo>
                    <a:lnTo>
                      <a:pt x="2" y="204"/>
                    </a:lnTo>
                    <a:lnTo>
                      <a:pt x="4" y="205"/>
                    </a:lnTo>
                    <a:lnTo>
                      <a:pt x="5" y="205"/>
                    </a:lnTo>
                    <a:lnTo>
                      <a:pt x="7" y="204"/>
                    </a:lnTo>
                    <a:lnTo>
                      <a:pt x="8" y="203"/>
                    </a:lnTo>
                    <a:lnTo>
                      <a:pt x="8" y="203"/>
                    </a:lnTo>
                    <a:lnTo>
                      <a:pt x="19" y="180"/>
                    </a:lnTo>
                    <a:lnTo>
                      <a:pt x="32" y="158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65" y="103"/>
                    </a:lnTo>
                    <a:lnTo>
                      <a:pt x="72" y="89"/>
                    </a:lnTo>
                    <a:lnTo>
                      <a:pt x="84" y="61"/>
                    </a:lnTo>
                    <a:lnTo>
                      <a:pt x="92" y="48"/>
                    </a:lnTo>
                    <a:lnTo>
                      <a:pt x="99" y="34"/>
                    </a:lnTo>
                    <a:lnTo>
                      <a:pt x="107" y="21"/>
                    </a:lnTo>
                    <a:lnTo>
                      <a:pt x="116" y="9"/>
                    </a:lnTo>
                    <a:lnTo>
                      <a:pt x="116" y="9"/>
                    </a:lnTo>
                    <a:lnTo>
                      <a:pt x="118" y="8"/>
                    </a:lnTo>
                    <a:lnTo>
                      <a:pt x="118" y="6"/>
                    </a:lnTo>
                    <a:lnTo>
                      <a:pt x="115" y="2"/>
                    </a:lnTo>
                    <a:lnTo>
                      <a:pt x="114" y="1"/>
                    </a:lnTo>
                    <a:lnTo>
                      <a:pt x="113" y="0"/>
                    </a:lnTo>
                    <a:lnTo>
                      <a:pt x="111" y="1"/>
                    </a:lnTo>
                    <a:lnTo>
                      <a:pt x="109" y="2"/>
                    </a:lnTo>
                    <a:lnTo>
                      <a:pt x="109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2" name="Freeform 899"/>
              <p:cNvSpPr/>
              <p:nvPr/>
            </p:nvSpPr>
            <p:spPr bwMode="auto">
              <a:xfrm>
                <a:off x="4746625" y="1630363"/>
                <a:ext cx="68263" cy="120650"/>
              </a:xfrm>
              <a:custGeom>
                <a:avLst/>
                <a:gdLst/>
                <a:ahLst/>
                <a:cxnLst>
                  <a:cxn ang="0">
                    <a:pos x="119" y="3"/>
                  </a:cxn>
                  <a:cxn ang="0">
                    <a:pos x="119" y="3"/>
                  </a:cxn>
                  <a:cxn ang="0">
                    <a:pos x="118" y="10"/>
                  </a:cxn>
                  <a:cxn ang="0">
                    <a:pos x="116" y="16"/>
                  </a:cxn>
                  <a:cxn ang="0">
                    <a:pos x="109" y="29"/>
                  </a:cxn>
                  <a:cxn ang="0">
                    <a:pos x="96" y="54"/>
                  </a:cxn>
                  <a:cxn ang="0">
                    <a:pos x="96" y="54"/>
                  </a:cxn>
                  <a:cxn ang="0">
                    <a:pos x="86" y="69"/>
                  </a:cxn>
                  <a:cxn ang="0">
                    <a:pos x="77" y="84"/>
                  </a:cxn>
                  <a:cxn ang="0">
                    <a:pos x="58" y="112"/>
                  </a:cxn>
                  <a:cxn ang="0">
                    <a:pos x="58" y="112"/>
                  </a:cxn>
                  <a:cxn ang="0">
                    <a:pos x="43" y="137"/>
                  </a:cxn>
                  <a:cxn ang="0">
                    <a:pos x="27" y="161"/>
                  </a:cxn>
                  <a:cxn ang="0">
                    <a:pos x="20" y="174"/>
                  </a:cxn>
                  <a:cxn ang="0">
                    <a:pos x="14" y="187"/>
                  </a:cxn>
                  <a:cxn ang="0">
                    <a:pos x="9" y="201"/>
                  </a:cxn>
                  <a:cxn ang="0">
                    <a:pos x="4" y="214"/>
                  </a:cxn>
                  <a:cxn ang="0">
                    <a:pos x="4" y="214"/>
                  </a:cxn>
                  <a:cxn ang="0">
                    <a:pos x="2" y="215"/>
                  </a:cxn>
                  <a:cxn ang="0">
                    <a:pos x="0" y="218"/>
                  </a:cxn>
                  <a:cxn ang="0">
                    <a:pos x="0" y="222"/>
                  </a:cxn>
                  <a:cxn ang="0">
                    <a:pos x="0" y="222"/>
                  </a:cxn>
                  <a:cxn ang="0">
                    <a:pos x="2" y="224"/>
                  </a:cxn>
                  <a:cxn ang="0">
                    <a:pos x="3" y="226"/>
                  </a:cxn>
                  <a:cxn ang="0">
                    <a:pos x="5" y="228"/>
                  </a:cxn>
                  <a:cxn ang="0">
                    <a:pos x="9" y="226"/>
                  </a:cxn>
                  <a:cxn ang="0">
                    <a:pos x="10" y="225"/>
                  </a:cxn>
                  <a:cxn ang="0">
                    <a:pos x="10" y="224"/>
                  </a:cxn>
                  <a:cxn ang="0">
                    <a:pos x="10" y="224"/>
                  </a:cxn>
                  <a:cxn ang="0">
                    <a:pos x="15" y="208"/>
                  </a:cxn>
                  <a:cxn ang="0">
                    <a:pos x="22" y="192"/>
                  </a:cxn>
                  <a:cxn ang="0">
                    <a:pos x="29" y="176"/>
                  </a:cxn>
                  <a:cxn ang="0">
                    <a:pos x="39" y="160"/>
                  </a:cxn>
                  <a:cxn ang="0">
                    <a:pos x="57" y="130"/>
                  </a:cxn>
                  <a:cxn ang="0">
                    <a:pos x="76" y="101"/>
                  </a:cxn>
                  <a:cxn ang="0">
                    <a:pos x="76" y="101"/>
                  </a:cxn>
                  <a:cxn ang="0">
                    <a:pos x="94" y="74"/>
                  </a:cxn>
                  <a:cxn ang="0">
                    <a:pos x="103" y="59"/>
                  </a:cxn>
                  <a:cxn ang="0">
                    <a:pos x="111" y="44"/>
                  </a:cxn>
                  <a:cxn ang="0">
                    <a:pos x="111" y="44"/>
                  </a:cxn>
                  <a:cxn ang="0">
                    <a:pos x="116" y="34"/>
                  </a:cxn>
                  <a:cxn ang="0">
                    <a:pos x="121" y="25"/>
                  </a:cxn>
                  <a:cxn ang="0">
                    <a:pos x="125" y="16"/>
                  </a:cxn>
                  <a:cxn ang="0">
                    <a:pos x="128" y="12"/>
                  </a:cxn>
                  <a:cxn ang="0">
                    <a:pos x="129" y="6"/>
                  </a:cxn>
                  <a:cxn ang="0">
                    <a:pos x="129" y="6"/>
                  </a:cxn>
                  <a:cxn ang="0">
                    <a:pos x="129" y="4"/>
                  </a:cxn>
                  <a:cxn ang="0">
                    <a:pos x="128" y="2"/>
                  </a:cxn>
                  <a:cxn ang="0">
                    <a:pos x="124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20" y="1"/>
                  </a:cxn>
                  <a:cxn ang="0">
                    <a:pos x="119" y="3"/>
                  </a:cxn>
                  <a:cxn ang="0">
                    <a:pos x="119" y="3"/>
                  </a:cxn>
                </a:cxnLst>
                <a:rect l="0" t="0" r="r" b="b"/>
                <a:pathLst>
                  <a:path w="129" h="228">
                    <a:moveTo>
                      <a:pt x="119" y="3"/>
                    </a:moveTo>
                    <a:lnTo>
                      <a:pt x="119" y="3"/>
                    </a:lnTo>
                    <a:lnTo>
                      <a:pt x="118" y="10"/>
                    </a:lnTo>
                    <a:lnTo>
                      <a:pt x="116" y="16"/>
                    </a:lnTo>
                    <a:lnTo>
                      <a:pt x="109" y="29"/>
                    </a:lnTo>
                    <a:lnTo>
                      <a:pt x="96" y="54"/>
                    </a:lnTo>
                    <a:lnTo>
                      <a:pt x="96" y="54"/>
                    </a:lnTo>
                    <a:lnTo>
                      <a:pt x="86" y="69"/>
                    </a:lnTo>
                    <a:lnTo>
                      <a:pt x="77" y="84"/>
                    </a:lnTo>
                    <a:lnTo>
                      <a:pt x="58" y="112"/>
                    </a:lnTo>
                    <a:lnTo>
                      <a:pt x="58" y="112"/>
                    </a:lnTo>
                    <a:lnTo>
                      <a:pt x="43" y="137"/>
                    </a:lnTo>
                    <a:lnTo>
                      <a:pt x="27" y="161"/>
                    </a:lnTo>
                    <a:lnTo>
                      <a:pt x="20" y="174"/>
                    </a:lnTo>
                    <a:lnTo>
                      <a:pt x="14" y="187"/>
                    </a:lnTo>
                    <a:lnTo>
                      <a:pt x="9" y="201"/>
                    </a:lnTo>
                    <a:lnTo>
                      <a:pt x="4" y="214"/>
                    </a:lnTo>
                    <a:lnTo>
                      <a:pt x="4" y="214"/>
                    </a:lnTo>
                    <a:lnTo>
                      <a:pt x="2" y="215"/>
                    </a:lnTo>
                    <a:lnTo>
                      <a:pt x="0" y="218"/>
                    </a:lnTo>
                    <a:lnTo>
                      <a:pt x="0" y="222"/>
                    </a:lnTo>
                    <a:lnTo>
                      <a:pt x="0" y="222"/>
                    </a:lnTo>
                    <a:lnTo>
                      <a:pt x="2" y="224"/>
                    </a:lnTo>
                    <a:lnTo>
                      <a:pt x="3" y="226"/>
                    </a:lnTo>
                    <a:lnTo>
                      <a:pt x="5" y="228"/>
                    </a:lnTo>
                    <a:lnTo>
                      <a:pt x="9" y="226"/>
                    </a:lnTo>
                    <a:lnTo>
                      <a:pt x="10" y="225"/>
                    </a:lnTo>
                    <a:lnTo>
                      <a:pt x="10" y="224"/>
                    </a:lnTo>
                    <a:lnTo>
                      <a:pt x="10" y="224"/>
                    </a:lnTo>
                    <a:lnTo>
                      <a:pt x="15" y="208"/>
                    </a:lnTo>
                    <a:lnTo>
                      <a:pt x="22" y="192"/>
                    </a:lnTo>
                    <a:lnTo>
                      <a:pt x="29" y="176"/>
                    </a:lnTo>
                    <a:lnTo>
                      <a:pt x="39" y="160"/>
                    </a:lnTo>
                    <a:lnTo>
                      <a:pt x="57" y="130"/>
                    </a:lnTo>
                    <a:lnTo>
                      <a:pt x="76" y="101"/>
                    </a:lnTo>
                    <a:lnTo>
                      <a:pt x="76" y="101"/>
                    </a:lnTo>
                    <a:lnTo>
                      <a:pt x="94" y="74"/>
                    </a:lnTo>
                    <a:lnTo>
                      <a:pt x="103" y="59"/>
                    </a:lnTo>
                    <a:lnTo>
                      <a:pt x="111" y="44"/>
                    </a:lnTo>
                    <a:lnTo>
                      <a:pt x="111" y="44"/>
                    </a:lnTo>
                    <a:lnTo>
                      <a:pt x="116" y="34"/>
                    </a:lnTo>
                    <a:lnTo>
                      <a:pt x="121" y="25"/>
                    </a:lnTo>
                    <a:lnTo>
                      <a:pt x="125" y="16"/>
                    </a:lnTo>
                    <a:lnTo>
                      <a:pt x="128" y="12"/>
                    </a:lnTo>
                    <a:lnTo>
                      <a:pt x="129" y="6"/>
                    </a:lnTo>
                    <a:lnTo>
                      <a:pt x="129" y="6"/>
                    </a:lnTo>
                    <a:lnTo>
                      <a:pt x="129" y="4"/>
                    </a:lnTo>
                    <a:lnTo>
                      <a:pt x="128" y="2"/>
                    </a:lnTo>
                    <a:lnTo>
                      <a:pt x="124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20" y="1"/>
                    </a:lnTo>
                    <a:lnTo>
                      <a:pt x="119" y="3"/>
                    </a:lnTo>
                    <a:lnTo>
                      <a:pt x="119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3" name="Freeform 900"/>
              <p:cNvSpPr/>
              <p:nvPr/>
            </p:nvSpPr>
            <p:spPr bwMode="auto">
              <a:xfrm>
                <a:off x="4746625" y="1685925"/>
                <a:ext cx="85725" cy="127000"/>
              </a:xfrm>
              <a:custGeom>
                <a:avLst/>
                <a:gdLst/>
                <a:ahLst/>
                <a:cxnLst>
                  <a:cxn ang="0">
                    <a:pos x="153" y="2"/>
                  </a:cxn>
                  <a:cxn ang="0">
                    <a:pos x="153" y="2"/>
                  </a:cxn>
                  <a:cxn ang="0">
                    <a:pos x="130" y="34"/>
                  </a:cxn>
                  <a:cxn ang="0">
                    <a:pos x="119" y="49"/>
                  </a:cxn>
                  <a:cxn ang="0">
                    <a:pos x="109" y="67"/>
                  </a:cxn>
                  <a:cxn ang="0">
                    <a:pos x="109" y="67"/>
                  </a:cxn>
                  <a:cxn ang="0">
                    <a:pos x="89" y="101"/>
                  </a:cxn>
                  <a:cxn ang="0">
                    <a:pos x="69" y="135"/>
                  </a:cxn>
                  <a:cxn ang="0">
                    <a:pos x="69" y="135"/>
                  </a:cxn>
                  <a:cxn ang="0">
                    <a:pos x="57" y="151"/>
                  </a:cxn>
                  <a:cxn ang="0">
                    <a:pos x="45" y="167"/>
                  </a:cxn>
                  <a:cxn ang="0">
                    <a:pos x="33" y="183"/>
                  </a:cxn>
                  <a:cxn ang="0">
                    <a:pos x="20" y="199"/>
                  </a:cxn>
                  <a:cxn ang="0">
                    <a:pos x="20" y="199"/>
                  </a:cxn>
                  <a:cxn ang="0">
                    <a:pos x="13" y="208"/>
                  </a:cxn>
                  <a:cxn ang="0">
                    <a:pos x="6" y="217"/>
                  </a:cxn>
                  <a:cxn ang="0">
                    <a:pos x="4" y="222"/>
                  </a:cxn>
                  <a:cxn ang="0">
                    <a:pos x="2" y="227"/>
                  </a:cxn>
                  <a:cxn ang="0">
                    <a:pos x="0" y="232"/>
                  </a:cxn>
                  <a:cxn ang="0">
                    <a:pos x="2" y="237"/>
                  </a:cxn>
                  <a:cxn ang="0">
                    <a:pos x="2" y="237"/>
                  </a:cxn>
                  <a:cxn ang="0">
                    <a:pos x="2" y="239"/>
                  </a:cxn>
                  <a:cxn ang="0">
                    <a:pos x="4" y="240"/>
                  </a:cxn>
                  <a:cxn ang="0">
                    <a:pos x="5" y="241"/>
                  </a:cxn>
                  <a:cxn ang="0">
                    <a:pos x="7" y="241"/>
                  </a:cxn>
                  <a:cxn ang="0">
                    <a:pos x="9" y="240"/>
                  </a:cxn>
                  <a:cxn ang="0">
                    <a:pos x="10" y="239"/>
                  </a:cxn>
                  <a:cxn ang="0">
                    <a:pos x="11" y="237"/>
                  </a:cxn>
                  <a:cxn ang="0">
                    <a:pos x="10" y="235"/>
                  </a:cxn>
                  <a:cxn ang="0">
                    <a:pos x="10" y="235"/>
                  </a:cxn>
                  <a:cxn ang="0">
                    <a:pos x="10" y="232"/>
                  </a:cxn>
                  <a:cxn ang="0">
                    <a:pos x="11" y="229"/>
                  </a:cxn>
                  <a:cxn ang="0">
                    <a:pos x="14" y="222"/>
                  </a:cxn>
                  <a:cxn ang="0">
                    <a:pos x="19" y="214"/>
                  </a:cxn>
                  <a:cxn ang="0">
                    <a:pos x="25" y="205"/>
                  </a:cxn>
                  <a:cxn ang="0">
                    <a:pos x="38" y="190"/>
                  </a:cxn>
                  <a:cxn ang="0">
                    <a:pos x="47" y="179"/>
                  </a:cxn>
                  <a:cxn ang="0">
                    <a:pos x="47" y="179"/>
                  </a:cxn>
                  <a:cxn ang="0">
                    <a:pos x="67" y="152"/>
                  </a:cxn>
                  <a:cxn ang="0">
                    <a:pos x="77" y="139"/>
                  </a:cxn>
                  <a:cxn ang="0">
                    <a:pos x="85" y="125"/>
                  </a:cxn>
                  <a:cxn ang="0">
                    <a:pos x="85" y="125"/>
                  </a:cxn>
                  <a:cxn ang="0">
                    <a:pos x="104" y="95"/>
                  </a:cxn>
                  <a:cxn ang="0">
                    <a:pos x="120" y="64"/>
                  </a:cxn>
                  <a:cxn ang="0">
                    <a:pos x="120" y="64"/>
                  </a:cxn>
                  <a:cxn ang="0">
                    <a:pos x="130" y="49"/>
                  </a:cxn>
                  <a:cxn ang="0">
                    <a:pos x="140" y="35"/>
                  </a:cxn>
                  <a:cxn ang="0">
                    <a:pos x="162" y="7"/>
                  </a:cxn>
                  <a:cxn ang="0">
                    <a:pos x="162" y="7"/>
                  </a:cxn>
                  <a:cxn ang="0">
                    <a:pos x="163" y="5"/>
                  </a:cxn>
                  <a:cxn ang="0">
                    <a:pos x="163" y="3"/>
                  </a:cxn>
                  <a:cxn ang="0">
                    <a:pos x="162" y="2"/>
                  </a:cxn>
                  <a:cxn ang="0">
                    <a:pos x="161" y="1"/>
                  </a:cxn>
                  <a:cxn ang="0">
                    <a:pos x="156" y="0"/>
                  </a:cxn>
                  <a:cxn ang="0">
                    <a:pos x="154" y="1"/>
                  </a:cxn>
                  <a:cxn ang="0">
                    <a:pos x="153" y="2"/>
                  </a:cxn>
                  <a:cxn ang="0">
                    <a:pos x="153" y="2"/>
                  </a:cxn>
                </a:cxnLst>
                <a:rect l="0" t="0" r="r" b="b"/>
                <a:pathLst>
                  <a:path w="163" h="241">
                    <a:moveTo>
                      <a:pt x="153" y="2"/>
                    </a:moveTo>
                    <a:lnTo>
                      <a:pt x="153" y="2"/>
                    </a:lnTo>
                    <a:lnTo>
                      <a:pt x="130" y="34"/>
                    </a:lnTo>
                    <a:lnTo>
                      <a:pt x="119" y="49"/>
                    </a:lnTo>
                    <a:lnTo>
                      <a:pt x="109" y="67"/>
                    </a:lnTo>
                    <a:lnTo>
                      <a:pt x="109" y="67"/>
                    </a:lnTo>
                    <a:lnTo>
                      <a:pt x="89" y="101"/>
                    </a:lnTo>
                    <a:lnTo>
                      <a:pt x="69" y="135"/>
                    </a:lnTo>
                    <a:lnTo>
                      <a:pt x="69" y="135"/>
                    </a:lnTo>
                    <a:lnTo>
                      <a:pt x="57" y="151"/>
                    </a:lnTo>
                    <a:lnTo>
                      <a:pt x="45" y="167"/>
                    </a:lnTo>
                    <a:lnTo>
                      <a:pt x="33" y="183"/>
                    </a:lnTo>
                    <a:lnTo>
                      <a:pt x="20" y="199"/>
                    </a:lnTo>
                    <a:lnTo>
                      <a:pt x="20" y="199"/>
                    </a:lnTo>
                    <a:lnTo>
                      <a:pt x="13" y="208"/>
                    </a:lnTo>
                    <a:lnTo>
                      <a:pt x="6" y="217"/>
                    </a:lnTo>
                    <a:lnTo>
                      <a:pt x="4" y="222"/>
                    </a:lnTo>
                    <a:lnTo>
                      <a:pt x="2" y="227"/>
                    </a:lnTo>
                    <a:lnTo>
                      <a:pt x="0" y="232"/>
                    </a:lnTo>
                    <a:lnTo>
                      <a:pt x="2" y="237"/>
                    </a:lnTo>
                    <a:lnTo>
                      <a:pt x="2" y="237"/>
                    </a:lnTo>
                    <a:lnTo>
                      <a:pt x="2" y="239"/>
                    </a:lnTo>
                    <a:lnTo>
                      <a:pt x="4" y="240"/>
                    </a:lnTo>
                    <a:lnTo>
                      <a:pt x="5" y="241"/>
                    </a:lnTo>
                    <a:lnTo>
                      <a:pt x="7" y="241"/>
                    </a:lnTo>
                    <a:lnTo>
                      <a:pt x="9" y="240"/>
                    </a:lnTo>
                    <a:lnTo>
                      <a:pt x="10" y="239"/>
                    </a:lnTo>
                    <a:lnTo>
                      <a:pt x="11" y="237"/>
                    </a:lnTo>
                    <a:lnTo>
                      <a:pt x="10" y="235"/>
                    </a:lnTo>
                    <a:lnTo>
                      <a:pt x="10" y="235"/>
                    </a:lnTo>
                    <a:lnTo>
                      <a:pt x="10" y="232"/>
                    </a:lnTo>
                    <a:lnTo>
                      <a:pt x="11" y="229"/>
                    </a:lnTo>
                    <a:lnTo>
                      <a:pt x="14" y="222"/>
                    </a:lnTo>
                    <a:lnTo>
                      <a:pt x="19" y="214"/>
                    </a:lnTo>
                    <a:lnTo>
                      <a:pt x="25" y="205"/>
                    </a:lnTo>
                    <a:lnTo>
                      <a:pt x="38" y="190"/>
                    </a:lnTo>
                    <a:lnTo>
                      <a:pt x="47" y="179"/>
                    </a:lnTo>
                    <a:lnTo>
                      <a:pt x="47" y="179"/>
                    </a:lnTo>
                    <a:lnTo>
                      <a:pt x="67" y="152"/>
                    </a:lnTo>
                    <a:lnTo>
                      <a:pt x="77" y="139"/>
                    </a:lnTo>
                    <a:lnTo>
                      <a:pt x="85" y="125"/>
                    </a:lnTo>
                    <a:lnTo>
                      <a:pt x="85" y="125"/>
                    </a:lnTo>
                    <a:lnTo>
                      <a:pt x="104" y="95"/>
                    </a:lnTo>
                    <a:lnTo>
                      <a:pt x="120" y="64"/>
                    </a:lnTo>
                    <a:lnTo>
                      <a:pt x="120" y="64"/>
                    </a:lnTo>
                    <a:lnTo>
                      <a:pt x="130" y="49"/>
                    </a:lnTo>
                    <a:lnTo>
                      <a:pt x="140" y="35"/>
                    </a:lnTo>
                    <a:lnTo>
                      <a:pt x="162" y="7"/>
                    </a:lnTo>
                    <a:lnTo>
                      <a:pt x="162" y="7"/>
                    </a:lnTo>
                    <a:lnTo>
                      <a:pt x="163" y="5"/>
                    </a:lnTo>
                    <a:lnTo>
                      <a:pt x="163" y="3"/>
                    </a:lnTo>
                    <a:lnTo>
                      <a:pt x="162" y="2"/>
                    </a:lnTo>
                    <a:lnTo>
                      <a:pt x="161" y="1"/>
                    </a:lnTo>
                    <a:lnTo>
                      <a:pt x="156" y="0"/>
                    </a:lnTo>
                    <a:lnTo>
                      <a:pt x="154" y="1"/>
                    </a:lnTo>
                    <a:lnTo>
                      <a:pt x="153" y="2"/>
                    </a:lnTo>
                    <a:lnTo>
                      <a:pt x="153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4" name="Freeform 901"/>
              <p:cNvSpPr/>
              <p:nvPr/>
            </p:nvSpPr>
            <p:spPr bwMode="auto">
              <a:xfrm>
                <a:off x="4772025" y="1747838"/>
                <a:ext cx="61913" cy="90488"/>
              </a:xfrm>
              <a:custGeom>
                <a:avLst/>
                <a:gdLst/>
                <a:ahLst/>
                <a:cxnLst>
                  <a:cxn ang="0">
                    <a:pos x="109" y="3"/>
                  </a:cxn>
                  <a:cxn ang="0">
                    <a:pos x="109" y="3"/>
                  </a:cxn>
                  <a:cxn ang="0">
                    <a:pos x="105" y="12"/>
                  </a:cxn>
                  <a:cxn ang="0">
                    <a:pos x="101" y="21"/>
                  </a:cxn>
                  <a:cxn ang="0">
                    <a:pos x="95" y="29"/>
                  </a:cxn>
                  <a:cxn ang="0">
                    <a:pos x="88" y="38"/>
                  </a:cxn>
                  <a:cxn ang="0">
                    <a:pos x="74" y="53"/>
                  </a:cxn>
                  <a:cxn ang="0">
                    <a:pos x="67" y="61"/>
                  </a:cxn>
                  <a:cxn ang="0">
                    <a:pos x="62" y="69"/>
                  </a:cxn>
                  <a:cxn ang="0">
                    <a:pos x="62" y="69"/>
                  </a:cxn>
                  <a:cxn ang="0">
                    <a:pos x="29" y="114"/>
                  </a:cxn>
                  <a:cxn ang="0">
                    <a:pos x="13" y="138"/>
                  </a:cxn>
                  <a:cxn ang="0">
                    <a:pos x="6" y="150"/>
                  </a:cxn>
                  <a:cxn ang="0">
                    <a:pos x="0" y="164"/>
                  </a:cxn>
                  <a:cxn ang="0">
                    <a:pos x="0" y="164"/>
                  </a:cxn>
                  <a:cxn ang="0">
                    <a:pos x="0" y="166"/>
                  </a:cxn>
                  <a:cxn ang="0">
                    <a:pos x="0" y="168"/>
                  </a:cxn>
                  <a:cxn ang="0">
                    <a:pos x="2" y="170"/>
                  </a:cxn>
                  <a:cxn ang="0">
                    <a:pos x="4" y="171"/>
                  </a:cxn>
                  <a:cxn ang="0">
                    <a:pos x="5" y="171"/>
                  </a:cxn>
                  <a:cxn ang="0">
                    <a:pos x="7" y="170"/>
                  </a:cxn>
                  <a:cxn ang="0">
                    <a:pos x="8" y="168"/>
                  </a:cxn>
                  <a:cxn ang="0">
                    <a:pos x="8" y="168"/>
                  </a:cxn>
                  <a:cxn ang="0">
                    <a:pos x="15" y="155"/>
                  </a:cxn>
                  <a:cxn ang="0">
                    <a:pos x="22" y="143"/>
                  </a:cxn>
                  <a:cxn ang="0">
                    <a:pos x="36" y="119"/>
                  </a:cxn>
                  <a:cxn ang="0">
                    <a:pos x="53" y="96"/>
                  </a:cxn>
                  <a:cxn ang="0">
                    <a:pos x="70" y="74"/>
                  </a:cxn>
                  <a:cxn ang="0">
                    <a:pos x="70" y="74"/>
                  </a:cxn>
                  <a:cxn ang="0">
                    <a:pos x="83" y="58"/>
                  </a:cxn>
                  <a:cxn ang="0">
                    <a:pos x="97" y="42"/>
                  </a:cxn>
                  <a:cxn ang="0">
                    <a:pos x="103" y="32"/>
                  </a:cxn>
                  <a:cxn ang="0">
                    <a:pos x="110" y="24"/>
                  </a:cxn>
                  <a:cxn ang="0">
                    <a:pos x="115" y="15"/>
                  </a:cxn>
                  <a:cxn ang="0">
                    <a:pos x="118" y="6"/>
                  </a:cxn>
                  <a:cxn ang="0">
                    <a:pos x="118" y="6"/>
                  </a:cxn>
                  <a:cxn ang="0">
                    <a:pos x="118" y="3"/>
                  </a:cxn>
                  <a:cxn ang="0">
                    <a:pos x="117" y="2"/>
                  </a:cxn>
                  <a:cxn ang="0">
                    <a:pos x="116" y="0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0" y="1"/>
                  </a:cxn>
                  <a:cxn ang="0">
                    <a:pos x="109" y="3"/>
                  </a:cxn>
                  <a:cxn ang="0">
                    <a:pos x="109" y="3"/>
                  </a:cxn>
                </a:cxnLst>
                <a:rect l="0" t="0" r="r" b="b"/>
                <a:pathLst>
                  <a:path w="118" h="171">
                    <a:moveTo>
                      <a:pt x="109" y="3"/>
                    </a:moveTo>
                    <a:lnTo>
                      <a:pt x="109" y="3"/>
                    </a:lnTo>
                    <a:lnTo>
                      <a:pt x="105" y="12"/>
                    </a:lnTo>
                    <a:lnTo>
                      <a:pt x="101" y="21"/>
                    </a:lnTo>
                    <a:lnTo>
                      <a:pt x="95" y="29"/>
                    </a:lnTo>
                    <a:lnTo>
                      <a:pt x="88" y="38"/>
                    </a:lnTo>
                    <a:lnTo>
                      <a:pt x="74" y="53"/>
                    </a:lnTo>
                    <a:lnTo>
                      <a:pt x="67" y="61"/>
                    </a:lnTo>
                    <a:lnTo>
                      <a:pt x="62" y="69"/>
                    </a:lnTo>
                    <a:lnTo>
                      <a:pt x="62" y="69"/>
                    </a:lnTo>
                    <a:lnTo>
                      <a:pt x="29" y="114"/>
                    </a:lnTo>
                    <a:lnTo>
                      <a:pt x="13" y="138"/>
                    </a:lnTo>
                    <a:lnTo>
                      <a:pt x="6" y="150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0" y="166"/>
                    </a:lnTo>
                    <a:lnTo>
                      <a:pt x="0" y="168"/>
                    </a:lnTo>
                    <a:lnTo>
                      <a:pt x="2" y="170"/>
                    </a:lnTo>
                    <a:lnTo>
                      <a:pt x="4" y="171"/>
                    </a:lnTo>
                    <a:lnTo>
                      <a:pt x="5" y="171"/>
                    </a:lnTo>
                    <a:lnTo>
                      <a:pt x="7" y="170"/>
                    </a:lnTo>
                    <a:lnTo>
                      <a:pt x="8" y="168"/>
                    </a:lnTo>
                    <a:lnTo>
                      <a:pt x="8" y="168"/>
                    </a:lnTo>
                    <a:lnTo>
                      <a:pt x="15" y="155"/>
                    </a:lnTo>
                    <a:lnTo>
                      <a:pt x="22" y="143"/>
                    </a:lnTo>
                    <a:lnTo>
                      <a:pt x="36" y="119"/>
                    </a:lnTo>
                    <a:lnTo>
                      <a:pt x="53" y="96"/>
                    </a:lnTo>
                    <a:lnTo>
                      <a:pt x="70" y="74"/>
                    </a:lnTo>
                    <a:lnTo>
                      <a:pt x="70" y="74"/>
                    </a:lnTo>
                    <a:lnTo>
                      <a:pt x="83" y="58"/>
                    </a:lnTo>
                    <a:lnTo>
                      <a:pt x="97" y="42"/>
                    </a:lnTo>
                    <a:lnTo>
                      <a:pt x="103" y="32"/>
                    </a:lnTo>
                    <a:lnTo>
                      <a:pt x="110" y="24"/>
                    </a:lnTo>
                    <a:lnTo>
                      <a:pt x="115" y="15"/>
                    </a:lnTo>
                    <a:lnTo>
                      <a:pt x="118" y="6"/>
                    </a:lnTo>
                    <a:lnTo>
                      <a:pt x="118" y="6"/>
                    </a:lnTo>
                    <a:lnTo>
                      <a:pt x="118" y="3"/>
                    </a:lnTo>
                    <a:lnTo>
                      <a:pt x="117" y="2"/>
                    </a:lnTo>
                    <a:lnTo>
                      <a:pt x="116" y="0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0" y="1"/>
                    </a:lnTo>
                    <a:lnTo>
                      <a:pt x="109" y="3"/>
                    </a:lnTo>
                    <a:lnTo>
                      <a:pt x="109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5" name="Freeform 902"/>
              <p:cNvSpPr>
                <a:spLocks noEditPoints="1"/>
              </p:cNvSpPr>
              <p:nvPr/>
            </p:nvSpPr>
            <p:spPr bwMode="auto">
              <a:xfrm>
                <a:off x="4194175" y="1665288"/>
                <a:ext cx="217488" cy="206375"/>
              </a:xfrm>
              <a:custGeom>
                <a:avLst/>
                <a:gdLst/>
                <a:ahLst/>
                <a:cxnLst>
                  <a:cxn ang="0">
                    <a:pos x="213" y="391"/>
                  </a:cxn>
                  <a:cxn ang="0">
                    <a:pos x="160" y="381"/>
                  </a:cxn>
                  <a:cxn ang="0">
                    <a:pos x="109" y="359"/>
                  </a:cxn>
                  <a:cxn ang="0">
                    <a:pos x="63" y="328"/>
                  </a:cxn>
                  <a:cxn ang="0">
                    <a:pos x="27" y="289"/>
                  </a:cxn>
                  <a:cxn ang="0">
                    <a:pos x="5" y="241"/>
                  </a:cxn>
                  <a:cxn ang="0">
                    <a:pos x="1" y="216"/>
                  </a:cxn>
                  <a:cxn ang="0">
                    <a:pos x="0" y="182"/>
                  </a:cxn>
                  <a:cxn ang="0">
                    <a:pos x="6" y="151"/>
                  </a:cxn>
                  <a:cxn ang="0">
                    <a:pos x="29" y="103"/>
                  </a:cxn>
                  <a:cxn ang="0">
                    <a:pos x="46" y="80"/>
                  </a:cxn>
                  <a:cxn ang="0">
                    <a:pos x="75" y="52"/>
                  </a:cxn>
                  <a:cxn ang="0">
                    <a:pos x="109" y="30"/>
                  </a:cxn>
                  <a:cxn ang="0">
                    <a:pos x="146" y="14"/>
                  </a:cxn>
                  <a:cxn ang="0">
                    <a:pos x="186" y="3"/>
                  </a:cxn>
                  <a:cxn ang="0">
                    <a:pos x="227" y="0"/>
                  </a:cxn>
                  <a:cxn ang="0">
                    <a:pos x="234" y="0"/>
                  </a:cxn>
                  <a:cxn ang="0">
                    <a:pos x="246" y="5"/>
                  </a:cxn>
                  <a:cxn ang="0">
                    <a:pos x="267" y="6"/>
                  </a:cxn>
                  <a:cxn ang="0">
                    <a:pos x="312" y="18"/>
                  </a:cxn>
                  <a:cxn ang="0">
                    <a:pos x="348" y="41"/>
                  </a:cxn>
                  <a:cxn ang="0">
                    <a:pos x="376" y="72"/>
                  </a:cxn>
                  <a:cxn ang="0">
                    <a:pos x="396" y="108"/>
                  </a:cxn>
                  <a:cxn ang="0">
                    <a:pos x="407" y="146"/>
                  </a:cxn>
                  <a:cxn ang="0">
                    <a:pos x="411" y="179"/>
                  </a:cxn>
                  <a:cxn ang="0">
                    <a:pos x="408" y="230"/>
                  </a:cxn>
                  <a:cxn ang="0">
                    <a:pos x="395" y="278"/>
                  </a:cxn>
                  <a:cxn ang="0">
                    <a:pos x="369" y="324"/>
                  </a:cxn>
                  <a:cxn ang="0">
                    <a:pos x="331" y="360"/>
                  </a:cxn>
                  <a:cxn ang="0">
                    <a:pos x="299" y="378"/>
                  </a:cxn>
                  <a:cxn ang="0">
                    <a:pos x="249" y="390"/>
                  </a:cxn>
                  <a:cxn ang="0">
                    <a:pos x="203" y="45"/>
                  </a:cxn>
                  <a:cxn ang="0">
                    <a:pos x="178" y="51"/>
                  </a:cxn>
                  <a:cxn ang="0">
                    <a:pos x="141" y="65"/>
                  </a:cxn>
                  <a:cxn ang="0">
                    <a:pos x="106" y="87"/>
                  </a:cxn>
                  <a:cxn ang="0">
                    <a:pos x="75" y="113"/>
                  </a:cxn>
                  <a:cxn ang="0">
                    <a:pos x="52" y="144"/>
                  </a:cxn>
                  <a:cxn ang="0">
                    <a:pos x="42" y="167"/>
                  </a:cxn>
                  <a:cxn ang="0">
                    <a:pos x="37" y="203"/>
                  </a:cxn>
                  <a:cxn ang="0">
                    <a:pos x="47" y="239"/>
                  </a:cxn>
                  <a:cxn ang="0">
                    <a:pos x="60" y="263"/>
                  </a:cxn>
                  <a:cxn ang="0">
                    <a:pos x="75" y="278"/>
                  </a:cxn>
                  <a:cxn ang="0">
                    <a:pos x="125" y="316"/>
                  </a:cxn>
                  <a:cxn ang="0">
                    <a:pos x="188" y="344"/>
                  </a:cxn>
                  <a:cxn ang="0">
                    <a:pos x="222" y="350"/>
                  </a:cxn>
                  <a:cxn ang="0">
                    <a:pos x="245" y="350"/>
                  </a:cxn>
                  <a:cxn ang="0">
                    <a:pos x="278" y="342"/>
                  </a:cxn>
                  <a:cxn ang="0">
                    <a:pos x="306" y="327"/>
                  </a:cxn>
                  <a:cxn ang="0">
                    <a:pos x="324" y="310"/>
                  </a:cxn>
                  <a:cxn ang="0">
                    <a:pos x="346" y="278"/>
                  </a:cxn>
                  <a:cxn ang="0">
                    <a:pos x="362" y="241"/>
                  </a:cxn>
                  <a:cxn ang="0">
                    <a:pos x="370" y="203"/>
                  </a:cxn>
                  <a:cxn ang="0">
                    <a:pos x="369" y="164"/>
                  </a:cxn>
                  <a:cxn ang="0">
                    <a:pos x="359" y="126"/>
                  </a:cxn>
                  <a:cxn ang="0">
                    <a:pos x="350" y="108"/>
                  </a:cxn>
                  <a:cxn ang="0">
                    <a:pos x="334" y="85"/>
                  </a:cxn>
                  <a:cxn ang="0">
                    <a:pos x="313" y="68"/>
                  </a:cxn>
                  <a:cxn ang="0">
                    <a:pos x="289" y="55"/>
                  </a:cxn>
                  <a:cxn ang="0">
                    <a:pos x="262" y="48"/>
                  </a:cxn>
                  <a:cxn ang="0">
                    <a:pos x="241" y="47"/>
                  </a:cxn>
                  <a:cxn ang="0">
                    <a:pos x="218" y="49"/>
                  </a:cxn>
                  <a:cxn ang="0">
                    <a:pos x="210" y="47"/>
                  </a:cxn>
                </a:cxnLst>
                <a:rect l="0" t="0" r="r" b="b"/>
                <a:pathLst>
                  <a:path w="411" h="391">
                    <a:moveTo>
                      <a:pt x="231" y="391"/>
                    </a:moveTo>
                    <a:lnTo>
                      <a:pt x="231" y="391"/>
                    </a:lnTo>
                    <a:lnTo>
                      <a:pt x="213" y="391"/>
                    </a:lnTo>
                    <a:lnTo>
                      <a:pt x="195" y="389"/>
                    </a:lnTo>
                    <a:lnTo>
                      <a:pt x="178" y="385"/>
                    </a:lnTo>
                    <a:lnTo>
                      <a:pt x="160" y="381"/>
                    </a:lnTo>
                    <a:lnTo>
                      <a:pt x="143" y="374"/>
                    </a:lnTo>
                    <a:lnTo>
                      <a:pt x="125" y="367"/>
                    </a:lnTo>
                    <a:lnTo>
                      <a:pt x="109" y="359"/>
                    </a:lnTo>
                    <a:lnTo>
                      <a:pt x="92" y="350"/>
                    </a:lnTo>
                    <a:lnTo>
                      <a:pt x="78" y="339"/>
                    </a:lnTo>
                    <a:lnTo>
                      <a:pt x="63" y="328"/>
                    </a:lnTo>
                    <a:lnTo>
                      <a:pt x="50" y="315"/>
                    </a:lnTo>
                    <a:lnTo>
                      <a:pt x="37" y="303"/>
                    </a:lnTo>
                    <a:lnTo>
                      <a:pt x="27" y="289"/>
                    </a:lnTo>
                    <a:lnTo>
                      <a:pt x="18" y="273"/>
                    </a:lnTo>
                    <a:lnTo>
                      <a:pt x="11" y="258"/>
                    </a:lnTo>
                    <a:lnTo>
                      <a:pt x="5" y="241"/>
                    </a:lnTo>
                    <a:lnTo>
                      <a:pt x="5" y="241"/>
                    </a:lnTo>
                    <a:lnTo>
                      <a:pt x="3" y="229"/>
                    </a:lnTo>
                    <a:lnTo>
                      <a:pt x="1" y="216"/>
                    </a:lnTo>
                    <a:lnTo>
                      <a:pt x="0" y="204"/>
                    </a:lnTo>
                    <a:lnTo>
                      <a:pt x="0" y="193"/>
                    </a:lnTo>
                    <a:lnTo>
                      <a:pt x="0" y="182"/>
                    </a:lnTo>
                    <a:lnTo>
                      <a:pt x="1" y="171"/>
                    </a:lnTo>
                    <a:lnTo>
                      <a:pt x="3" y="160"/>
                    </a:lnTo>
                    <a:lnTo>
                      <a:pt x="6" y="151"/>
                    </a:lnTo>
                    <a:lnTo>
                      <a:pt x="13" y="133"/>
                    </a:lnTo>
                    <a:lnTo>
                      <a:pt x="20" y="117"/>
                    </a:lnTo>
                    <a:lnTo>
                      <a:pt x="29" y="103"/>
                    </a:lnTo>
                    <a:lnTo>
                      <a:pt x="37" y="89"/>
                    </a:lnTo>
                    <a:lnTo>
                      <a:pt x="37" y="89"/>
                    </a:lnTo>
                    <a:lnTo>
                      <a:pt x="46" y="80"/>
                    </a:lnTo>
                    <a:lnTo>
                      <a:pt x="55" y="70"/>
                    </a:lnTo>
                    <a:lnTo>
                      <a:pt x="64" y="61"/>
                    </a:lnTo>
                    <a:lnTo>
                      <a:pt x="75" y="52"/>
                    </a:lnTo>
                    <a:lnTo>
                      <a:pt x="86" y="45"/>
                    </a:lnTo>
                    <a:lnTo>
                      <a:pt x="97" y="38"/>
                    </a:lnTo>
                    <a:lnTo>
                      <a:pt x="109" y="30"/>
                    </a:lnTo>
                    <a:lnTo>
                      <a:pt x="121" y="24"/>
                    </a:lnTo>
                    <a:lnTo>
                      <a:pt x="134" y="19"/>
                    </a:lnTo>
                    <a:lnTo>
                      <a:pt x="146" y="14"/>
                    </a:lnTo>
                    <a:lnTo>
                      <a:pt x="159" y="10"/>
                    </a:lnTo>
                    <a:lnTo>
                      <a:pt x="173" y="7"/>
                    </a:lnTo>
                    <a:lnTo>
                      <a:pt x="186" y="3"/>
                    </a:lnTo>
                    <a:lnTo>
                      <a:pt x="200" y="1"/>
                    </a:lnTo>
                    <a:lnTo>
                      <a:pt x="213" y="0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9" y="1"/>
                    </a:lnTo>
                    <a:lnTo>
                      <a:pt x="243" y="3"/>
                    </a:lnTo>
                    <a:lnTo>
                      <a:pt x="246" y="5"/>
                    </a:lnTo>
                    <a:lnTo>
                      <a:pt x="249" y="5"/>
                    </a:lnTo>
                    <a:lnTo>
                      <a:pt x="249" y="5"/>
                    </a:lnTo>
                    <a:lnTo>
                      <a:pt x="267" y="6"/>
                    </a:lnTo>
                    <a:lnTo>
                      <a:pt x="283" y="9"/>
                    </a:lnTo>
                    <a:lnTo>
                      <a:pt x="299" y="13"/>
                    </a:lnTo>
                    <a:lnTo>
                      <a:pt x="312" y="18"/>
                    </a:lnTo>
                    <a:lnTo>
                      <a:pt x="326" y="24"/>
                    </a:lnTo>
                    <a:lnTo>
                      <a:pt x="338" y="32"/>
                    </a:lnTo>
                    <a:lnTo>
                      <a:pt x="348" y="41"/>
                    </a:lnTo>
                    <a:lnTo>
                      <a:pt x="359" y="50"/>
                    </a:lnTo>
                    <a:lnTo>
                      <a:pt x="368" y="60"/>
                    </a:lnTo>
                    <a:lnTo>
                      <a:pt x="376" y="72"/>
                    </a:lnTo>
                    <a:lnTo>
                      <a:pt x="383" y="83"/>
                    </a:lnTo>
                    <a:lnTo>
                      <a:pt x="390" y="95"/>
                    </a:lnTo>
                    <a:lnTo>
                      <a:pt x="396" y="108"/>
                    </a:lnTo>
                    <a:lnTo>
                      <a:pt x="400" y="120"/>
                    </a:lnTo>
                    <a:lnTo>
                      <a:pt x="404" y="134"/>
                    </a:lnTo>
                    <a:lnTo>
                      <a:pt x="407" y="146"/>
                    </a:lnTo>
                    <a:lnTo>
                      <a:pt x="407" y="146"/>
                    </a:lnTo>
                    <a:lnTo>
                      <a:pt x="409" y="163"/>
                    </a:lnTo>
                    <a:lnTo>
                      <a:pt x="411" y="179"/>
                    </a:lnTo>
                    <a:lnTo>
                      <a:pt x="411" y="196"/>
                    </a:lnTo>
                    <a:lnTo>
                      <a:pt x="410" y="212"/>
                    </a:lnTo>
                    <a:lnTo>
                      <a:pt x="408" y="230"/>
                    </a:lnTo>
                    <a:lnTo>
                      <a:pt x="405" y="246"/>
                    </a:lnTo>
                    <a:lnTo>
                      <a:pt x="400" y="263"/>
                    </a:lnTo>
                    <a:lnTo>
                      <a:pt x="395" y="278"/>
                    </a:lnTo>
                    <a:lnTo>
                      <a:pt x="388" y="295"/>
                    </a:lnTo>
                    <a:lnTo>
                      <a:pt x="378" y="309"/>
                    </a:lnTo>
                    <a:lnTo>
                      <a:pt x="369" y="324"/>
                    </a:lnTo>
                    <a:lnTo>
                      <a:pt x="358" y="337"/>
                    </a:lnTo>
                    <a:lnTo>
                      <a:pt x="345" y="348"/>
                    </a:lnTo>
                    <a:lnTo>
                      <a:pt x="331" y="360"/>
                    </a:lnTo>
                    <a:lnTo>
                      <a:pt x="315" y="370"/>
                    </a:lnTo>
                    <a:lnTo>
                      <a:pt x="299" y="378"/>
                    </a:lnTo>
                    <a:lnTo>
                      <a:pt x="299" y="378"/>
                    </a:lnTo>
                    <a:lnTo>
                      <a:pt x="283" y="384"/>
                    </a:lnTo>
                    <a:lnTo>
                      <a:pt x="267" y="388"/>
                    </a:lnTo>
                    <a:lnTo>
                      <a:pt x="249" y="390"/>
                    </a:lnTo>
                    <a:lnTo>
                      <a:pt x="231" y="391"/>
                    </a:lnTo>
                    <a:lnTo>
                      <a:pt x="231" y="391"/>
                    </a:lnTo>
                    <a:close/>
                    <a:moveTo>
                      <a:pt x="203" y="45"/>
                    </a:moveTo>
                    <a:lnTo>
                      <a:pt x="203" y="45"/>
                    </a:lnTo>
                    <a:lnTo>
                      <a:pt x="190" y="48"/>
                    </a:lnTo>
                    <a:lnTo>
                      <a:pt x="178" y="51"/>
                    </a:lnTo>
                    <a:lnTo>
                      <a:pt x="166" y="55"/>
                    </a:lnTo>
                    <a:lnTo>
                      <a:pt x="153" y="60"/>
                    </a:lnTo>
                    <a:lnTo>
                      <a:pt x="141" y="65"/>
                    </a:lnTo>
                    <a:lnTo>
                      <a:pt x="128" y="72"/>
                    </a:lnTo>
                    <a:lnTo>
                      <a:pt x="117" y="79"/>
                    </a:lnTo>
                    <a:lnTo>
                      <a:pt x="106" y="87"/>
                    </a:lnTo>
                    <a:lnTo>
                      <a:pt x="95" y="95"/>
                    </a:lnTo>
                    <a:lnTo>
                      <a:pt x="85" y="104"/>
                    </a:lnTo>
                    <a:lnTo>
                      <a:pt x="75" y="113"/>
                    </a:lnTo>
                    <a:lnTo>
                      <a:pt x="66" y="123"/>
                    </a:lnTo>
                    <a:lnTo>
                      <a:pt x="58" y="134"/>
                    </a:lnTo>
                    <a:lnTo>
                      <a:pt x="52" y="144"/>
                    </a:lnTo>
                    <a:lnTo>
                      <a:pt x="46" y="155"/>
                    </a:lnTo>
                    <a:lnTo>
                      <a:pt x="42" y="167"/>
                    </a:lnTo>
                    <a:lnTo>
                      <a:pt x="42" y="167"/>
                    </a:lnTo>
                    <a:lnTo>
                      <a:pt x="40" y="178"/>
                    </a:lnTo>
                    <a:lnTo>
                      <a:pt x="37" y="189"/>
                    </a:lnTo>
                    <a:lnTo>
                      <a:pt x="37" y="203"/>
                    </a:lnTo>
                    <a:lnTo>
                      <a:pt x="38" y="217"/>
                    </a:lnTo>
                    <a:lnTo>
                      <a:pt x="44" y="232"/>
                    </a:lnTo>
                    <a:lnTo>
                      <a:pt x="47" y="239"/>
                    </a:lnTo>
                    <a:lnTo>
                      <a:pt x="50" y="247"/>
                    </a:lnTo>
                    <a:lnTo>
                      <a:pt x="55" y="254"/>
                    </a:lnTo>
                    <a:lnTo>
                      <a:pt x="60" y="263"/>
                    </a:lnTo>
                    <a:lnTo>
                      <a:pt x="67" y="270"/>
                    </a:lnTo>
                    <a:lnTo>
                      <a:pt x="75" y="278"/>
                    </a:lnTo>
                    <a:lnTo>
                      <a:pt x="75" y="278"/>
                    </a:lnTo>
                    <a:lnTo>
                      <a:pt x="89" y="292"/>
                    </a:lnTo>
                    <a:lnTo>
                      <a:pt x="107" y="305"/>
                    </a:lnTo>
                    <a:lnTo>
                      <a:pt x="125" y="316"/>
                    </a:lnTo>
                    <a:lnTo>
                      <a:pt x="145" y="328"/>
                    </a:lnTo>
                    <a:lnTo>
                      <a:pt x="167" y="337"/>
                    </a:lnTo>
                    <a:lnTo>
                      <a:pt x="188" y="344"/>
                    </a:lnTo>
                    <a:lnTo>
                      <a:pt x="200" y="346"/>
                    </a:lnTo>
                    <a:lnTo>
                      <a:pt x="211" y="348"/>
                    </a:lnTo>
                    <a:lnTo>
                      <a:pt x="222" y="350"/>
                    </a:lnTo>
                    <a:lnTo>
                      <a:pt x="233" y="351"/>
                    </a:lnTo>
                    <a:lnTo>
                      <a:pt x="233" y="351"/>
                    </a:lnTo>
                    <a:lnTo>
                      <a:pt x="245" y="350"/>
                    </a:lnTo>
                    <a:lnTo>
                      <a:pt x="256" y="348"/>
                    </a:lnTo>
                    <a:lnTo>
                      <a:pt x="267" y="346"/>
                    </a:lnTo>
                    <a:lnTo>
                      <a:pt x="278" y="342"/>
                    </a:lnTo>
                    <a:lnTo>
                      <a:pt x="287" y="338"/>
                    </a:lnTo>
                    <a:lnTo>
                      <a:pt x="297" y="333"/>
                    </a:lnTo>
                    <a:lnTo>
                      <a:pt x="306" y="327"/>
                    </a:lnTo>
                    <a:lnTo>
                      <a:pt x="314" y="320"/>
                    </a:lnTo>
                    <a:lnTo>
                      <a:pt x="314" y="320"/>
                    </a:lnTo>
                    <a:lnTo>
                      <a:pt x="324" y="310"/>
                    </a:lnTo>
                    <a:lnTo>
                      <a:pt x="332" y="300"/>
                    </a:lnTo>
                    <a:lnTo>
                      <a:pt x="340" y="290"/>
                    </a:lnTo>
                    <a:lnTo>
                      <a:pt x="346" y="278"/>
                    </a:lnTo>
                    <a:lnTo>
                      <a:pt x="352" y="266"/>
                    </a:lnTo>
                    <a:lnTo>
                      <a:pt x="358" y="254"/>
                    </a:lnTo>
                    <a:lnTo>
                      <a:pt x="362" y="241"/>
                    </a:lnTo>
                    <a:lnTo>
                      <a:pt x="366" y="229"/>
                    </a:lnTo>
                    <a:lnTo>
                      <a:pt x="368" y="215"/>
                    </a:lnTo>
                    <a:lnTo>
                      <a:pt x="370" y="203"/>
                    </a:lnTo>
                    <a:lnTo>
                      <a:pt x="370" y="189"/>
                    </a:lnTo>
                    <a:lnTo>
                      <a:pt x="370" y="176"/>
                    </a:lnTo>
                    <a:lnTo>
                      <a:pt x="369" y="164"/>
                    </a:lnTo>
                    <a:lnTo>
                      <a:pt x="367" y="151"/>
                    </a:lnTo>
                    <a:lnTo>
                      <a:pt x="364" y="138"/>
                    </a:lnTo>
                    <a:lnTo>
                      <a:pt x="359" y="126"/>
                    </a:lnTo>
                    <a:lnTo>
                      <a:pt x="359" y="126"/>
                    </a:lnTo>
                    <a:lnTo>
                      <a:pt x="356" y="117"/>
                    </a:lnTo>
                    <a:lnTo>
                      <a:pt x="350" y="108"/>
                    </a:lnTo>
                    <a:lnTo>
                      <a:pt x="345" y="101"/>
                    </a:lnTo>
                    <a:lnTo>
                      <a:pt x="340" y="92"/>
                    </a:lnTo>
                    <a:lnTo>
                      <a:pt x="334" y="85"/>
                    </a:lnTo>
                    <a:lnTo>
                      <a:pt x="328" y="79"/>
                    </a:lnTo>
                    <a:lnTo>
                      <a:pt x="320" y="73"/>
                    </a:lnTo>
                    <a:lnTo>
                      <a:pt x="313" y="68"/>
                    </a:lnTo>
                    <a:lnTo>
                      <a:pt x="306" y="63"/>
                    </a:lnTo>
                    <a:lnTo>
                      <a:pt x="298" y="59"/>
                    </a:lnTo>
                    <a:lnTo>
                      <a:pt x="289" y="55"/>
                    </a:lnTo>
                    <a:lnTo>
                      <a:pt x="280" y="52"/>
                    </a:lnTo>
                    <a:lnTo>
                      <a:pt x="271" y="50"/>
                    </a:lnTo>
                    <a:lnTo>
                      <a:pt x="262" y="48"/>
                    </a:lnTo>
                    <a:lnTo>
                      <a:pt x="251" y="47"/>
                    </a:lnTo>
                    <a:lnTo>
                      <a:pt x="241" y="47"/>
                    </a:lnTo>
                    <a:lnTo>
                      <a:pt x="241" y="47"/>
                    </a:lnTo>
                    <a:lnTo>
                      <a:pt x="221" y="48"/>
                    </a:lnTo>
                    <a:lnTo>
                      <a:pt x="221" y="48"/>
                    </a:lnTo>
                    <a:lnTo>
                      <a:pt x="218" y="49"/>
                    </a:lnTo>
                    <a:lnTo>
                      <a:pt x="218" y="49"/>
                    </a:lnTo>
                    <a:lnTo>
                      <a:pt x="214" y="48"/>
                    </a:lnTo>
                    <a:lnTo>
                      <a:pt x="210" y="47"/>
                    </a:lnTo>
                    <a:lnTo>
                      <a:pt x="207" y="45"/>
                    </a:lnTo>
                    <a:lnTo>
                      <a:pt x="203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6" name="Freeform 903"/>
              <p:cNvSpPr>
                <a:spLocks noEditPoints="1"/>
              </p:cNvSpPr>
              <p:nvPr/>
            </p:nvSpPr>
            <p:spPr bwMode="auto">
              <a:xfrm>
                <a:off x="4197350" y="1404938"/>
                <a:ext cx="449263" cy="444500"/>
              </a:xfrm>
              <a:custGeom>
                <a:avLst/>
                <a:gdLst/>
                <a:ahLst/>
                <a:cxnLst>
                  <a:cxn ang="0">
                    <a:pos x="735" y="833"/>
                  </a:cxn>
                  <a:cxn ang="0">
                    <a:pos x="616" y="832"/>
                  </a:cxn>
                  <a:cxn ang="0">
                    <a:pos x="603" y="831"/>
                  </a:cxn>
                  <a:cxn ang="0">
                    <a:pos x="588" y="829"/>
                  </a:cxn>
                  <a:cxn ang="0">
                    <a:pos x="575" y="811"/>
                  </a:cxn>
                  <a:cxn ang="0">
                    <a:pos x="562" y="767"/>
                  </a:cxn>
                  <a:cxn ang="0">
                    <a:pos x="559" y="714"/>
                  </a:cxn>
                  <a:cxn ang="0">
                    <a:pos x="551" y="661"/>
                  </a:cxn>
                  <a:cxn ang="0">
                    <a:pos x="522" y="582"/>
                  </a:cxn>
                  <a:cxn ang="0">
                    <a:pos x="482" y="510"/>
                  </a:cxn>
                  <a:cxn ang="0">
                    <a:pos x="432" y="444"/>
                  </a:cxn>
                  <a:cxn ang="0">
                    <a:pos x="375" y="389"/>
                  </a:cxn>
                  <a:cxn ang="0">
                    <a:pos x="339" y="363"/>
                  </a:cxn>
                  <a:cxn ang="0">
                    <a:pos x="270" y="330"/>
                  </a:cxn>
                  <a:cxn ang="0">
                    <a:pos x="134" y="299"/>
                  </a:cxn>
                  <a:cxn ang="0">
                    <a:pos x="93" y="296"/>
                  </a:cxn>
                  <a:cxn ang="0">
                    <a:pos x="50" y="287"/>
                  </a:cxn>
                  <a:cxn ang="0">
                    <a:pos x="35" y="271"/>
                  </a:cxn>
                  <a:cxn ang="0">
                    <a:pos x="27" y="263"/>
                  </a:cxn>
                  <a:cxn ang="0">
                    <a:pos x="14" y="223"/>
                  </a:cxn>
                  <a:cxn ang="0">
                    <a:pos x="0" y="99"/>
                  </a:cxn>
                  <a:cxn ang="0">
                    <a:pos x="11" y="14"/>
                  </a:cxn>
                  <a:cxn ang="0">
                    <a:pos x="19" y="3"/>
                  </a:cxn>
                  <a:cxn ang="0">
                    <a:pos x="34" y="1"/>
                  </a:cxn>
                  <a:cxn ang="0">
                    <a:pos x="50" y="11"/>
                  </a:cxn>
                  <a:cxn ang="0">
                    <a:pos x="151" y="17"/>
                  </a:cxn>
                  <a:cxn ang="0">
                    <a:pos x="325" y="50"/>
                  </a:cxn>
                  <a:cxn ang="0">
                    <a:pos x="471" y="111"/>
                  </a:cxn>
                  <a:cxn ang="0">
                    <a:pos x="593" y="201"/>
                  </a:cxn>
                  <a:cxn ang="0">
                    <a:pos x="667" y="284"/>
                  </a:cxn>
                  <a:cxn ang="0">
                    <a:pos x="739" y="398"/>
                  </a:cxn>
                  <a:cxn ang="0">
                    <a:pos x="792" y="526"/>
                  </a:cxn>
                  <a:cxn ang="0">
                    <a:pos x="825" y="672"/>
                  </a:cxn>
                  <a:cxn ang="0">
                    <a:pos x="837" y="799"/>
                  </a:cxn>
                  <a:cxn ang="0">
                    <a:pos x="847" y="815"/>
                  </a:cxn>
                  <a:cxn ang="0">
                    <a:pos x="843" y="833"/>
                  </a:cxn>
                  <a:cxn ang="0">
                    <a:pos x="831" y="838"/>
                  </a:cxn>
                  <a:cxn ang="0">
                    <a:pos x="45" y="65"/>
                  </a:cxn>
                  <a:cxn ang="0">
                    <a:pos x="46" y="157"/>
                  </a:cxn>
                  <a:cxn ang="0">
                    <a:pos x="61" y="237"/>
                  </a:cxn>
                  <a:cxn ang="0">
                    <a:pos x="76" y="249"/>
                  </a:cxn>
                  <a:cxn ang="0">
                    <a:pos x="92" y="257"/>
                  </a:cxn>
                  <a:cxn ang="0">
                    <a:pos x="174" y="267"/>
                  </a:cxn>
                  <a:cxn ang="0">
                    <a:pos x="232" y="274"/>
                  </a:cxn>
                  <a:cxn ang="0">
                    <a:pos x="298" y="295"/>
                  </a:cxn>
                  <a:cxn ang="0">
                    <a:pos x="376" y="335"/>
                  </a:cxn>
                  <a:cxn ang="0">
                    <a:pos x="406" y="360"/>
                  </a:cxn>
                  <a:cxn ang="0">
                    <a:pos x="498" y="465"/>
                  </a:cxn>
                  <a:cxn ang="0">
                    <a:pos x="565" y="574"/>
                  </a:cxn>
                  <a:cxn ang="0">
                    <a:pos x="578" y="611"/>
                  </a:cxn>
                  <a:cxn ang="0">
                    <a:pos x="588" y="680"/>
                  </a:cxn>
                  <a:cxn ang="0">
                    <a:pos x="601" y="759"/>
                  </a:cxn>
                  <a:cxn ang="0">
                    <a:pos x="625" y="791"/>
                  </a:cxn>
                  <a:cxn ang="0">
                    <a:pos x="781" y="793"/>
                  </a:cxn>
                  <a:cxn ang="0">
                    <a:pos x="791" y="740"/>
                  </a:cxn>
                  <a:cxn ang="0">
                    <a:pos x="768" y="594"/>
                  </a:cxn>
                  <a:cxn ang="0">
                    <a:pos x="728" y="467"/>
                  </a:cxn>
                  <a:cxn ang="0">
                    <a:pos x="671" y="358"/>
                  </a:cxn>
                  <a:cxn ang="0">
                    <a:pos x="616" y="287"/>
                  </a:cxn>
                  <a:cxn ang="0">
                    <a:pos x="506" y="187"/>
                  </a:cxn>
                  <a:cxn ang="0">
                    <a:pos x="379" y="115"/>
                  </a:cxn>
                  <a:cxn ang="0">
                    <a:pos x="231" y="71"/>
                  </a:cxn>
                  <a:cxn ang="0">
                    <a:pos x="58" y="53"/>
                  </a:cxn>
                </a:cxnLst>
                <a:rect l="0" t="0" r="r" b="b"/>
                <a:pathLst>
                  <a:path w="847" h="838">
                    <a:moveTo>
                      <a:pt x="829" y="838"/>
                    </a:moveTo>
                    <a:lnTo>
                      <a:pt x="829" y="838"/>
                    </a:lnTo>
                    <a:lnTo>
                      <a:pt x="782" y="835"/>
                    </a:lnTo>
                    <a:lnTo>
                      <a:pt x="735" y="833"/>
                    </a:lnTo>
                    <a:lnTo>
                      <a:pt x="686" y="833"/>
                    </a:lnTo>
                    <a:lnTo>
                      <a:pt x="635" y="832"/>
                    </a:lnTo>
                    <a:lnTo>
                      <a:pt x="616" y="832"/>
                    </a:lnTo>
                    <a:lnTo>
                      <a:pt x="616" y="832"/>
                    </a:lnTo>
                    <a:lnTo>
                      <a:pt x="609" y="831"/>
                    </a:lnTo>
                    <a:lnTo>
                      <a:pt x="606" y="830"/>
                    </a:lnTo>
                    <a:lnTo>
                      <a:pt x="603" y="831"/>
                    </a:lnTo>
                    <a:lnTo>
                      <a:pt x="603" y="831"/>
                    </a:lnTo>
                    <a:lnTo>
                      <a:pt x="599" y="831"/>
                    </a:lnTo>
                    <a:lnTo>
                      <a:pt x="599" y="831"/>
                    </a:lnTo>
                    <a:lnTo>
                      <a:pt x="593" y="831"/>
                    </a:lnTo>
                    <a:lnTo>
                      <a:pt x="588" y="829"/>
                    </a:lnTo>
                    <a:lnTo>
                      <a:pt x="584" y="826"/>
                    </a:lnTo>
                    <a:lnTo>
                      <a:pt x="581" y="822"/>
                    </a:lnTo>
                    <a:lnTo>
                      <a:pt x="581" y="822"/>
                    </a:lnTo>
                    <a:lnTo>
                      <a:pt x="575" y="811"/>
                    </a:lnTo>
                    <a:lnTo>
                      <a:pt x="571" y="800"/>
                    </a:lnTo>
                    <a:lnTo>
                      <a:pt x="567" y="789"/>
                    </a:lnTo>
                    <a:lnTo>
                      <a:pt x="564" y="779"/>
                    </a:lnTo>
                    <a:lnTo>
                      <a:pt x="562" y="767"/>
                    </a:lnTo>
                    <a:lnTo>
                      <a:pt x="561" y="756"/>
                    </a:lnTo>
                    <a:lnTo>
                      <a:pt x="560" y="732"/>
                    </a:lnTo>
                    <a:lnTo>
                      <a:pt x="560" y="732"/>
                    </a:lnTo>
                    <a:lnTo>
                      <a:pt x="559" y="714"/>
                    </a:lnTo>
                    <a:lnTo>
                      <a:pt x="558" y="697"/>
                    </a:lnTo>
                    <a:lnTo>
                      <a:pt x="555" y="679"/>
                    </a:lnTo>
                    <a:lnTo>
                      <a:pt x="551" y="661"/>
                    </a:lnTo>
                    <a:lnTo>
                      <a:pt x="551" y="661"/>
                    </a:lnTo>
                    <a:lnTo>
                      <a:pt x="545" y="641"/>
                    </a:lnTo>
                    <a:lnTo>
                      <a:pt x="538" y="622"/>
                    </a:lnTo>
                    <a:lnTo>
                      <a:pt x="530" y="602"/>
                    </a:lnTo>
                    <a:lnTo>
                      <a:pt x="522" y="582"/>
                    </a:lnTo>
                    <a:lnTo>
                      <a:pt x="513" y="564"/>
                    </a:lnTo>
                    <a:lnTo>
                      <a:pt x="504" y="545"/>
                    </a:lnTo>
                    <a:lnTo>
                      <a:pt x="493" y="528"/>
                    </a:lnTo>
                    <a:lnTo>
                      <a:pt x="482" y="510"/>
                    </a:lnTo>
                    <a:lnTo>
                      <a:pt x="470" y="492"/>
                    </a:lnTo>
                    <a:lnTo>
                      <a:pt x="458" y="476"/>
                    </a:lnTo>
                    <a:lnTo>
                      <a:pt x="446" y="459"/>
                    </a:lnTo>
                    <a:lnTo>
                      <a:pt x="432" y="444"/>
                    </a:lnTo>
                    <a:lnTo>
                      <a:pt x="419" y="429"/>
                    </a:lnTo>
                    <a:lnTo>
                      <a:pt x="404" y="415"/>
                    </a:lnTo>
                    <a:lnTo>
                      <a:pt x="390" y="403"/>
                    </a:lnTo>
                    <a:lnTo>
                      <a:pt x="375" y="389"/>
                    </a:lnTo>
                    <a:lnTo>
                      <a:pt x="375" y="389"/>
                    </a:lnTo>
                    <a:lnTo>
                      <a:pt x="364" y="380"/>
                    </a:lnTo>
                    <a:lnTo>
                      <a:pt x="352" y="372"/>
                    </a:lnTo>
                    <a:lnTo>
                      <a:pt x="339" y="363"/>
                    </a:lnTo>
                    <a:lnTo>
                      <a:pt x="326" y="356"/>
                    </a:lnTo>
                    <a:lnTo>
                      <a:pt x="313" y="349"/>
                    </a:lnTo>
                    <a:lnTo>
                      <a:pt x="299" y="342"/>
                    </a:lnTo>
                    <a:lnTo>
                      <a:pt x="270" y="330"/>
                    </a:lnTo>
                    <a:lnTo>
                      <a:pt x="239" y="320"/>
                    </a:lnTo>
                    <a:lnTo>
                      <a:pt x="206" y="312"/>
                    </a:lnTo>
                    <a:lnTo>
                      <a:pt x="171" y="304"/>
                    </a:lnTo>
                    <a:lnTo>
                      <a:pt x="134" y="299"/>
                    </a:lnTo>
                    <a:lnTo>
                      <a:pt x="134" y="299"/>
                    </a:lnTo>
                    <a:lnTo>
                      <a:pt x="112" y="297"/>
                    </a:lnTo>
                    <a:lnTo>
                      <a:pt x="112" y="297"/>
                    </a:lnTo>
                    <a:lnTo>
                      <a:pt x="93" y="296"/>
                    </a:lnTo>
                    <a:lnTo>
                      <a:pt x="75" y="294"/>
                    </a:lnTo>
                    <a:lnTo>
                      <a:pt x="66" y="292"/>
                    </a:lnTo>
                    <a:lnTo>
                      <a:pt x="57" y="290"/>
                    </a:lnTo>
                    <a:lnTo>
                      <a:pt x="50" y="287"/>
                    </a:lnTo>
                    <a:lnTo>
                      <a:pt x="43" y="283"/>
                    </a:lnTo>
                    <a:lnTo>
                      <a:pt x="43" y="283"/>
                    </a:lnTo>
                    <a:lnTo>
                      <a:pt x="38" y="278"/>
                    </a:lnTo>
                    <a:lnTo>
                      <a:pt x="35" y="271"/>
                    </a:lnTo>
                    <a:lnTo>
                      <a:pt x="33" y="268"/>
                    </a:lnTo>
                    <a:lnTo>
                      <a:pt x="29" y="266"/>
                    </a:lnTo>
                    <a:lnTo>
                      <a:pt x="29" y="266"/>
                    </a:lnTo>
                    <a:lnTo>
                      <a:pt x="27" y="263"/>
                    </a:lnTo>
                    <a:lnTo>
                      <a:pt x="25" y="261"/>
                    </a:lnTo>
                    <a:lnTo>
                      <a:pt x="22" y="255"/>
                    </a:lnTo>
                    <a:lnTo>
                      <a:pt x="22" y="255"/>
                    </a:lnTo>
                    <a:lnTo>
                      <a:pt x="14" y="223"/>
                    </a:lnTo>
                    <a:lnTo>
                      <a:pt x="8" y="191"/>
                    </a:lnTo>
                    <a:lnTo>
                      <a:pt x="4" y="160"/>
                    </a:lnTo>
                    <a:lnTo>
                      <a:pt x="2" y="129"/>
                    </a:lnTo>
                    <a:lnTo>
                      <a:pt x="0" y="99"/>
                    </a:lnTo>
                    <a:lnTo>
                      <a:pt x="3" y="70"/>
                    </a:lnTo>
                    <a:lnTo>
                      <a:pt x="6" y="41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13" y="10"/>
                    </a:lnTo>
                    <a:lnTo>
                      <a:pt x="14" y="7"/>
                    </a:lnTo>
                    <a:lnTo>
                      <a:pt x="16" y="5"/>
                    </a:lnTo>
                    <a:lnTo>
                      <a:pt x="19" y="3"/>
                    </a:lnTo>
                    <a:lnTo>
                      <a:pt x="23" y="1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4" y="1"/>
                    </a:lnTo>
                    <a:lnTo>
                      <a:pt x="39" y="2"/>
                    </a:lnTo>
                    <a:lnTo>
                      <a:pt x="43" y="5"/>
                    </a:lnTo>
                    <a:lnTo>
                      <a:pt x="47" y="8"/>
                    </a:lnTo>
                    <a:lnTo>
                      <a:pt x="50" y="11"/>
                    </a:lnTo>
                    <a:lnTo>
                      <a:pt x="55" y="11"/>
                    </a:lnTo>
                    <a:lnTo>
                      <a:pt x="55" y="11"/>
                    </a:lnTo>
                    <a:lnTo>
                      <a:pt x="105" y="13"/>
                    </a:lnTo>
                    <a:lnTo>
                      <a:pt x="151" y="17"/>
                    </a:lnTo>
                    <a:lnTo>
                      <a:pt x="198" y="23"/>
                    </a:lnTo>
                    <a:lnTo>
                      <a:pt x="241" y="31"/>
                    </a:lnTo>
                    <a:lnTo>
                      <a:pt x="284" y="40"/>
                    </a:lnTo>
                    <a:lnTo>
                      <a:pt x="325" y="50"/>
                    </a:lnTo>
                    <a:lnTo>
                      <a:pt x="364" y="63"/>
                    </a:lnTo>
                    <a:lnTo>
                      <a:pt x="401" y="77"/>
                    </a:lnTo>
                    <a:lnTo>
                      <a:pt x="437" y="94"/>
                    </a:lnTo>
                    <a:lnTo>
                      <a:pt x="471" y="111"/>
                    </a:lnTo>
                    <a:lnTo>
                      <a:pt x="504" y="131"/>
                    </a:lnTo>
                    <a:lnTo>
                      <a:pt x="536" y="153"/>
                    </a:lnTo>
                    <a:lnTo>
                      <a:pt x="564" y="175"/>
                    </a:lnTo>
                    <a:lnTo>
                      <a:pt x="593" y="201"/>
                    </a:lnTo>
                    <a:lnTo>
                      <a:pt x="620" y="228"/>
                    </a:lnTo>
                    <a:lnTo>
                      <a:pt x="645" y="256"/>
                    </a:lnTo>
                    <a:lnTo>
                      <a:pt x="645" y="256"/>
                    </a:lnTo>
                    <a:lnTo>
                      <a:pt x="667" y="284"/>
                    </a:lnTo>
                    <a:lnTo>
                      <a:pt x="686" y="312"/>
                    </a:lnTo>
                    <a:lnTo>
                      <a:pt x="706" y="340"/>
                    </a:lnTo>
                    <a:lnTo>
                      <a:pt x="724" y="368"/>
                    </a:lnTo>
                    <a:lnTo>
                      <a:pt x="739" y="398"/>
                    </a:lnTo>
                    <a:lnTo>
                      <a:pt x="755" y="429"/>
                    </a:lnTo>
                    <a:lnTo>
                      <a:pt x="768" y="460"/>
                    </a:lnTo>
                    <a:lnTo>
                      <a:pt x="780" y="493"/>
                    </a:lnTo>
                    <a:lnTo>
                      <a:pt x="792" y="526"/>
                    </a:lnTo>
                    <a:lnTo>
                      <a:pt x="801" y="562"/>
                    </a:lnTo>
                    <a:lnTo>
                      <a:pt x="810" y="597"/>
                    </a:lnTo>
                    <a:lnTo>
                      <a:pt x="818" y="634"/>
                    </a:lnTo>
                    <a:lnTo>
                      <a:pt x="825" y="672"/>
                    </a:lnTo>
                    <a:lnTo>
                      <a:pt x="830" y="711"/>
                    </a:lnTo>
                    <a:lnTo>
                      <a:pt x="834" y="752"/>
                    </a:lnTo>
                    <a:lnTo>
                      <a:pt x="837" y="794"/>
                    </a:lnTo>
                    <a:lnTo>
                      <a:pt x="837" y="799"/>
                    </a:lnTo>
                    <a:lnTo>
                      <a:pt x="840" y="802"/>
                    </a:lnTo>
                    <a:lnTo>
                      <a:pt x="840" y="802"/>
                    </a:lnTo>
                    <a:lnTo>
                      <a:pt x="844" y="808"/>
                    </a:lnTo>
                    <a:lnTo>
                      <a:pt x="847" y="815"/>
                    </a:lnTo>
                    <a:lnTo>
                      <a:pt x="847" y="822"/>
                    </a:lnTo>
                    <a:lnTo>
                      <a:pt x="846" y="829"/>
                    </a:lnTo>
                    <a:lnTo>
                      <a:pt x="846" y="829"/>
                    </a:lnTo>
                    <a:lnTo>
                      <a:pt x="843" y="833"/>
                    </a:lnTo>
                    <a:lnTo>
                      <a:pt x="840" y="836"/>
                    </a:lnTo>
                    <a:lnTo>
                      <a:pt x="836" y="837"/>
                    </a:lnTo>
                    <a:lnTo>
                      <a:pt x="831" y="838"/>
                    </a:lnTo>
                    <a:lnTo>
                      <a:pt x="831" y="838"/>
                    </a:lnTo>
                    <a:lnTo>
                      <a:pt x="829" y="838"/>
                    </a:lnTo>
                    <a:lnTo>
                      <a:pt x="829" y="838"/>
                    </a:lnTo>
                    <a:close/>
                    <a:moveTo>
                      <a:pt x="45" y="65"/>
                    </a:moveTo>
                    <a:lnTo>
                      <a:pt x="45" y="65"/>
                    </a:lnTo>
                    <a:lnTo>
                      <a:pt x="44" y="89"/>
                    </a:lnTo>
                    <a:lnTo>
                      <a:pt x="43" y="112"/>
                    </a:lnTo>
                    <a:lnTo>
                      <a:pt x="44" y="135"/>
                    </a:lnTo>
                    <a:lnTo>
                      <a:pt x="46" y="157"/>
                    </a:lnTo>
                    <a:lnTo>
                      <a:pt x="49" y="177"/>
                    </a:lnTo>
                    <a:lnTo>
                      <a:pt x="52" y="197"/>
                    </a:lnTo>
                    <a:lnTo>
                      <a:pt x="59" y="232"/>
                    </a:lnTo>
                    <a:lnTo>
                      <a:pt x="61" y="237"/>
                    </a:lnTo>
                    <a:lnTo>
                      <a:pt x="67" y="239"/>
                    </a:lnTo>
                    <a:lnTo>
                      <a:pt x="67" y="239"/>
                    </a:lnTo>
                    <a:lnTo>
                      <a:pt x="72" y="243"/>
                    </a:lnTo>
                    <a:lnTo>
                      <a:pt x="76" y="249"/>
                    </a:lnTo>
                    <a:lnTo>
                      <a:pt x="78" y="253"/>
                    </a:lnTo>
                    <a:lnTo>
                      <a:pt x="82" y="254"/>
                    </a:lnTo>
                    <a:lnTo>
                      <a:pt x="82" y="254"/>
                    </a:lnTo>
                    <a:lnTo>
                      <a:pt x="92" y="257"/>
                    </a:lnTo>
                    <a:lnTo>
                      <a:pt x="103" y="259"/>
                    </a:lnTo>
                    <a:lnTo>
                      <a:pt x="125" y="263"/>
                    </a:lnTo>
                    <a:lnTo>
                      <a:pt x="149" y="265"/>
                    </a:lnTo>
                    <a:lnTo>
                      <a:pt x="174" y="267"/>
                    </a:lnTo>
                    <a:lnTo>
                      <a:pt x="174" y="267"/>
                    </a:lnTo>
                    <a:lnTo>
                      <a:pt x="207" y="270"/>
                    </a:lnTo>
                    <a:lnTo>
                      <a:pt x="220" y="272"/>
                    </a:lnTo>
                    <a:lnTo>
                      <a:pt x="232" y="274"/>
                    </a:lnTo>
                    <a:lnTo>
                      <a:pt x="232" y="274"/>
                    </a:lnTo>
                    <a:lnTo>
                      <a:pt x="254" y="281"/>
                    </a:lnTo>
                    <a:lnTo>
                      <a:pt x="275" y="287"/>
                    </a:lnTo>
                    <a:lnTo>
                      <a:pt x="298" y="295"/>
                    </a:lnTo>
                    <a:lnTo>
                      <a:pt x="321" y="304"/>
                    </a:lnTo>
                    <a:lnTo>
                      <a:pt x="343" y="316"/>
                    </a:lnTo>
                    <a:lnTo>
                      <a:pt x="366" y="328"/>
                    </a:lnTo>
                    <a:lnTo>
                      <a:pt x="376" y="335"/>
                    </a:lnTo>
                    <a:lnTo>
                      <a:pt x="387" y="344"/>
                    </a:lnTo>
                    <a:lnTo>
                      <a:pt x="397" y="352"/>
                    </a:lnTo>
                    <a:lnTo>
                      <a:pt x="406" y="360"/>
                    </a:lnTo>
                    <a:lnTo>
                      <a:pt x="406" y="360"/>
                    </a:lnTo>
                    <a:lnTo>
                      <a:pt x="432" y="386"/>
                    </a:lnTo>
                    <a:lnTo>
                      <a:pt x="456" y="413"/>
                    </a:lnTo>
                    <a:lnTo>
                      <a:pt x="478" y="439"/>
                    </a:lnTo>
                    <a:lnTo>
                      <a:pt x="498" y="465"/>
                    </a:lnTo>
                    <a:lnTo>
                      <a:pt x="517" y="491"/>
                    </a:lnTo>
                    <a:lnTo>
                      <a:pt x="535" y="518"/>
                    </a:lnTo>
                    <a:lnTo>
                      <a:pt x="550" y="545"/>
                    </a:lnTo>
                    <a:lnTo>
                      <a:pt x="565" y="574"/>
                    </a:lnTo>
                    <a:lnTo>
                      <a:pt x="565" y="574"/>
                    </a:lnTo>
                    <a:lnTo>
                      <a:pt x="571" y="585"/>
                    </a:lnTo>
                    <a:lnTo>
                      <a:pt x="575" y="598"/>
                    </a:lnTo>
                    <a:lnTo>
                      <a:pt x="578" y="611"/>
                    </a:lnTo>
                    <a:lnTo>
                      <a:pt x="581" y="625"/>
                    </a:lnTo>
                    <a:lnTo>
                      <a:pt x="585" y="653"/>
                    </a:lnTo>
                    <a:lnTo>
                      <a:pt x="588" y="680"/>
                    </a:lnTo>
                    <a:lnTo>
                      <a:pt x="588" y="680"/>
                    </a:lnTo>
                    <a:lnTo>
                      <a:pt x="591" y="707"/>
                    </a:lnTo>
                    <a:lnTo>
                      <a:pt x="594" y="734"/>
                    </a:lnTo>
                    <a:lnTo>
                      <a:pt x="598" y="747"/>
                    </a:lnTo>
                    <a:lnTo>
                      <a:pt x="601" y="759"/>
                    </a:lnTo>
                    <a:lnTo>
                      <a:pt x="604" y="771"/>
                    </a:lnTo>
                    <a:lnTo>
                      <a:pt x="609" y="783"/>
                    </a:lnTo>
                    <a:lnTo>
                      <a:pt x="612" y="791"/>
                    </a:lnTo>
                    <a:lnTo>
                      <a:pt x="625" y="791"/>
                    </a:lnTo>
                    <a:lnTo>
                      <a:pt x="625" y="791"/>
                    </a:lnTo>
                    <a:lnTo>
                      <a:pt x="704" y="791"/>
                    </a:lnTo>
                    <a:lnTo>
                      <a:pt x="742" y="792"/>
                    </a:lnTo>
                    <a:lnTo>
                      <a:pt x="781" y="793"/>
                    </a:lnTo>
                    <a:lnTo>
                      <a:pt x="795" y="794"/>
                    </a:lnTo>
                    <a:lnTo>
                      <a:pt x="794" y="780"/>
                    </a:lnTo>
                    <a:lnTo>
                      <a:pt x="794" y="780"/>
                    </a:lnTo>
                    <a:lnTo>
                      <a:pt x="791" y="740"/>
                    </a:lnTo>
                    <a:lnTo>
                      <a:pt x="787" y="701"/>
                    </a:lnTo>
                    <a:lnTo>
                      <a:pt x="781" y="664"/>
                    </a:lnTo>
                    <a:lnTo>
                      <a:pt x="775" y="628"/>
                    </a:lnTo>
                    <a:lnTo>
                      <a:pt x="768" y="594"/>
                    </a:lnTo>
                    <a:lnTo>
                      <a:pt x="760" y="560"/>
                    </a:lnTo>
                    <a:lnTo>
                      <a:pt x="750" y="528"/>
                    </a:lnTo>
                    <a:lnTo>
                      <a:pt x="739" y="497"/>
                    </a:lnTo>
                    <a:lnTo>
                      <a:pt x="728" y="467"/>
                    </a:lnTo>
                    <a:lnTo>
                      <a:pt x="715" y="439"/>
                    </a:lnTo>
                    <a:lnTo>
                      <a:pt x="702" y="411"/>
                    </a:lnTo>
                    <a:lnTo>
                      <a:pt x="686" y="384"/>
                    </a:lnTo>
                    <a:lnTo>
                      <a:pt x="671" y="358"/>
                    </a:lnTo>
                    <a:lnTo>
                      <a:pt x="654" y="333"/>
                    </a:lnTo>
                    <a:lnTo>
                      <a:pt x="636" y="310"/>
                    </a:lnTo>
                    <a:lnTo>
                      <a:pt x="616" y="287"/>
                    </a:lnTo>
                    <a:lnTo>
                      <a:pt x="616" y="287"/>
                    </a:lnTo>
                    <a:lnTo>
                      <a:pt x="590" y="259"/>
                    </a:lnTo>
                    <a:lnTo>
                      <a:pt x="562" y="233"/>
                    </a:lnTo>
                    <a:lnTo>
                      <a:pt x="535" y="209"/>
                    </a:lnTo>
                    <a:lnTo>
                      <a:pt x="506" y="187"/>
                    </a:lnTo>
                    <a:lnTo>
                      <a:pt x="476" y="166"/>
                    </a:lnTo>
                    <a:lnTo>
                      <a:pt x="445" y="147"/>
                    </a:lnTo>
                    <a:lnTo>
                      <a:pt x="412" y="131"/>
                    </a:lnTo>
                    <a:lnTo>
                      <a:pt x="379" y="115"/>
                    </a:lnTo>
                    <a:lnTo>
                      <a:pt x="343" y="102"/>
                    </a:lnTo>
                    <a:lnTo>
                      <a:pt x="307" y="90"/>
                    </a:lnTo>
                    <a:lnTo>
                      <a:pt x="270" y="80"/>
                    </a:lnTo>
                    <a:lnTo>
                      <a:pt x="231" y="71"/>
                    </a:lnTo>
                    <a:lnTo>
                      <a:pt x="190" y="65"/>
                    </a:lnTo>
                    <a:lnTo>
                      <a:pt x="147" y="60"/>
                    </a:lnTo>
                    <a:lnTo>
                      <a:pt x="104" y="55"/>
                    </a:lnTo>
                    <a:lnTo>
                      <a:pt x="58" y="53"/>
                    </a:lnTo>
                    <a:lnTo>
                      <a:pt x="47" y="53"/>
                    </a:lnTo>
                    <a:lnTo>
                      <a:pt x="45" y="6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77" name="Freeform 904"/>
              <p:cNvSpPr>
                <a:spLocks noEditPoints="1"/>
              </p:cNvSpPr>
              <p:nvPr/>
            </p:nvSpPr>
            <p:spPr bwMode="auto">
              <a:xfrm>
                <a:off x="4214813" y="1193800"/>
                <a:ext cx="649288" cy="658813"/>
              </a:xfrm>
              <a:custGeom>
                <a:avLst/>
                <a:gdLst/>
                <a:ahLst/>
                <a:cxnLst>
                  <a:cxn ang="0">
                    <a:pos x="980" y="1233"/>
                  </a:cxn>
                  <a:cxn ang="0">
                    <a:pos x="957" y="1244"/>
                  </a:cxn>
                  <a:cxn ang="0">
                    <a:pos x="943" y="1233"/>
                  </a:cxn>
                  <a:cxn ang="0">
                    <a:pos x="933" y="1152"/>
                  </a:cxn>
                  <a:cxn ang="0">
                    <a:pos x="929" y="1000"/>
                  </a:cxn>
                  <a:cxn ang="0">
                    <a:pos x="911" y="872"/>
                  </a:cxn>
                  <a:cxn ang="0">
                    <a:pos x="879" y="776"/>
                  </a:cxn>
                  <a:cxn ang="0">
                    <a:pos x="828" y="668"/>
                  </a:cxn>
                  <a:cxn ang="0">
                    <a:pos x="764" y="576"/>
                  </a:cxn>
                  <a:cxn ang="0">
                    <a:pos x="699" y="508"/>
                  </a:cxn>
                  <a:cxn ang="0">
                    <a:pos x="604" y="435"/>
                  </a:cxn>
                  <a:cxn ang="0">
                    <a:pos x="504" y="380"/>
                  </a:cxn>
                  <a:cxn ang="0">
                    <a:pos x="287" y="307"/>
                  </a:cxn>
                  <a:cxn ang="0">
                    <a:pos x="25" y="257"/>
                  </a:cxn>
                  <a:cxn ang="0">
                    <a:pos x="14" y="251"/>
                  </a:cxn>
                  <a:cxn ang="0">
                    <a:pos x="13" y="231"/>
                  </a:cxn>
                  <a:cxn ang="0">
                    <a:pos x="5" y="215"/>
                  </a:cxn>
                  <a:cxn ang="0">
                    <a:pos x="1" y="69"/>
                  </a:cxn>
                  <a:cxn ang="0">
                    <a:pos x="3" y="8"/>
                  </a:cxn>
                  <a:cxn ang="0">
                    <a:pos x="16" y="0"/>
                  </a:cxn>
                  <a:cxn ang="0">
                    <a:pos x="33" y="2"/>
                  </a:cxn>
                  <a:cxn ang="0">
                    <a:pos x="79" y="13"/>
                  </a:cxn>
                  <a:cxn ang="0">
                    <a:pos x="281" y="38"/>
                  </a:cxn>
                  <a:cxn ang="0">
                    <a:pos x="459" y="74"/>
                  </a:cxn>
                  <a:cxn ang="0">
                    <a:pos x="545" y="107"/>
                  </a:cxn>
                  <a:cxn ang="0">
                    <a:pos x="768" y="239"/>
                  </a:cxn>
                  <a:cxn ang="0">
                    <a:pos x="867" y="321"/>
                  </a:cxn>
                  <a:cxn ang="0">
                    <a:pos x="942" y="400"/>
                  </a:cxn>
                  <a:cxn ang="0">
                    <a:pos x="1027" y="510"/>
                  </a:cxn>
                  <a:cxn ang="0">
                    <a:pos x="1093" y="622"/>
                  </a:cxn>
                  <a:cxn ang="0">
                    <a:pos x="1131" y="712"/>
                  </a:cxn>
                  <a:cxn ang="0">
                    <a:pos x="1178" y="904"/>
                  </a:cxn>
                  <a:cxn ang="0">
                    <a:pos x="1215" y="1189"/>
                  </a:cxn>
                  <a:cxn ang="0">
                    <a:pos x="1227" y="1208"/>
                  </a:cxn>
                  <a:cxn ang="0">
                    <a:pos x="1219" y="1230"/>
                  </a:cxn>
                  <a:cxn ang="0">
                    <a:pos x="1208" y="1232"/>
                  </a:cxn>
                  <a:cxn ang="0">
                    <a:pos x="1106" y="1233"/>
                  </a:cxn>
                  <a:cxn ang="0">
                    <a:pos x="997" y="1244"/>
                  </a:cxn>
                  <a:cxn ang="0">
                    <a:pos x="45" y="117"/>
                  </a:cxn>
                  <a:cxn ang="0">
                    <a:pos x="66" y="221"/>
                  </a:cxn>
                  <a:cxn ang="0">
                    <a:pos x="362" y="283"/>
                  </a:cxn>
                  <a:cxn ang="0">
                    <a:pos x="548" y="352"/>
                  </a:cxn>
                  <a:cxn ang="0">
                    <a:pos x="654" y="414"/>
                  </a:cxn>
                  <a:cxn ang="0">
                    <a:pos x="750" y="498"/>
                  </a:cxn>
                  <a:cxn ang="0">
                    <a:pos x="839" y="609"/>
                  </a:cxn>
                  <a:cxn ang="0">
                    <a:pos x="931" y="792"/>
                  </a:cxn>
                  <a:cxn ang="0">
                    <a:pos x="958" y="912"/>
                  </a:cxn>
                  <a:cxn ang="0">
                    <a:pos x="968" y="1048"/>
                  </a:cxn>
                  <a:cxn ang="0">
                    <a:pos x="995" y="1203"/>
                  </a:cxn>
                  <a:cxn ang="0">
                    <a:pos x="1048" y="1197"/>
                  </a:cxn>
                  <a:cxn ang="0">
                    <a:pos x="1172" y="1175"/>
                  </a:cxn>
                  <a:cxn ang="0">
                    <a:pos x="1146" y="947"/>
                  </a:cxn>
                  <a:cxn ang="0">
                    <a:pos x="1106" y="764"/>
                  </a:cxn>
                  <a:cxn ang="0">
                    <a:pos x="1065" y="665"/>
                  </a:cxn>
                  <a:cxn ang="0">
                    <a:pos x="993" y="536"/>
                  </a:cxn>
                  <a:cxn ang="0">
                    <a:pos x="905" y="420"/>
                  </a:cxn>
                  <a:cxn ang="0">
                    <a:pos x="825" y="340"/>
                  </a:cxn>
                  <a:cxn ang="0">
                    <a:pos x="671" y="222"/>
                  </a:cxn>
                  <a:cxn ang="0">
                    <a:pos x="536" y="148"/>
                  </a:cxn>
                  <a:cxn ang="0">
                    <a:pos x="419" y="106"/>
                  </a:cxn>
                  <a:cxn ang="0">
                    <a:pos x="181" y="68"/>
                  </a:cxn>
                  <a:cxn ang="0">
                    <a:pos x="43" y="65"/>
                  </a:cxn>
                </a:cxnLst>
                <a:rect l="0" t="0" r="r" b="b"/>
                <a:pathLst>
                  <a:path w="1227" h="1244">
                    <a:moveTo>
                      <a:pt x="997" y="1244"/>
                    </a:moveTo>
                    <a:lnTo>
                      <a:pt x="997" y="1244"/>
                    </a:lnTo>
                    <a:lnTo>
                      <a:pt x="992" y="1243"/>
                    </a:lnTo>
                    <a:lnTo>
                      <a:pt x="987" y="1241"/>
                    </a:lnTo>
                    <a:lnTo>
                      <a:pt x="980" y="1233"/>
                    </a:lnTo>
                    <a:lnTo>
                      <a:pt x="971" y="1239"/>
                    </a:lnTo>
                    <a:lnTo>
                      <a:pt x="971" y="1239"/>
                    </a:lnTo>
                    <a:lnTo>
                      <a:pt x="965" y="1243"/>
                    </a:lnTo>
                    <a:lnTo>
                      <a:pt x="957" y="1244"/>
                    </a:lnTo>
                    <a:lnTo>
                      <a:pt x="957" y="1244"/>
                    </a:lnTo>
                    <a:lnTo>
                      <a:pt x="953" y="1243"/>
                    </a:lnTo>
                    <a:lnTo>
                      <a:pt x="948" y="1241"/>
                    </a:lnTo>
                    <a:lnTo>
                      <a:pt x="946" y="1239"/>
                    </a:lnTo>
                    <a:lnTo>
                      <a:pt x="945" y="1236"/>
                    </a:lnTo>
                    <a:lnTo>
                      <a:pt x="943" y="1233"/>
                    </a:lnTo>
                    <a:lnTo>
                      <a:pt x="942" y="1229"/>
                    </a:lnTo>
                    <a:lnTo>
                      <a:pt x="942" y="1229"/>
                    </a:lnTo>
                    <a:lnTo>
                      <a:pt x="939" y="1211"/>
                    </a:lnTo>
                    <a:lnTo>
                      <a:pt x="936" y="1191"/>
                    </a:lnTo>
                    <a:lnTo>
                      <a:pt x="933" y="1152"/>
                    </a:lnTo>
                    <a:lnTo>
                      <a:pt x="932" y="1113"/>
                    </a:lnTo>
                    <a:lnTo>
                      <a:pt x="931" y="1075"/>
                    </a:lnTo>
                    <a:lnTo>
                      <a:pt x="931" y="1075"/>
                    </a:lnTo>
                    <a:lnTo>
                      <a:pt x="930" y="1025"/>
                    </a:lnTo>
                    <a:lnTo>
                      <a:pt x="929" y="1000"/>
                    </a:lnTo>
                    <a:lnTo>
                      <a:pt x="927" y="974"/>
                    </a:lnTo>
                    <a:lnTo>
                      <a:pt x="925" y="948"/>
                    </a:lnTo>
                    <a:lnTo>
                      <a:pt x="921" y="923"/>
                    </a:lnTo>
                    <a:lnTo>
                      <a:pt x="917" y="898"/>
                    </a:lnTo>
                    <a:lnTo>
                      <a:pt x="911" y="872"/>
                    </a:lnTo>
                    <a:lnTo>
                      <a:pt x="911" y="872"/>
                    </a:lnTo>
                    <a:lnTo>
                      <a:pt x="903" y="847"/>
                    </a:lnTo>
                    <a:lnTo>
                      <a:pt x="896" y="822"/>
                    </a:lnTo>
                    <a:lnTo>
                      <a:pt x="888" y="798"/>
                    </a:lnTo>
                    <a:lnTo>
                      <a:pt x="879" y="776"/>
                    </a:lnTo>
                    <a:lnTo>
                      <a:pt x="870" y="753"/>
                    </a:lnTo>
                    <a:lnTo>
                      <a:pt x="860" y="730"/>
                    </a:lnTo>
                    <a:lnTo>
                      <a:pt x="850" y="710"/>
                    </a:lnTo>
                    <a:lnTo>
                      <a:pt x="839" y="688"/>
                    </a:lnTo>
                    <a:lnTo>
                      <a:pt x="828" y="668"/>
                    </a:lnTo>
                    <a:lnTo>
                      <a:pt x="817" y="649"/>
                    </a:lnTo>
                    <a:lnTo>
                      <a:pt x="804" y="629"/>
                    </a:lnTo>
                    <a:lnTo>
                      <a:pt x="791" y="610"/>
                    </a:lnTo>
                    <a:lnTo>
                      <a:pt x="777" y="593"/>
                    </a:lnTo>
                    <a:lnTo>
                      <a:pt x="764" y="576"/>
                    </a:lnTo>
                    <a:lnTo>
                      <a:pt x="749" y="559"/>
                    </a:lnTo>
                    <a:lnTo>
                      <a:pt x="735" y="543"/>
                    </a:lnTo>
                    <a:lnTo>
                      <a:pt x="735" y="543"/>
                    </a:lnTo>
                    <a:lnTo>
                      <a:pt x="717" y="526"/>
                    </a:lnTo>
                    <a:lnTo>
                      <a:pt x="699" y="508"/>
                    </a:lnTo>
                    <a:lnTo>
                      <a:pt x="680" y="493"/>
                    </a:lnTo>
                    <a:lnTo>
                      <a:pt x="662" y="477"/>
                    </a:lnTo>
                    <a:lnTo>
                      <a:pt x="643" y="462"/>
                    </a:lnTo>
                    <a:lnTo>
                      <a:pt x="623" y="448"/>
                    </a:lnTo>
                    <a:lnTo>
                      <a:pt x="604" y="435"/>
                    </a:lnTo>
                    <a:lnTo>
                      <a:pt x="584" y="422"/>
                    </a:lnTo>
                    <a:lnTo>
                      <a:pt x="565" y="411"/>
                    </a:lnTo>
                    <a:lnTo>
                      <a:pt x="544" y="400"/>
                    </a:lnTo>
                    <a:lnTo>
                      <a:pt x="523" y="389"/>
                    </a:lnTo>
                    <a:lnTo>
                      <a:pt x="504" y="380"/>
                    </a:lnTo>
                    <a:lnTo>
                      <a:pt x="461" y="361"/>
                    </a:lnTo>
                    <a:lnTo>
                      <a:pt x="419" y="346"/>
                    </a:lnTo>
                    <a:lnTo>
                      <a:pt x="375" y="332"/>
                    </a:lnTo>
                    <a:lnTo>
                      <a:pt x="331" y="318"/>
                    </a:lnTo>
                    <a:lnTo>
                      <a:pt x="287" y="307"/>
                    </a:lnTo>
                    <a:lnTo>
                      <a:pt x="241" y="296"/>
                    </a:lnTo>
                    <a:lnTo>
                      <a:pt x="195" y="287"/>
                    </a:lnTo>
                    <a:lnTo>
                      <a:pt x="149" y="279"/>
                    </a:lnTo>
                    <a:lnTo>
                      <a:pt x="55" y="262"/>
                    </a:lnTo>
                    <a:lnTo>
                      <a:pt x="25" y="257"/>
                    </a:lnTo>
                    <a:lnTo>
                      <a:pt x="25" y="257"/>
                    </a:lnTo>
                    <a:lnTo>
                      <a:pt x="18" y="254"/>
                    </a:lnTo>
                    <a:lnTo>
                      <a:pt x="16" y="253"/>
                    </a:lnTo>
                    <a:lnTo>
                      <a:pt x="14" y="251"/>
                    </a:lnTo>
                    <a:lnTo>
                      <a:pt x="14" y="251"/>
                    </a:lnTo>
                    <a:lnTo>
                      <a:pt x="12" y="248"/>
                    </a:lnTo>
                    <a:lnTo>
                      <a:pt x="11" y="245"/>
                    </a:lnTo>
                    <a:lnTo>
                      <a:pt x="11" y="241"/>
                    </a:lnTo>
                    <a:lnTo>
                      <a:pt x="12" y="236"/>
                    </a:lnTo>
                    <a:lnTo>
                      <a:pt x="13" y="231"/>
                    </a:lnTo>
                    <a:lnTo>
                      <a:pt x="9" y="227"/>
                    </a:lnTo>
                    <a:lnTo>
                      <a:pt x="9" y="227"/>
                    </a:lnTo>
                    <a:lnTo>
                      <a:pt x="6" y="221"/>
                    </a:lnTo>
                    <a:lnTo>
                      <a:pt x="5" y="215"/>
                    </a:lnTo>
                    <a:lnTo>
                      <a:pt x="5" y="215"/>
                    </a:lnTo>
                    <a:lnTo>
                      <a:pt x="4" y="165"/>
                    </a:lnTo>
                    <a:lnTo>
                      <a:pt x="3" y="117"/>
                    </a:lnTo>
                    <a:lnTo>
                      <a:pt x="3" y="116"/>
                    </a:lnTo>
                    <a:lnTo>
                      <a:pt x="3" y="116"/>
                    </a:lnTo>
                    <a:lnTo>
                      <a:pt x="1" y="69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8" y="3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1"/>
                    </a:lnTo>
                    <a:lnTo>
                      <a:pt x="33" y="2"/>
                    </a:lnTo>
                    <a:lnTo>
                      <a:pt x="36" y="4"/>
                    </a:lnTo>
                    <a:lnTo>
                      <a:pt x="38" y="7"/>
                    </a:lnTo>
                    <a:lnTo>
                      <a:pt x="41" y="7"/>
                    </a:lnTo>
                    <a:lnTo>
                      <a:pt x="41" y="7"/>
                    </a:lnTo>
                    <a:lnTo>
                      <a:pt x="79" y="13"/>
                    </a:lnTo>
                    <a:lnTo>
                      <a:pt x="116" y="19"/>
                    </a:lnTo>
                    <a:lnTo>
                      <a:pt x="191" y="27"/>
                    </a:lnTo>
                    <a:lnTo>
                      <a:pt x="191" y="27"/>
                    </a:lnTo>
                    <a:lnTo>
                      <a:pt x="236" y="32"/>
                    </a:lnTo>
                    <a:lnTo>
                      <a:pt x="281" y="38"/>
                    </a:lnTo>
                    <a:lnTo>
                      <a:pt x="326" y="44"/>
                    </a:lnTo>
                    <a:lnTo>
                      <a:pt x="371" y="53"/>
                    </a:lnTo>
                    <a:lnTo>
                      <a:pt x="416" y="62"/>
                    </a:lnTo>
                    <a:lnTo>
                      <a:pt x="437" y="68"/>
                    </a:lnTo>
                    <a:lnTo>
                      <a:pt x="459" y="74"/>
                    </a:lnTo>
                    <a:lnTo>
                      <a:pt x="481" y="82"/>
                    </a:lnTo>
                    <a:lnTo>
                      <a:pt x="503" y="90"/>
                    </a:lnTo>
                    <a:lnTo>
                      <a:pt x="524" y="98"/>
                    </a:lnTo>
                    <a:lnTo>
                      <a:pt x="545" y="107"/>
                    </a:lnTo>
                    <a:lnTo>
                      <a:pt x="545" y="107"/>
                    </a:lnTo>
                    <a:lnTo>
                      <a:pt x="600" y="135"/>
                    </a:lnTo>
                    <a:lnTo>
                      <a:pt x="651" y="163"/>
                    </a:lnTo>
                    <a:lnTo>
                      <a:pt x="701" y="193"/>
                    </a:lnTo>
                    <a:lnTo>
                      <a:pt x="746" y="223"/>
                    </a:lnTo>
                    <a:lnTo>
                      <a:pt x="768" y="239"/>
                    </a:lnTo>
                    <a:lnTo>
                      <a:pt x="790" y="255"/>
                    </a:lnTo>
                    <a:lnTo>
                      <a:pt x="809" y="271"/>
                    </a:lnTo>
                    <a:lnTo>
                      <a:pt x="830" y="287"/>
                    </a:lnTo>
                    <a:lnTo>
                      <a:pt x="849" y="304"/>
                    </a:lnTo>
                    <a:lnTo>
                      <a:pt x="867" y="321"/>
                    </a:lnTo>
                    <a:lnTo>
                      <a:pt x="885" y="338"/>
                    </a:lnTo>
                    <a:lnTo>
                      <a:pt x="902" y="355"/>
                    </a:lnTo>
                    <a:lnTo>
                      <a:pt x="902" y="355"/>
                    </a:lnTo>
                    <a:lnTo>
                      <a:pt x="922" y="377"/>
                    </a:lnTo>
                    <a:lnTo>
                      <a:pt x="942" y="400"/>
                    </a:lnTo>
                    <a:lnTo>
                      <a:pt x="960" y="421"/>
                    </a:lnTo>
                    <a:lnTo>
                      <a:pt x="979" y="443"/>
                    </a:lnTo>
                    <a:lnTo>
                      <a:pt x="995" y="466"/>
                    </a:lnTo>
                    <a:lnTo>
                      <a:pt x="1012" y="487"/>
                    </a:lnTo>
                    <a:lnTo>
                      <a:pt x="1027" y="510"/>
                    </a:lnTo>
                    <a:lnTo>
                      <a:pt x="1042" y="532"/>
                    </a:lnTo>
                    <a:lnTo>
                      <a:pt x="1056" y="555"/>
                    </a:lnTo>
                    <a:lnTo>
                      <a:pt x="1070" y="577"/>
                    </a:lnTo>
                    <a:lnTo>
                      <a:pt x="1082" y="599"/>
                    </a:lnTo>
                    <a:lnTo>
                      <a:pt x="1093" y="622"/>
                    </a:lnTo>
                    <a:lnTo>
                      <a:pt x="1104" y="645"/>
                    </a:lnTo>
                    <a:lnTo>
                      <a:pt x="1114" y="666"/>
                    </a:lnTo>
                    <a:lnTo>
                      <a:pt x="1122" y="689"/>
                    </a:lnTo>
                    <a:lnTo>
                      <a:pt x="1131" y="712"/>
                    </a:lnTo>
                    <a:lnTo>
                      <a:pt x="1131" y="712"/>
                    </a:lnTo>
                    <a:lnTo>
                      <a:pt x="1139" y="735"/>
                    </a:lnTo>
                    <a:lnTo>
                      <a:pt x="1146" y="759"/>
                    </a:lnTo>
                    <a:lnTo>
                      <a:pt x="1158" y="807"/>
                    </a:lnTo>
                    <a:lnTo>
                      <a:pt x="1169" y="855"/>
                    </a:lnTo>
                    <a:lnTo>
                      <a:pt x="1178" y="904"/>
                    </a:lnTo>
                    <a:lnTo>
                      <a:pt x="1186" y="952"/>
                    </a:lnTo>
                    <a:lnTo>
                      <a:pt x="1193" y="1002"/>
                    </a:lnTo>
                    <a:lnTo>
                      <a:pt x="1205" y="1099"/>
                    </a:lnTo>
                    <a:lnTo>
                      <a:pt x="1205" y="1099"/>
                    </a:lnTo>
                    <a:lnTo>
                      <a:pt x="1215" y="1189"/>
                    </a:lnTo>
                    <a:lnTo>
                      <a:pt x="1216" y="1193"/>
                    </a:lnTo>
                    <a:lnTo>
                      <a:pt x="1219" y="1196"/>
                    </a:lnTo>
                    <a:lnTo>
                      <a:pt x="1219" y="1196"/>
                    </a:lnTo>
                    <a:lnTo>
                      <a:pt x="1224" y="1201"/>
                    </a:lnTo>
                    <a:lnTo>
                      <a:pt x="1227" y="1208"/>
                    </a:lnTo>
                    <a:lnTo>
                      <a:pt x="1227" y="1216"/>
                    </a:lnTo>
                    <a:lnTo>
                      <a:pt x="1226" y="1223"/>
                    </a:lnTo>
                    <a:lnTo>
                      <a:pt x="1226" y="1223"/>
                    </a:lnTo>
                    <a:lnTo>
                      <a:pt x="1222" y="1227"/>
                    </a:lnTo>
                    <a:lnTo>
                      <a:pt x="1219" y="1230"/>
                    </a:lnTo>
                    <a:lnTo>
                      <a:pt x="1215" y="1232"/>
                    </a:lnTo>
                    <a:lnTo>
                      <a:pt x="1210" y="1233"/>
                    </a:lnTo>
                    <a:lnTo>
                      <a:pt x="1210" y="1233"/>
                    </a:lnTo>
                    <a:lnTo>
                      <a:pt x="1208" y="1232"/>
                    </a:lnTo>
                    <a:lnTo>
                      <a:pt x="1208" y="1232"/>
                    </a:lnTo>
                    <a:lnTo>
                      <a:pt x="1188" y="1231"/>
                    </a:lnTo>
                    <a:lnTo>
                      <a:pt x="1167" y="1231"/>
                    </a:lnTo>
                    <a:lnTo>
                      <a:pt x="1167" y="1231"/>
                    </a:lnTo>
                    <a:lnTo>
                      <a:pt x="1137" y="1232"/>
                    </a:lnTo>
                    <a:lnTo>
                      <a:pt x="1106" y="1233"/>
                    </a:lnTo>
                    <a:lnTo>
                      <a:pt x="1046" y="1239"/>
                    </a:lnTo>
                    <a:lnTo>
                      <a:pt x="1046" y="1239"/>
                    </a:lnTo>
                    <a:lnTo>
                      <a:pt x="1000" y="1244"/>
                    </a:lnTo>
                    <a:lnTo>
                      <a:pt x="1000" y="1244"/>
                    </a:lnTo>
                    <a:lnTo>
                      <a:pt x="997" y="1244"/>
                    </a:lnTo>
                    <a:lnTo>
                      <a:pt x="997" y="1244"/>
                    </a:lnTo>
                    <a:close/>
                    <a:moveTo>
                      <a:pt x="43" y="65"/>
                    </a:moveTo>
                    <a:lnTo>
                      <a:pt x="43" y="65"/>
                    </a:lnTo>
                    <a:lnTo>
                      <a:pt x="45" y="117"/>
                    </a:lnTo>
                    <a:lnTo>
                      <a:pt x="45" y="117"/>
                    </a:lnTo>
                    <a:lnTo>
                      <a:pt x="46" y="162"/>
                    </a:lnTo>
                    <a:lnTo>
                      <a:pt x="47" y="208"/>
                    </a:lnTo>
                    <a:lnTo>
                      <a:pt x="47" y="218"/>
                    </a:lnTo>
                    <a:lnTo>
                      <a:pt x="66" y="221"/>
                    </a:lnTo>
                    <a:lnTo>
                      <a:pt x="66" y="221"/>
                    </a:lnTo>
                    <a:lnTo>
                      <a:pt x="166" y="240"/>
                    </a:lnTo>
                    <a:lnTo>
                      <a:pt x="215" y="249"/>
                    </a:lnTo>
                    <a:lnTo>
                      <a:pt x="265" y="259"/>
                    </a:lnTo>
                    <a:lnTo>
                      <a:pt x="314" y="271"/>
                    </a:lnTo>
                    <a:lnTo>
                      <a:pt x="362" y="283"/>
                    </a:lnTo>
                    <a:lnTo>
                      <a:pt x="411" y="297"/>
                    </a:lnTo>
                    <a:lnTo>
                      <a:pt x="457" y="313"/>
                    </a:lnTo>
                    <a:lnTo>
                      <a:pt x="504" y="332"/>
                    </a:lnTo>
                    <a:lnTo>
                      <a:pt x="526" y="341"/>
                    </a:lnTo>
                    <a:lnTo>
                      <a:pt x="548" y="352"/>
                    </a:lnTo>
                    <a:lnTo>
                      <a:pt x="571" y="363"/>
                    </a:lnTo>
                    <a:lnTo>
                      <a:pt x="592" y="375"/>
                    </a:lnTo>
                    <a:lnTo>
                      <a:pt x="613" y="387"/>
                    </a:lnTo>
                    <a:lnTo>
                      <a:pt x="634" y="401"/>
                    </a:lnTo>
                    <a:lnTo>
                      <a:pt x="654" y="414"/>
                    </a:lnTo>
                    <a:lnTo>
                      <a:pt x="675" y="430"/>
                    </a:lnTo>
                    <a:lnTo>
                      <a:pt x="695" y="445"/>
                    </a:lnTo>
                    <a:lnTo>
                      <a:pt x="713" y="462"/>
                    </a:lnTo>
                    <a:lnTo>
                      <a:pt x="732" y="479"/>
                    </a:lnTo>
                    <a:lnTo>
                      <a:pt x="750" y="498"/>
                    </a:lnTo>
                    <a:lnTo>
                      <a:pt x="768" y="516"/>
                    </a:lnTo>
                    <a:lnTo>
                      <a:pt x="786" y="537"/>
                    </a:lnTo>
                    <a:lnTo>
                      <a:pt x="786" y="537"/>
                    </a:lnTo>
                    <a:lnTo>
                      <a:pt x="813" y="573"/>
                    </a:lnTo>
                    <a:lnTo>
                      <a:pt x="839" y="609"/>
                    </a:lnTo>
                    <a:lnTo>
                      <a:pt x="862" y="646"/>
                    </a:lnTo>
                    <a:lnTo>
                      <a:pt x="884" y="683"/>
                    </a:lnTo>
                    <a:lnTo>
                      <a:pt x="902" y="719"/>
                    </a:lnTo>
                    <a:lnTo>
                      <a:pt x="918" y="756"/>
                    </a:lnTo>
                    <a:lnTo>
                      <a:pt x="931" y="792"/>
                    </a:lnTo>
                    <a:lnTo>
                      <a:pt x="943" y="829"/>
                    </a:lnTo>
                    <a:lnTo>
                      <a:pt x="943" y="829"/>
                    </a:lnTo>
                    <a:lnTo>
                      <a:pt x="949" y="856"/>
                    </a:lnTo>
                    <a:lnTo>
                      <a:pt x="954" y="884"/>
                    </a:lnTo>
                    <a:lnTo>
                      <a:pt x="958" y="912"/>
                    </a:lnTo>
                    <a:lnTo>
                      <a:pt x="961" y="939"/>
                    </a:lnTo>
                    <a:lnTo>
                      <a:pt x="964" y="967"/>
                    </a:lnTo>
                    <a:lnTo>
                      <a:pt x="965" y="994"/>
                    </a:lnTo>
                    <a:lnTo>
                      <a:pt x="968" y="1048"/>
                    </a:lnTo>
                    <a:lnTo>
                      <a:pt x="968" y="1048"/>
                    </a:lnTo>
                    <a:lnTo>
                      <a:pt x="971" y="1120"/>
                    </a:lnTo>
                    <a:lnTo>
                      <a:pt x="975" y="1157"/>
                    </a:lnTo>
                    <a:lnTo>
                      <a:pt x="979" y="1193"/>
                    </a:lnTo>
                    <a:lnTo>
                      <a:pt x="981" y="1208"/>
                    </a:lnTo>
                    <a:lnTo>
                      <a:pt x="995" y="1203"/>
                    </a:lnTo>
                    <a:lnTo>
                      <a:pt x="995" y="1203"/>
                    </a:lnTo>
                    <a:lnTo>
                      <a:pt x="1002" y="1201"/>
                    </a:lnTo>
                    <a:lnTo>
                      <a:pt x="1002" y="1201"/>
                    </a:lnTo>
                    <a:lnTo>
                      <a:pt x="1048" y="1197"/>
                    </a:lnTo>
                    <a:lnTo>
                      <a:pt x="1048" y="1197"/>
                    </a:lnTo>
                    <a:lnTo>
                      <a:pt x="1104" y="1192"/>
                    </a:lnTo>
                    <a:lnTo>
                      <a:pt x="1132" y="1190"/>
                    </a:lnTo>
                    <a:lnTo>
                      <a:pt x="1159" y="1189"/>
                    </a:lnTo>
                    <a:lnTo>
                      <a:pt x="1174" y="1189"/>
                    </a:lnTo>
                    <a:lnTo>
                      <a:pt x="1172" y="1175"/>
                    </a:lnTo>
                    <a:lnTo>
                      <a:pt x="1172" y="1175"/>
                    </a:lnTo>
                    <a:lnTo>
                      <a:pt x="1162" y="1087"/>
                    </a:lnTo>
                    <a:lnTo>
                      <a:pt x="1162" y="1087"/>
                    </a:lnTo>
                    <a:lnTo>
                      <a:pt x="1151" y="994"/>
                    </a:lnTo>
                    <a:lnTo>
                      <a:pt x="1146" y="947"/>
                    </a:lnTo>
                    <a:lnTo>
                      <a:pt x="1138" y="901"/>
                    </a:lnTo>
                    <a:lnTo>
                      <a:pt x="1130" y="855"/>
                    </a:lnTo>
                    <a:lnTo>
                      <a:pt x="1118" y="810"/>
                    </a:lnTo>
                    <a:lnTo>
                      <a:pt x="1112" y="787"/>
                    </a:lnTo>
                    <a:lnTo>
                      <a:pt x="1106" y="764"/>
                    </a:lnTo>
                    <a:lnTo>
                      <a:pt x="1097" y="743"/>
                    </a:lnTo>
                    <a:lnTo>
                      <a:pt x="1089" y="721"/>
                    </a:lnTo>
                    <a:lnTo>
                      <a:pt x="1089" y="721"/>
                    </a:lnTo>
                    <a:lnTo>
                      <a:pt x="1078" y="693"/>
                    </a:lnTo>
                    <a:lnTo>
                      <a:pt x="1065" y="665"/>
                    </a:lnTo>
                    <a:lnTo>
                      <a:pt x="1052" y="638"/>
                    </a:lnTo>
                    <a:lnTo>
                      <a:pt x="1039" y="612"/>
                    </a:lnTo>
                    <a:lnTo>
                      <a:pt x="1024" y="586"/>
                    </a:lnTo>
                    <a:lnTo>
                      <a:pt x="1010" y="561"/>
                    </a:lnTo>
                    <a:lnTo>
                      <a:pt x="993" y="536"/>
                    </a:lnTo>
                    <a:lnTo>
                      <a:pt x="978" y="511"/>
                    </a:lnTo>
                    <a:lnTo>
                      <a:pt x="960" y="487"/>
                    </a:lnTo>
                    <a:lnTo>
                      <a:pt x="943" y="465"/>
                    </a:lnTo>
                    <a:lnTo>
                      <a:pt x="924" y="442"/>
                    </a:lnTo>
                    <a:lnTo>
                      <a:pt x="905" y="420"/>
                    </a:lnTo>
                    <a:lnTo>
                      <a:pt x="886" y="399"/>
                    </a:lnTo>
                    <a:lnTo>
                      <a:pt x="866" y="378"/>
                    </a:lnTo>
                    <a:lnTo>
                      <a:pt x="845" y="358"/>
                    </a:lnTo>
                    <a:lnTo>
                      <a:pt x="825" y="340"/>
                    </a:lnTo>
                    <a:lnTo>
                      <a:pt x="825" y="340"/>
                    </a:lnTo>
                    <a:lnTo>
                      <a:pt x="786" y="307"/>
                    </a:lnTo>
                    <a:lnTo>
                      <a:pt x="743" y="273"/>
                    </a:lnTo>
                    <a:lnTo>
                      <a:pt x="719" y="256"/>
                    </a:lnTo>
                    <a:lnTo>
                      <a:pt x="696" y="239"/>
                    </a:lnTo>
                    <a:lnTo>
                      <a:pt x="671" y="222"/>
                    </a:lnTo>
                    <a:lnTo>
                      <a:pt x="645" y="206"/>
                    </a:lnTo>
                    <a:lnTo>
                      <a:pt x="619" y="190"/>
                    </a:lnTo>
                    <a:lnTo>
                      <a:pt x="591" y="176"/>
                    </a:lnTo>
                    <a:lnTo>
                      <a:pt x="565" y="161"/>
                    </a:lnTo>
                    <a:lnTo>
                      <a:pt x="536" y="148"/>
                    </a:lnTo>
                    <a:lnTo>
                      <a:pt x="507" y="135"/>
                    </a:lnTo>
                    <a:lnTo>
                      <a:pt x="478" y="124"/>
                    </a:lnTo>
                    <a:lnTo>
                      <a:pt x="449" y="115"/>
                    </a:lnTo>
                    <a:lnTo>
                      <a:pt x="419" y="106"/>
                    </a:lnTo>
                    <a:lnTo>
                      <a:pt x="419" y="106"/>
                    </a:lnTo>
                    <a:lnTo>
                      <a:pt x="389" y="100"/>
                    </a:lnTo>
                    <a:lnTo>
                      <a:pt x="359" y="94"/>
                    </a:lnTo>
                    <a:lnTo>
                      <a:pt x="299" y="84"/>
                    </a:lnTo>
                    <a:lnTo>
                      <a:pt x="240" y="75"/>
                    </a:lnTo>
                    <a:lnTo>
                      <a:pt x="181" y="68"/>
                    </a:lnTo>
                    <a:lnTo>
                      <a:pt x="181" y="68"/>
                    </a:lnTo>
                    <a:lnTo>
                      <a:pt x="119" y="61"/>
                    </a:lnTo>
                    <a:lnTo>
                      <a:pt x="56" y="53"/>
                    </a:lnTo>
                    <a:lnTo>
                      <a:pt x="42" y="50"/>
                    </a:lnTo>
                    <a:lnTo>
                      <a:pt x="43" y="6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191" name="矩形 190"/>
            <p:cNvSpPr/>
            <p:nvPr/>
          </p:nvSpPr>
          <p:spPr>
            <a:xfrm>
              <a:off x="8224405" y="1980663"/>
              <a:ext cx="2241974" cy="14219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Điều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hòa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dòng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chảy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và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khí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hậu</a:t>
              </a:r>
              <a:endParaRPr lang="zh-CN" altLang="en-US" sz="2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99" name="文本框 179"/>
          <p:cNvSpPr txBox="1"/>
          <p:nvPr/>
        </p:nvSpPr>
        <p:spPr>
          <a:xfrm>
            <a:off x="1662545" y="1334557"/>
            <a:ext cx="6356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</a:t>
            </a:r>
            <a:r>
              <a:rPr lang="en-US" altLang="zh-CN" sz="3200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. </a:t>
            </a:r>
            <a:r>
              <a:rPr lang="en-US" altLang="zh-CN" sz="3200" dirty="0" err="1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Vai</a:t>
            </a:r>
            <a:r>
              <a:rPr lang="en-US" altLang="zh-CN" sz="3200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trò</a:t>
            </a:r>
            <a:r>
              <a:rPr lang="en-US" altLang="zh-CN" sz="3200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của</a:t>
            </a:r>
            <a:r>
              <a:rPr lang="en-US" altLang="zh-CN" sz="3200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Sông</a:t>
            </a:r>
            <a:r>
              <a:rPr lang="en-US" altLang="zh-CN" sz="3200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và</a:t>
            </a:r>
            <a:r>
              <a:rPr lang="en-US" altLang="zh-CN" sz="3200" dirty="0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hồ</a:t>
            </a:r>
            <a:endParaRPr lang="zh-CN" altLang="en-US" sz="3200" dirty="0">
              <a:solidFill>
                <a:schemeClr val="bg1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183" name="组合 194"/>
          <p:cNvGrpSpPr/>
          <p:nvPr/>
        </p:nvGrpSpPr>
        <p:grpSpPr>
          <a:xfrm>
            <a:off x="1938251" y="3304638"/>
            <a:ext cx="3933268" cy="1421928"/>
            <a:chOff x="1538201" y="1980663"/>
            <a:chExt cx="3933268" cy="1421928"/>
          </a:xfrm>
        </p:grpSpPr>
        <p:sp>
          <p:nvSpPr>
            <p:cNvPr id="184" name="椭圆 31"/>
            <p:cNvSpPr/>
            <p:nvPr/>
          </p:nvSpPr>
          <p:spPr>
            <a:xfrm>
              <a:off x="1538201" y="2045970"/>
              <a:ext cx="994660" cy="1202966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8575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86" name="任意多边形 2"/>
            <p:cNvSpPr/>
            <p:nvPr/>
          </p:nvSpPr>
          <p:spPr>
            <a:xfrm>
              <a:off x="2780774" y="2517031"/>
              <a:ext cx="2690695" cy="15953"/>
            </a:xfrm>
            <a:custGeom>
              <a:avLst/>
              <a:gdLst>
                <a:gd name="connsiteX0" fmla="*/ 0 w 3513221"/>
                <a:gd name="connsiteY0" fmla="*/ 32084 h 64281"/>
                <a:gd name="connsiteX1" fmla="*/ 930442 w 3513221"/>
                <a:gd name="connsiteY1" fmla="*/ 16042 h 64281"/>
                <a:gd name="connsiteX2" fmla="*/ 1892968 w 3513221"/>
                <a:gd name="connsiteY2" fmla="*/ 64168 h 64281"/>
                <a:gd name="connsiteX3" fmla="*/ 3513221 w 3513221"/>
                <a:gd name="connsiteY3" fmla="*/ 0 h 6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3221" h="64281">
                  <a:moveTo>
                    <a:pt x="0" y="32084"/>
                  </a:moveTo>
                  <a:cubicBezTo>
                    <a:pt x="307473" y="21389"/>
                    <a:pt x="614947" y="10695"/>
                    <a:pt x="930442" y="16042"/>
                  </a:cubicBezTo>
                  <a:cubicBezTo>
                    <a:pt x="1245937" y="21389"/>
                    <a:pt x="1462505" y="66842"/>
                    <a:pt x="1892968" y="64168"/>
                  </a:cubicBezTo>
                  <a:cubicBezTo>
                    <a:pt x="2323431" y="61494"/>
                    <a:pt x="2918326" y="30747"/>
                    <a:pt x="3513221" y="0"/>
                  </a:cubicBezTo>
                </a:path>
              </a:pathLst>
            </a:custGeom>
            <a:noFill/>
            <a:ln w="25400" cap="rnd">
              <a:solidFill>
                <a:schemeClr val="accent1"/>
              </a:soli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87" name="组合 104"/>
            <p:cNvGrpSpPr/>
            <p:nvPr/>
          </p:nvGrpSpPr>
          <p:grpSpPr>
            <a:xfrm>
              <a:off x="1764852" y="2341435"/>
              <a:ext cx="552473" cy="540617"/>
              <a:chOff x="2159000" y="1141413"/>
              <a:chExt cx="739775" cy="723900"/>
            </a:xfrm>
            <a:solidFill>
              <a:schemeClr val="accent1"/>
            </a:solidFill>
          </p:grpSpPr>
          <p:sp>
            <p:nvSpPr>
              <p:cNvPr id="190" name="Freeform 832"/>
              <p:cNvSpPr/>
              <p:nvPr/>
            </p:nvSpPr>
            <p:spPr bwMode="auto">
              <a:xfrm>
                <a:off x="2216150" y="1428750"/>
                <a:ext cx="14288" cy="63500"/>
              </a:xfrm>
              <a:custGeom>
                <a:avLst/>
                <a:gdLst/>
                <a:ahLst/>
                <a:cxnLst>
                  <a:cxn ang="0">
                    <a:pos x="27" y="4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6" y="1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20" y="1"/>
                  </a:cxn>
                  <a:cxn ang="0">
                    <a:pos x="19" y="2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7" y="22"/>
                  </a:cxn>
                  <a:cxn ang="0">
                    <a:pos x="14" y="39"/>
                  </a:cxn>
                  <a:cxn ang="0">
                    <a:pos x="9" y="56"/>
                  </a:cxn>
                  <a:cxn ang="0">
                    <a:pos x="4" y="73"/>
                  </a:cxn>
                  <a:cxn ang="0">
                    <a:pos x="4" y="73"/>
                  </a:cxn>
                  <a:cxn ang="0">
                    <a:pos x="2" y="84"/>
                  </a:cxn>
                  <a:cxn ang="0">
                    <a:pos x="1" y="95"/>
                  </a:cxn>
                  <a:cxn ang="0">
                    <a:pos x="0" y="100"/>
                  </a:cxn>
                  <a:cxn ang="0">
                    <a:pos x="1" y="106"/>
                  </a:cxn>
                  <a:cxn ang="0">
                    <a:pos x="2" y="111"/>
                  </a:cxn>
                  <a:cxn ang="0">
                    <a:pos x="4" y="116"/>
                  </a:cxn>
                  <a:cxn ang="0">
                    <a:pos x="4" y="116"/>
                  </a:cxn>
                  <a:cxn ang="0">
                    <a:pos x="5" y="117"/>
                  </a:cxn>
                  <a:cxn ang="0">
                    <a:pos x="7" y="118"/>
                  </a:cxn>
                  <a:cxn ang="0">
                    <a:pos x="8" y="118"/>
                  </a:cxn>
                  <a:cxn ang="0">
                    <a:pos x="10" y="118"/>
                  </a:cxn>
                  <a:cxn ang="0">
                    <a:pos x="12" y="116"/>
                  </a:cxn>
                  <a:cxn ang="0">
                    <a:pos x="13" y="115"/>
                  </a:cxn>
                  <a:cxn ang="0">
                    <a:pos x="14" y="113"/>
                  </a:cxn>
                  <a:cxn ang="0">
                    <a:pos x="13" y="111"/>
                  </a:cxn>
                  <a:cxn ang="0">
                    <a:pos x="13" y="111"/>
                  </a:cxn>
                  <a:cxn ang="0">
                    <a:pos x="10" y="104"/>
                  </a:cxn>
                  <a:cxn ang="0">
                    <a:pos x="9" y="97"/>
                  </a:cxn>
                  <a:cxn ang="0">
                    <a:pos x="10" y="91"/>
                  </a:cxn>
                  <a:cxn ang="0">
                    <a:pos x="12" y="83"/>
                  </a:cxn>
                  <a:cxn ang="0">
                    <a:pos x="16" y="68"/>
                  </a:cxn>
                  <a:cxn ang="0">
                    <a:pos x="20" y="56"/>
                  </a:cxn>
                  <a:cxn ang="0">
                    <a:pos x="20" y="56"/>
                  </a:cxn>
                  <a:cxn ang="0">
                    <a:pos x="23" y="44"/>
                  </a:cxn>
                  <a:cxn ang="0">
                    <a:pos x="26" y="30"/>
                  </a:cxn>
                  <a:cxn ang="0">
                    <a:pos x="27" y="4"/>
                  </a:cxn>
                  <a:cxn ang="0">
                    <a:pos x="27" y="4"/>
                  </a:cxn>
                </a:cxnLst>
                <a:rect l="0" t="0" r="r" b="b"/>
                <a:pathLst>
                  <a:path w="27" h="118">
                    <a:moveTo>
                      <a:pt x="27" y="4"/>
                    </a:moveTo>
                    <a:lnTo>
                      <a:pt x="27" y="4"/>
                    </a:lnTo>
                    <a:lnTo>
                      <a:pt x="27" y="2"/>
                    </a:lnTo>
                    <a:lnTo>
                      <a:pt x="26" y="1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0" y="1"/>
                    </a:lnTo>
                    <a:lnTo>
                      <a:pt x="19" y="2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22"/>
                    </a:lnTo>
                    <a:lnTo>
                      <a:pt x="14" y="39"/>
                    </a:lnTo>
                    <a:lnTo>
                      <a:pt x="9" y="56"/>
                    </a:lnTo>
                    <a:lnTo>
                      <a:pt x="4" y="73"/>
                    </a:lnTo>
                    <a:lnTo>
                      <a:pt x="4" y="73"/>
                    </a:lnTo>
                    <a:lnTo>
                      <a:pt x="2" y="84"/>
                    </a:lnTo>
                    <a:lnTo>
                      <a:pt x="1" y="95"/>
                    </a:lnTo>
                    <a:lnTo>
                      <a:pt x="0" y="100"/>
                    </a:lnTo>
                    <a:lnTo>
                      <a:pt x="1" y="106"/>
                    </a:lnTo>
                    <a:lnTo>
                      <a:pt x="2" y="111"/>
                    </a:lnTo>
                    <a:lnTo>
                      <a:pt x="4" y="116"/>
                    </a:lnTo>
                    <a:lnTo>
                      <a:pt x="4" y="116"/>
                    </a:lnTo>
                    <a:lnTo>
                      <a:pt x="5" y="117"/>
                    </a:lnTo>
                    <a:lnTo>
                      <a:pt x="7" y="118"/>
                    </a:lnTo>
                    <a:lnTo>
                      <a:pt x="8" y="118"/>
                    </a:lnTo>
                    <a:lnTo>
                      <a:pt x="10" y="118"/>
                    </a:lnTo>
                    <a:lnTo>
                      <a:pt x="12" y="116"/>
                    </a:lnTo>
                    <a:lnTo>
                      <a:pt x="13" y="115"/>
                    </a:lnTo>
                    <a:lnTo>
                      <a:pt x="14" y="113"/>
                    </a:lnTo>
                    <a:lnTo>
                      <a:pt x="13" y="111"/>
                    </a:lnTo>
                    <a:lnTo>
                      <a:pt x="13" y="111"/>
                    </a:lnTo>
                    <a:lnTo>
                      <a:pt x="10" y="104"/>
                    </a:lnTo>
                    <a:lnTo>
                      <a:pt x="9" y="97"/>
                    </a:lnTo>
                    <a:lnTo>
                      <a:pt x="10" y="91"/>
                    </a:lnTo>
                    <a:lnTo>
                      <a:pt x="12" y="83"/>
                    </a:lnTo>
                    <a:lnTo>
                      <a:pt x="16" y="68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3" y="44"/>
                    </a:lnTo>
                    <a:lnTo>
                      <a:pt x="26" y="30"/>
                    </a:lnTo>
                    <a:lnTo>
                      <a:pt x="27" y="4"/>
                    </a:lnTo>
                    <a:lnTo>
                      <a:pt x="2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92" name="Freeform 833"/>
              <p:cNvSpPr/>
              <p:nvPr/>
            </p:nvSpPr>
            <p:spPr bwMode="auto">
              <a:xfrm>
                <a:off x="2251075" y="1462088"/>
                <a:ext cx="9525" cy="53975"/>
              </a:xfrm>
              <a:custGeom>
                <a:avLst/>
                <a:gdLst/>
                <a:ahLst/>
                <a:cxnLst>
                  <a:cxn ang="0">
                    <a:pos x="20" y="5"/>
                  </a:cxn>
                  <a:cxn ang="0">
                    <a:pos x="20" y="5"/>
                  </a:cxn>
                  <a:cxn ang="0">
                    <a:pos x="19" y="3"/>
                  </a:cxn>
                  <a:cxn ang="0">
                    <a:pos x="18" y="1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12" y="1"/>
                  </a:cxn>
                  <a:cxn ang="0">
                    <a:pos x="11" y="3"/>
                  </a:cxn>
                  <a:cxn ang="0">
                    <a:pos x="10" y="5"/>
                  </a:cxn>
                  <a:cxn ang="0">
                    <a:pos x="10" y="55"/>
                  </a:cxn>
                  <a:cxn ang="0">
                    <a:pos x="10" y="55"/>
                  </a:cxn>
                  <a:cxn ang="0">
                    <a:pos x="10" y="61"/>
                  </a:cxn>
                  <a:cxn ang="0">
                    <a:pos x="8" y="66"/>
                  </a:cxn>
                  <a:cxn ang="0">
                    <a:pos x="5" y="78"/>
                  </a:cxn>
                  <a:cxn ang="0">
                    <a:pos x="2" y="8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0" y="101"/>
                  </a:cxn>
                  <a:cxn ang="0">
                    <a:pos x="1" y="103"/>
                  </a:cxn>
                  <a:cxn ang="0">
                    <a:pos x="3" y="104"/>
                  </a:cxn>
                  <a:cxn ang="0">
                    <a:pos x="4" y="104"/>
                  </a:cxn>
                  <a:cxn ang="0">
                    <a:pos x="8" y="103"/>
                  </a:cxn>
                  <a:cxn ang="0">
                    <a:pos x="10" y="101"/>
                  </a:cxn>
                  <a:cxn ang="0">
                    <a:pos x="10" y="100"/>
                  </a:cxn>
                  <a:cxn ang="0">
                    <a:pos x="10" y="100"/>
                  </a:cxn>
                  <a:cxn ang="0">
                    <a:pos x="12" y="90"/>
                  </a:cxn>
                  <a:cxn ang="0">
                    <a:pos x="15" y="81"/>
                  </a:cxn>
                  <a:cxn ang="0">
                    <a:pos x="18" y="71"/>
                  </a:cxn>
                  <a:cxn ang="0">
                    <a:pos x="20" y="62"/>
                  </a:cxn>
                  <a:cxn ang="0">
                    <a:pos x="20" y="62"/>
                  </a:cxn>
                  <a:cxn ang="0">
                    <a:pos x="20" y="48"/>
                  </a:cxn>
                  <a:cxn ang="0">
                    <a:pos x="20" y="33"/>
                  </a:cxn>
                  <a:cxn ang="0">
                    <a:pos x="20" y="5"/>
                  </a:cxn>
                  <a:cxn ang="0">
                    <a:pos x="20" y="5"/>
                  </a:cxn>
                </a:cxnLst>
                <a:rect l="0" t="0" r="r" b="b"/>
                <a:pathLst>
                  <a:path w="20" h="104">
                    <a:moveTo>
                      <a:pt x="20" y="5"/>
                    </a:moveTo>
                    <a:lnTo>
                      <a:pt x="20" y="5"/>
                    </a:lnTo>
                    <a:lnTo>
                      <a:pt x="19" y="3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10" y="55"/>
                    </a:lnTo>
                    <a:lnTo>
                      <a:pt x="10" y="55"/>
                    </a:lnTo>
                    <a:lnTo>
                      <a:pt x="10" y="61"/>
                    </a:lnTo>
                    <a:lnTo>
                      <a:pt x="8" y="66"/>
                    </a:lnTo>
                    <a:lnTo>
                      <a:pt x="5" y="78"/>
                    </a:lnTo>
                    <a:lnTo>
                      <a:pt x="2" y="8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0" y="101"/>
                    </a:lnTo>
                    <a:lnTo>
                      <a:pt x="1" y="103"/>
                    </a:lnTo>
                    <a:lnTo>
                      <a:pt x="3" y="104"/>
                    </a:lnTo>
                    <a:lnTo>
                      <a:pt x="4" y="104"/>
                    </a:lnTo>
                    <a:lnTo>
                      <a:pt x="8" y="103"/>
                    </a:lnTo>
                    <a:lnTo>
                      <a:pt x="10" y="101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12" y="90"/>
                    </a:lnTo>
                    <a:lnTo>
                      <a:pt x="15" y="81"/>
                    </a:lnTo>
                    <a:lnTo>
                      <a:pt x="18" y="71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20" y="48"/>
                    </a:lnTo>
                    <a:lnTo>
                      <a:pt x="20" y="33"/>
                    </a:lnTo>
                    <a:lnTo>
                      <a:pt x="20" y="5"/>
                    </a:lnTo>
                    <a:lnTo>
                      <a:pt x="2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193" name="Freeform 834"/>
              <p:cNvSpPr/>
              <p:nvPr/>
            </p:nvSpPr>
            <p:spPr bwMode="auto">
              <a:xfrm>
                <a:off x="2278063" y="1493838"/>
                <a:ext cx="9525" cy="5873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7" y="30"/>
                  </a:cxn>
                  <a:cxn ang="0">
                    <a:pos x="4" y="55"/>
                  </a:cxn>
                  <a:cxn ang="0">
                    <a:pos x="1" y="80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6"/>
                  </a:cxn>
                  <a:cxn ang="0">
                    <a:pos x="1" y="107"/>
                  </a:cxn>
                  <a:cxn ang="0">
                    <a:pos x="3" y="109"/>
                  </a:cxn>
                  <a:cxn ang="0">
                    <a:pos x="4" y="109"/>
                  </a:cxn>
                  <a:cxn ang="0">
                    <a:pos x="6" y="109"/>
                  </a:cxn>
                  <a:cxn ang="0">
                    <a:pos x="7" y="107"/>
                  </a:cxn>
                  <a:cxn ang="0">
                    <a:pos x="8" y="106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10" y="80"/>
                  </a:cxn>
                  <a:cxn ang="0">
                    <a:pos x="13" y="55"/>
                  </a:cxn>
                  <a:cxn ang="0">
                    <a:pos x="16" y="30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2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18" h="109">
                    <a:moveTo>
                      <a:pt x="9" y="4"/>
                    </a:moveTo>
                    <a:lnTo>
                      <a:pt x="9" y="4"/>
                    </a:lnTo>
                    <a:lnTo>
                      <a:pt x="7" y="30"/>
                    </a:lnTo>
                    <a:lnTo>
                      <a:pt x="4" y="55"/>
                    </a:lnTo>
                    <a:lnTo>
                      <a:pt x="1" y="80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1" y="107"/>
                    </a:lnTo>
                    <a:lnTo>
                      <a:pt x="3" y="109"/>
                    </a:lnTo>
                    <a:lnTo>
                      <a:pt x="4" y="109"/>
                    </a:lnTo>
                    <a:lnTo>
                      <a:pt x="6" y="109"/>
                    </a:lnTo>
                    <a:lnTo>
                      <a:pt x="7" y="107"/>
                    </a:lnTo>
                    <a:lnTo>
                      <a:pt x="8" y="106"/>
                    </a:lnTo>
                    <a:lnTo>
                      <a:pt x="9" y="104"/>
                    </a:lnTo>
                    <a:lnTo>
                      <a:pt x="9" y="104"/>
                    </a:lnTo>
                    <a:lnTo>
                      <a:pt x="10" y="80"/>
                    </a:lnTo>
                    <a:lnTo>
                      <a:pt x="13" y="55"/>
                    </a:lnTo>
                    <a:lnTo>
                      <a:pt x="16" y="30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04" name="Freeform 835"/>
              <p:cNvSpPr/>
              <p:nvPr/>
            </p:nvSpPr>
            <p:spPr bwMode="auto">
              <a:xfrm>
                <a:off x="2308225" y="1528763"/>
                <a:ext cx="12700" cy="55563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3" y="17"/>
                  </a:cxn>
                  <a:cxn ang="0">
                    <a:pos x="12" y="29"/>
                  </a:cxn>
                  <a:cxn ang="0">
                    <a:pos x="8" y="52"/>
                  </a:cxn>
                  <a:cxn ang="0">
                    <a:pos x="4" y="76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4" y="105"/>
                  </a:cxn>
                  <a:cxn ang="0">
                    <a:pos x="5" y="105"/>
                  </a:cxn>
                  <a:cxn ang="0">
                    <a:pos x="7" y="105"/>
                  </a:cxn>
                  <a:cxn ang="0">
                    <a:pos x="8" y="102"/>
                  </a:cxn>
                  <a:cxn ang="0">
                    <a:pos x="9" y="101"/>
                  </a:cxn>
                  <a:cxn ang="0">
                    <a:pos x="9" y="101"/>
                  </a:cxn>
                  <a:cxn ang="0">
                    <a:pos x="13" y="77"/>
                  </a:cxn>
                  <a:cxn ang="0">
                    <a:pos x="17" y="53"/>
                  </a:cxn>
                  <a:cxn ang="0">
                    <a:pos x="21" y="29"/>
                  </a:cxn>
                  <a:cxn ang="0">
                    <a:pos x="22" y="17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2" y="3"/>
                  </a:cxn>
                  <a:cxn ang="0">
                    <a:pos x="21" y="1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4" y="3"/>
                  </a:cxn>
                  <a:cxn ang="0">
                    <a:pos x="14" y="5"/>
                  </a:cxn>
                  <a:cxn ang="0">
                    <a:pos x="14" y="5"/>
                  </a:cxn>
                </a:cxnLst>
                <a:rect l="0" t="0" r="r" b="b"/>
                <a:pathLst>
                  <a:path w="23" h="105">
                    <a:moveTo>
                      <a:pt x="14" y="5"/>
                    </a:moveTo>
                    <a:lnTo>
                      <a:pt x="14" y="5"/>
                    </a:lnTo>
                    <a:lnTo>
                      <a:pt x="13" y="17"/>
                    </a:lnTo>
                    <a:lnTo>
                      <a:pt x="12" y="29"/>
                    </a:lnTo>
                    <a:lnTo>
                      <a:pt x="8" y="52"/>
                    </a:lnTo>
                    <a:lnTo>
                      <a:pt x="4" y="76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4" y="105"/>
                    </a:lnTo>
                    <a:lnTo>
                      <a:pt x="5" y="105"/>
                    </a:lnTo>
                    <a:lnTo>
                      <a:pt x="7" y="105"/>
                    </a:lnTo>
                    <a:lnTo>
                      <a:pt x="8" y="102"/>
                    </a:lnTo>
                    <a:lnTo>
                      <a:pt x="9" y="101"/>
                    </a:lnTo>
                    <a:lnTo>
                      <a:pt x="9" y="101"/>
                    </a:lnTo>
                    <a:lnTo>
                      <a:pt x="13" y="77"/>
                    </a:lnTo>
                    <a:lnTo>
                      <a:pt x="17" y="53"/>
                    </a:lnTo>
                    <a:lnTo>
                      <a:pt x="21" y="29"/>
                    </a:lnTo>
                    <a:lnTo>
                      <a:pt x="22" y="17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2" y="3"/>
                    </a:lnTo>
                    <a:lnTo>
                      <a:pt x="21" y="1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4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05" name="Freeform 836"/>
              <p:cNvSpPr/>
              <p:nvPr/>
            </p:nvSpPr>
            <p:spPr bwMode="auto">
              <a:xfrm>
                <a:off x="2328863" y="1558925"/>
                <a:ext cx="14288" cy="52388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9" y="5"/>
                  </a:cxn>
                  <a:cxn ang="0">
                    <a:pos x="17" y="17"/>
                  </a:cxn>
                  <a:cxn ang="0">
                    <a:pos x="15" y="28"/>
                  </a:cxn>
                  <a:cxn ang="0">
                    <a:pos x="10" y="50"/>
                  </a:cxn>
                  <a:cxn ang="0">
                    <a:pos x="5" y="71"/>
                  </a:cxn>
                  <a:cxn ang="0">
                    <a:pos x="0" y="94"/>
                  </a:cxn>
                  <a:cxn ang="0">
                    <a:pos x="0" y="94"/>
                  </a:cxn>
                  <a:cxn ang="0">
                    <a:pos x="0" y="96"/>
                  </a:cxn>
                  <a:cxn ang="0">
                    <a:pos x="0" y="97"/>
                  </a:cxn>
                  <a:cxn ang="0">
                    <a:pos x="3" y="99"/>
                  </a:cxn>
                  <a:cxn ang="0">
                    <a:pos x="5" y="99"/>
                  </a:cxn>
                  <a:cxn ang="0">
                    <a:pos x="7" y="99"/>
                  </a:cxn>
                  <a:cxn ang="0">
                    <a:pos x="8" y="98"/>
                  </a:cxn>
                  <a:cxn ang="0">
                    <a:pos x="8" y="96"/>
                  </a:cxn>
                  <a:cxn ang="0">
                    <a:pos x="8" y="96"/>
                  </a:cxn>
                  <a:cxn ang="0">
                    <a:pos x="14" y="73"/>
                  </a:cxn>
                  <a:cxn ang="0">
                    <a:pos x="20" y="51"/>
                  </a:cxn>
                  <a:cxn ang="0">
                    <a:pos x="26" y="28"/>
                  </a:cxn>
                  <a:cxn ang="0">
                    <a:pos x="27" y="17"/>
                  </a:cxn>
                  <a:cxn ang="0">
                    <a:pos x="28" y="5"/>
                  </a:cxn>
                  <a:cxn ang="0">
                    <a:pos x="28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5" y="1"/>
                  </a:cxn>
                  <a:cxn ang="0">
                    <a:pos x="24" y="0"/>
                  </a:cxn>
                  <a:cxn ang="0">
                    <a:pos x="22" y="1"/>
                  </a:cxn>
                  <a:cxn ang="0">
                    <a:pos x="20" y="1"/>
                  </a:cxn>
                  <a:cxn ang="0">
                    <a:pos x="19" y="3"/>
                  </a:cxn>
                  <a:cxn ang="0">
                    <a:pos x="19" y="5"/>
                  </a:cxn>
                  <a:cxn ang="0">
                    <a:pos x="19" y="5"/>
                  </a:cxn>
                </a:cxnLst>
                <a:rect l="0" t="0" r="r" b="b"/>
                <a:pathLst>
                  <a:path w="28" h="99">
                    <a:moveTo>
                      <a:pt x="19" y="5"/>
                    </a:moveTo>
                    <a:lnTo>
                      <a:pt x="19" y="5"/>
                    </a:lnTo>
                    <a:lnTo>
                      <a:pt x="17" y="17"/>
                    </a:lnTo>
                    <a:lnTo>
                      <a:pt x="15" y="28"/>
                    </a:lnTo>
                    <a:lnTo>
                      <a:pt x="10" y="50"/>
                    </a:lnTo>
                    <a:lnTo>
                      <a:pt x="5" y="71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96"/>
                    </a:lnTo>
                    <a:lnTo>
                      <a:pt x="0" y="97"/>
                    </a:lnTo>
                    <a:lnTo>
                      <a:pt x="3" y="99"/>
                    </a:lnTo>
                    <a:lnTo>
                      <a:pt x="5" y="99"/>
                    </a:lnTo>
                    <a:lnTo>
                      <a:pt x="7" y="99"/>
                    </a:lnTo>
                    <a:lnTo>
                      <a:pt x="8" y="98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14" y="73"/>
                    </a:lnTo>
                    <a:lnTo>
                      <a:pt x="20" y="51"/>
                    </a:lnTo>
                    <a:lnTo>
                      <a:pt x="26" y="28"/>
                    </a:lnTo>
                    <a:lnTo>
                      <a:pt x="27" y="17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5" y="1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06" name="Freeform 837"/>
              <p:cNvSpPr/>
              <p:nvPr/>
            </p:nvSpPr>
            <p:spPr bwMode="auto">
              <a:xfrm>
                <a:off x="2359025" y="1576388"/>
                <a:ext cx="22225" cy="63500"/>
              </a:xfrm>
              <a:custGeom>
                <a:avLst/>
                <a:gdLst/>
                <a:ahLst/>
                <a:cxnLst>
                  <a:cxn ang="0">
                    <a:pos x="34" y="3"/>
                  </a:cxn>
                  <a:cxn ang="0">
                    <a:pos x="34" y="3"/>
                  </a:cxn>
                  <a:cxn ang="0">
                    <a:pos x="31" y="10"/>
                  </a:cxn>
                  <a:cxn ang="0">
                    <a:pos x="28" y="18"/>
                  </a:cxn>
                  <a:cxn ang="0">
                    <a:pos x="23" y="33"/>
                  </a:cxn>
                  <a:cxn ang="0">
                    <a:pos x="20" y="49"/>
                  </a:cxn>
                  <a:cxn ang="0">
                    <a:pos x="16" y="65"/>
                  </a:cxn>
                  <a:cxn ang="0">
                    <a:pos x="16" y="65"/>
                  </a:cxn>
                  <a:cxn ang="0">
                    <a:pos x="9" y="89"/>
                  </a:cxn>
                  <a:cxn ang="0">
                    <a:pos x="1" y="113"/>
                  </a:cxn>
                  <a:cxn ang="0">
                    <a:pos x="1" y="113"/>
                  </a:cxn>
                  <a:cxn ang="0">
                    <a:pos x="0" y="115"/>
                  </a:cxn>
                  <a:cxn ang="0">
                    <a:pos x="1" y="117"/>
                  </a:cxn>
                  <a:cxn ang="0">
                    <a:pos x="2" y="118"/>
                  </a:cxn>
                  <a:cxn ang="0">
                    <a:pos x="4" y="119"/>
                  </a:cxn>
                  <a:cxn ang="0">
                    <a:pos x="7" y="118"/>
                  </a:cxn>
                  <a:cxn ang="0">
                    <a:pos x="9" y="117"/>
                  </a:cxn>
                  <a:cxn ang="0">
                    <a:pos x="10" y="116"/>
                  </a:cxn>
                  <a:cxn ang="0">
                    <a:pos x="10" y="116"/>
                  </a:cxn>
                  <a:cxn ang="0">
                    <a:pos x="23" y="75"/>
                  </a:cxn>
                  <a:cxn ang="0">
                    <a:pos x="23" y="75"/>
                  </a:cxn>
                  <a:cxn ang="0">
                    <a:pos x="28" y="58"/>
                  </a:cxn>
                  <a:cxn ang="0">
                    <a:pos x="31" y="40"/>
                  </a:cxn>
                  <a:cxn ang="0">
                    <a:pos x="36" y="24"/>
                  </a:cxn>
                  <a:cxn ang="0">
                    <a:pos x="39" y="16"/>
                  </a:cxn>
                  <a:cxn ang="0">
                    <a:pos x="42" y="7"/>
                  </a:cxn>
                  <a:cxn ang="0">
                    <a:pos x="42" y="7"/>
                  </a:cxn>
                  <a:cxn ang="0">
                    <a:pos x="43" y="5"/>
                  </a:cxn>
                  <a:cxn ang="0">
                    <a:pos x="43" y="4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9" y="0"/>
                  </a:cxn>
                  <a:cxn ang="0">
                    <a:pos x="37" y="0"/>
                  </a:cxn>
                  <a:cxn ang="0">
                    <a:pos x="36" y="1"/>
                  </a:cxn>
                  <a:cxn ang="0">
                    <a:pos x="34" y="3"/>
                  </a:cxn>
                  <a:cxn ang="0">
                    <a:pos x="34" y="3"/>
                  </a:cxn>
                </a:cxnLst>
                <a:rect l="0" t="0" r="r" b="b"/>
                <a:pathLst>
                  <a:path w="43" h="119">
                    <a:moveTo>
                      <a:pt x="34" y="3"/>
                    </a:moveTo>
                    <a:lnTo>
                      <a:pt x="34" y="3"/>
                    </a:lnTo>
                    <a:lnTo>
                      <a:pt x="31" y="10"/>
                    </a:lnTo>
                    <a:lnTo>
                      <a:pt x="28" y="18"/>
                    </a:lnTo>
                    <a:lnTo>
                      <a:pt x="23" y="33"/>
                    </a:lnTo>
                    <a:lnTo>
                      <a:pt x="20" y="49"/>
                    </a:lnTo>
                    <a:lnTo>
                      <a:pt x="16" y="65"/>
                    </a:lnTo>
                    <a:lnTo>
                      <a:pt x="16" y="65"/>
                    </a:lnTo>
                    <a:lnTo>
                      <a:pt x="9" y="89"/>
                    </a:lnTo>
                    <a:lnTo>
                      <a:pt x="1" y="113"/>
                    </a:lnTo>
                    <a:lnTo>
                      <a:pt x="1" y="113"/>
                    </a:lnTo>
                    <a:lnTo>
                      <a:pt x="0" y="115"/>
                    </a:lnTo>
                    <a:lnTo>
                      <a:pt x="1" y="117"/>
                    </a:lnTo>
                    <a:lnTo>
                      <a:pt x="2" y="118"/>
                    </a:lnTo>
                    <a:lnTo>
                      <a:pt x="4" y="119"/>
                    </a:lnTo>
                    <a:lnTo>
                      <a:pt x="7" y="118"/>
                    </a:lnTo>
                    <a:lnTo>
                      <a:pt x="9" y="117"/>
                    </a:lnTo>
                    <a:lnTo>
                      <a:pt x="10" y="116"/>
                    </a:lnTo>
                    <a:lnTo>
                      <a:pt x="10" y="116"/>
                    </a:lnTo>
                    <a:lnTo>
                      <a:pt x="23" y="75"/>
                    </a:lnTo>
                    <a:lnTo>
                      <a:pt x="23" y="75"/>
                    </a:lnTo>
                    <a:lnTo>
                      <a:pt x="28" y="58"/>
                    </a:lnTo>
                    <a:lnTo>
                      <a:pt x="31" y="40"/>
                    </a:lnTo>
                    <a:lnTo>
                      <a:pt x="36" y="24"/>
                    </a:lnTo>
                    <a:lnTo>
                      <a:pt x="39" y="16"/>
                    </a:lnTo>
                    <a:lnTo>
                      <a:pt x="42" y="7"/>
                    </a:lnTo>
                    <a:lnTo>
                      <a:pt x="42" y="7"/>
                    </a:lnTo>
                    <a:lnTo>
                      <a:pt x="43" y="5"/>
                    </a:lnTo>
                    <a:lnTo>
                      <a:pt x="43" y="4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1"/>
                    </a:lnTo>
                    <a:lnTo>
                      <a:pt x="34" y="3"/>
                    </a:lnTo>
                    <a:lnTo>
                      <a:pt x="34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07" name="Freeform 838"/>
              <p:cNvSpPr/>
              <p:nvPr/>
            </p:nvSpPr>
            <p:spPr bwMode="auto">
              <a:xfrm>
                <a:off x="2393950" y="1608138"/>
                <a:ext cx="22225" cy="61913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33" y="3"/>
                  </a:cxn>
                  <a:cxn ang="0">
                    <a:pos x="23" y="30"/>
                  </a:cxn>
                  <a:cxn ang="0">
                    <a:pos x="11" y="57"/>
                  </a:cxn>
                  <a:cxn ang="0">
                    <a:pos x="7" y="70"/>
                  </a:cxn>
                  <a:cxn ang="0">
                    <a:pos x="4" y="84"/>
                  </a:cxn>
                  <a:cxn ang="0">
                    <a:pos x="1" y="98"/>
                  </a:cxn>
                  <a:cxn ang="0">
                    <a:pos x="0" y="114"/>
                  </a:cxn>
                  <a:cxn ang="0">
                    <a:pos x="0" y="114"/>
                  </a:cxn>
                  <a:cxn ang="0">
                    <a:pos x="0" y="115"/>
                  </a:cxn>
                  <a:cxn ang="0">
                    <a:pos x="1" y="117"/>
                  </a:cxn>
                  <a:cxn ang="0">
                    <a:pos x="3" y="118"/>
                  </a:cxn>
                  <a:cxn ang="0">
                    <a:pos x="4" y="118"/>
                  </a:cxn>
                  <a:cxn ang="0">
                    <a:pos x="6" y="118"/>
                  </a:cxn>
                  <a:cxn ang="0">
                    <a:pos x="7" y="117"/>
                  </a:cxn>
                  <a:cxn ang="0">
                    <a:pos x="9" y="115"/>
                  </a:cxn>
                  <a:cxn ang="0">
                    <a:pos x="9" y="114"/>
                  </a:cxn>
                  <a:cxn ang="0">
                    <a:pos x="9" y="114"/>
                  </a:cxn>
                  <a:cxn ang="0">
                    <a:pos x="10" y="99"/>
                  </a:cxn>
                  <a:cxn ang="0">
                    <a:pos x="13" y="85"/>
                  </a:cxn>
                  <a:cxn ang="0">
                    <a:pos x="16" y="71"/>
                  </a:cxn>
                  <a:cxn ang="0">
                    <a:pos x="22" y="58"/>
                  </a:cxn>
                  <a:cxn ang="0">
                    <a:pos x="32" y="32"/>
                  </a:cxn>
                  <a:cxn ang="0">
                    <a:pos x="42" y="5"/>
                  </a:cxn>
                  <a:cxn ang="0">
                    <a:pos x="42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4" y="1"/>
                  </a:cxn>
                  <a:cxn ang="0">
                    <a:pos x="33" y="3"/>
                  </a:cxn>
                  <a:cxn ang="0">
                    <a:pos x="33" y="3"/>
                  </a:cxn>
                </a:cxnLst>
                <a:rect l="0" t="0" r="r" b="b"/>
                <a:pathLst>
                  <a:path w="42" h="118">
                    <a:moveTo>
                      <a:pt x="33" y="3"/>
                    </a:moveTo>
                    <a:lnTo>
                      <a:pt x="33" y="3"/>
                    </a:lnTo>
                    <a:lnTo>
                      <a:pt x="23" y="30"/>
                    </a:lnTo>
                    <a:lnTo>
                      <a:pt x="11" y="57"/>
                    </a:lnTo>
                    <a:lnTo>
                      <a:pt x="7" y="70"/>
                    </a:lnTo>
                    <a:lnTo>
                      <a:pt x="4" y="84"/>
                    </a:lnTo>
                    <a:lnTo>
                      <a:pt x="1" y="98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15"/>
                    </a:lnTo>
                    <a:lnTo>
                      <a:pt x="1" y="117"/>
                    </a:lnTo>
                    <a:lnTo>
                      <a:pt x="3" y="118"/>
                    </a:lnTo>
                    <a:lnTo>
                      <a:pt x="4" y="118"/>
                    </a:lnTo>
                    <a:lnTo>
                      <a:pt x="6" y="118"/>
                    </a:lnTo>
                    <a:lnTo>
                      <a:pt x="7" y="117"/>
                    </a:lnTo>
                    <a:lnTo>
                      <a:pt x="9" y="115"/>
                    </a:lnTo>
                    <a:lnTo>
                      <a:pt x="9" y="114"/>
                    </a:lnTo>
                    <a:lnTo>
                      <a:pt x="9" y="114"/>
                    </a:lnTo>
                    <a:lnTo>
                      <a:pt x="10" y="99"/>
                    </a:lnTo>
                    <a:lnTo>
                      <a:pt x="13" y="85"/>
                    </a:lnTo>
                    <a:lnTo>
                      <a:pt x="16" y="71"/>
                    </a:lnTo>
                    <a:lnTo>
                      <a:pt x="22" y="58"/>
                    </a:lnTo>
                    <a:lnTo>
                      <a:pt x="32" y="32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3" y="3"/>
                    </a:lnTo>
                    <a:lnTo>
                      <a:pt x="3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08" name="Freeform 839"/>
              <p:cNvSpPr/>
              <p:nvPr/>
            </p:nvSpPr>
            <p:spPr bwMode="auto">
              <a:xfrm>
                <a:off x="2420938" y="1644650"/>
                <a:ext cx="20638" cy="58738"/>
              </a:xfrm>
              <a:custGeom>
                <a:avLst/>
                <a:gdLst/>
                <a:ahLst/>
                <a:cxnLst>
                  <a:cxn ang="0">
                    <a:pos x="29" y="2"/>
                  </a:cxn>
                  <a:cxn ang="0">
                    <a:pos x="29" y="2"/>
                  </a:cxn>
                  <a:cxn ang="0">
                    <a:pos x="23" y="14"/>
                  </a:cxn>
                  <a:cxn ang="0">
                    <a:pos x="18" y="25"/>
                  </a:cxn>
                  <a:cxn ang="0">
                    <a:pos x="15" y="37"/>
                  </a:cxn>
                  <a:cxn ang="0">
                    <a:pos x="12" y="50"/>
                  </a:cxn>
                  <a:cxn ang="0">
                    <a:pos x="12" y="50"/>
                  </a:cxn>
                  <a:cxn ang="0">
                    <a:pos x="6" y="77"/>
                  </a:cxn>
                  <a:cxn ang="0">
                    <a:pos x="3" y="91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7"/>
                  </a:cxn>
                  <a:cxn ang="0">
                    <a:pos x="3" y="108"/>
                  </a:cxn>
                  <a:cxn ang="0">
                    <a:pos x="4" y="109"/>
                  </a:cxn>
                  <a:cxn ang="0">
                    <a:pos x="6" y="110"/>
                  </a:cxn>
                  <a:cxn ang="0">
                    <a:pos x="7" y="109"/>
                  </a:cxn>
                  <a:cxn ang="0">
                    <a:pos x="9" y="108"/>
                  </a:cxn>
                  <a:cxn ang="0">
                    <a:pos x="10" y="107"/>
                  </a:cxn>
                  <a:cxn ang="0">
                    <a:pos x="10" y="104"/>
                  </a:cxn>
                  <a:cxn ang="0">
                    <a:pos x="10" y="104"/>
                  </a:cxn>
                  <a:cxn ang="0">
                    <a:pos x="12" y="94"/>
                  </a:cxn>
                  <a:cxn ang="0">
                    <a:pos x="15" y="84"/>
                  </a:cxn>
                  <a:cxn ang="0">
                    <a:pos x="18" y="73"/>
                  </a:cxn>
                  <a:cxn ang="0">
                    <a:pos x="19" y="62"/>
                  </a:cxn>
                  <a:cxn ang="0">
                    <a:pos x="19" y="62"/>
                  </a:cxn>
                  <a:cxn ang="0">
                    <a:pos x="21" y="48"/>
                  </a:cxn>
                  <a:cxn ang="0">
                    <a:pos x="25" y="34"/>
                  </a:cxn>
                  <a:cxn ang="0">
                    <a:pos x="30" y="20"/>
                  </a:cxn>
                  <a:cxn ang="0">
                    <a:pos x="38" y="7"/>
                  </a:cxn>
                  <a:cxn ang="0">
                    <a:pos x="38" y="7"/>
                  </a:cxn>
                  <a:cxn ang="0">
                    <a:pos x="39" y="5"/>
                  </a:cxn>
                  <a:cxn ang="0">
                    <a:pos x="39" y="4"/>
                  </a:cxn>
                  <a:cxn ang="0">
                    <a:pos x="38" y="2"/>
                  </a:cxn>
                  <a:cxn ang="0">
                    <a:pos x="37" y="1"/>
                  </a:cxn>
                  <a:cxn ang="0">
                    <a:pos x="34" y="0"/>
                  </a:cxn>
                  <a:cxn ang="0">
                    <a:pos x="31" y="1"/>
                  </a:cxn>
                  <a:cxn ang="0">
                    <a:pos x="29" y="2"/>
                  </a:cxn>
                  <a:cxn ang="0">
                    <a:pos x="29" y="2"/>
                  </a:cxn>
                </a:cxnLst>
                <a:rect l="0" t="0" r="r" b="b"/>
                <a:pathLst>
                  <a:path w="39" h="110">
                    <a:moveTo>
                      <a:pt x="29" y="2"/>
                    </a:moveTo>
                    <a:lnTo>
                      <a:pt x="29" y="2"/>
                    </a:lnTo>
                    <a:lnTo>
                      <a:pt x="23" y="14"/>
                    </a:lnTo>
                    <a:lnTo>
                      <a:pt x="18" y="25"/>
                    </a:lnTo>
                    <a:lnTo>
                      <a:pt x="15" y="37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6" y="77"/>
                    </a:lnTo>
                    <a:lnTo>
                      <a:pt x="3" y="91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7"/>
                    </a:lnTo>
                    <a:lnTo>
                      <a:pt x="3" y="108"/>
                    </a:lnTo>
                    <a:lnTo>
                      <a:pt x="4" y="109"/>
                    </a:lnTo>
                    <a:lnTo>
                      <a:pt x="6" y="110"/>
                    </a:lnTo>
                    <a:lnTo>
                      <a:pt x="7" y="109"/>
                    </a:lnTo>
                    <a:lnTo>
                      <a:pt x="9" y="108"/>
                    </a:lnTo>
                    <a:lnTo>
                      <a:pt x="10" y="107"/>
                    </a:lnTo>
                    <a:lnTo>
                      <a:pt x="10" y="104"/>
                    </a:lnTo>
                    <a:lnTo>
                      <a:pt x="10" y="104"/>
                    </a:lnTo>
                    <a:lnTo>
                      <a:pt x="12" y="94"/>
                    </a:lnTo>
                    <a:lnTo>
                      <a:pt x="15" y="84"/>
                    </a:lnTo>
                    <a:lnTo>
                      <a:pt x="18" y="73"/>
                    </a:lnTo>
                    <a:lnTo>
                      <a:pt x="19" y="62"/>
                    </a:lnTo>
                    <a:lnTo>
                      <a:pt x="19" y="62"/>
                    </a:lnTo>
                    <a:lnTo>
                      <a:pt x="21" y="48"/>
                    </a:lnTo>
                    <a:lnTo>
                      <a:pt x="25" y="34"/>
                    </a:lnTo>
                    <a:lnTo>
                      <a:pt x="30" y="2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9" y="5"/>
                    </a:lnTo>
                    <a:lnTo>
                      <a:pt x="39" y="4"/>
                    </a:lnTo>
                    <a:lnTo>
                      <a:pt x="38" y="2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31" y="1"/>
                    </a:lnTo>
                    <a:lnTo>
                      <a:pt x="29" y="2"/>
                    </a:lnTo>
                    <a:lnTo>
                      <a:pt x="29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09" name="Freeform 840"/>
              <p:cNvSpPr/>
              <p:nvPr/>
            </p:nvSpPr>
            <p:spPr bwMode="auto">
              <a:xfrm>
                <a:off x="2451100" y="1674813"/>
                <a:ext cx="12700" cy="55563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15" y="5"/>
                  </a:cxn>
                  <a:cxn ang="0">
                    <a:pos x="13" y="29"/>
                  </a:cxn>
                  <a:cxn ang="0">
                    <a:pos x="11" y="53"/>
                  </a:cxn>
                  <a:cxn ang="0">
                    <a:pos x="7" y="75"/>
                  </a:cxn>
                  <a:cxn ang="0">
                    <a:pos x="1" y="98"/>
                  </a:cxn>
                  <a:cxn ang="0">
                    <a:pos x="1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2" y="103"/>
                  </a:cxn>
                  <a:cxn ang="0">
                    <a:pos x="4" y="104"/>
                  </a:cxn>
                  <a:cxn ang="0">
                    <a:pos x="7" y="104"/>
                  </a:cxn>
                  <a:cxn ang="0">
                    <a:pos x="8" y="104"/>
                  </a:cxn>
                  <a:cxn ang="0">
                    <a:pos x="10" y="103"/>
                  </a:cxn>
                  <a:cxn ang="0">
                    <a:pos x="10" y="101"/>
                  </a:cxn>
                  <a:cxn ang="0">
                    <a:pos x="10" y="101"/>
                  </a:cxn>
                  <a:cxn ang="0">
                    <a:pos x="16" y="77"/>
                  </a:cxn>
                  <a:cxn ang="0">
                    <a:pos x="20" y="54"/>
                  </a:cxn>
                  <a:cxn ang="0">
                    <a:pos x="23" y="29"/>
                  </a:cxn>
                  <a:cxn ang="0">
                    <a:pos x="24" y="5"/>
                  </a:cxn>
                  <a:cxn ang="0">
                    <a:pos x="24" y="5"/>
                  </a:cxn>
                  <a:cxn ang="0">
                    <a:pos x="24" y="3"/>
                  </a:cxn>
                  <a:cxn ang="0">
                    <a:pos x="23" y="2"/>
                  </a:cxn>
                  <a:cxn ang="0">
                    <a:pos x="22" y="1"/>
                  </a:cxn>
                  <a:cxn ang="0">
                    <a:pos x="20" y="0"/>
                  </a:cxn>
                  <a:cxn ang="0">
                    <a:pos x="18" y="1"/>
                  </a:cxn>
                  <a:cxn ang="0">
                    <a:pos x="17" y="2"/>
                  </a:cxn>
                  <a:cxn ang="0">
                    <a:pos x="16" y="3"/>
                  </a:cxn>
                  <a:cxn ang="0">
                    <a:pos x="15" y="5"/>
                  </a:cxn>
                  <a:cxn ang="0">
                    <a:pos x="15" y="5"/>
                  </a:cxn>
                </a:cxnLst>
                <a:rect l="0" t="0" r="r" b="b"/>
                <a:pathLst>
                  <a:path w="24" h="104">
                    <a:moveTo>
                      <a:pt x="15" y="5"/>
                    </a:moveTo>
                    <a:lnTo>
                      <a:pt x="15" y="5"/>
                    </a:lnTo>
                    <a:lnTo>
                      <a:pt x="13" y="29"/>
                    </a:lnTo>
                    <a:lnTo>
                      <a:pt x="11" y="53"/>
                    </a:lnTo>
                    <a:lnTo>
                      <a:pt x="7" y="75"/>
                    </a:lnTo>
                    <a:lnTo>
                      <a:pt x="1" y="98"/>
                    </a:lnTo>
                    <a:lnTo>
                      <a:pt x="1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4" y="104"/>
                    </a:lnTo>
                    <a:lnTo>
                      <a:pt x="7" y="104"/>
                    </a:lnTo>
                    <a:lnTo>
                      <a:pt x="8" y="104"/>
                    </a:lnTo>
                    <a:lnTo>
                      <a:pt x="10" y="103"/>
                    </a:lnTo>
                    <a:lnTo>
                      <a:pt x="10" y="101"/>
                    </a:lnTo>
                    <a:lnTo>
                      <a:pt x="10" y="101"/>
                    </a:lnTo>
                    <a:lnTo>
                      <a:pt x="16" y="77"/>
                    </a:lnTo>
                    <a:lnTo>
                      <a:pt x="20" y="54"/>
                    </a:lnTo>
                    <a:lnTo>
                      <a:pt x="23" y="29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4" y="3"/>
                    </a:lnTo>
                    <a:lnTo>
                      <a:pt x="23" y="2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18" y="1"/>
                    </a:lnTo>
                    <a:lnTo>
                      <a:pt x="17" y="2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10" name="Freeform 841"/>
              <p:cNvSpPr/>
              <p:nvPr/>
            </p:nvSpPr>
            <p:spPr bwMode="auto">
              <a:xfrm>
                <a:off x="2479675" y="1695450"/>
                <a:ext cx="22225" cy="60325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33" y="3"/>
                  </a:cxn>
                  <a:cxn ang="0">
                    <a:pos x="19" y="56"/>
                  </a:cxn>
                  <a:cxn ang="0">
                    <a:pos x="9" y="83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110"/>
                  </a:cxn>
                  <a:cxn ang="0">
                    <a:pos x="0" y="112"/>
                  </a:cxn>
                  <a:cxn ang="0">
                    <a:pos x="1" y="113"/>
                  </a:cxn>
                  <a:cxn ang="0">
                    <a:pos x="3" y="114"/>
                  </a:cxn>
                  <a:cxn ang="0">
                    <a:pos x="6" y="113"/>
                  </a:cxn>
                  <a:cxn ang="0">
                    <a:pos x="8" y="112"/>
                  </a:cxn>
                  <a:cxn ang="0">
                    <a:pos x="9" y="111"/>
                  </a:cxn>
                  <a:cxn ang="0">
                    <a:pos x="9" y="111"/>
                  </a:cxn>
                  <a:cxn ang="0">
                    <a:pos x="19" y="85"/>
                  </a:cxn>
                  <a:cxn ang="0">
                    <a:pos x="27" y="59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9" y="0"/>
                  </a:cxn>
                  <a:cxn ang="0">
                    <a:pos x="37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3"/>
                  </a:cxn>
                  <a:cxn ang="0">
                    <a:pos x="33" y="3"/>
                  </a:cxn>
                </a:cxnLst>
                <a:rect l="0" t="0" r="r" b="b"/>
                <a:pathLst>
                  <a:path w="42" h="114">
                    <a:moveTo>
                      <a:pt x="33" y="3"/>
                    </a:moveTo>
                    <a:lnTo>
                      <a:pt x="33" y="3"/>
                    </a:lnTo>
                    <a:lnTo>
                      <a:pt x="19" y="56"/>
                    </a:lnTo>
                    <a:lnTo>
                      <a:pt x="9" y="83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1" y="113"/>
                    </a:lnTo>
                    <a:lnTo>
                      <a:pt x="3" y="114"/>
                    </a:lnTo>
                    <a:lnTo>
                      <a:pt x="6" y="113"/>
                    </a:lnTo>
                    <a:lnTo>
                      <a:pt x="8" y="112"/>
                    </a:lnTo>
                    <a:lnTo>
                      <a:pt x="9" y="111"/>
                    </a:lnTo>
                    <a:lnTo>
                      <a:pt x="9" y="111"/>
                    </a:lnTo>
                    <a:lnTo>
                      <a:pt x="19" y="85"/>
                    </a:lnTo>
                    <a:lnTo>
                      <a:pt x="27" y="59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3"/>
                    </a:lnTo>
                    <a:lnTo>
                      <a:pt x="3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11" name="Freeform 842"/>
              <p:cNvSpPr/>
              <p:nvPr/>
            </p:nvSpPr>
            <p:spPr bwMode="auto">
              <a:xfrm>
                <a:off x="2509838" y="1725613"/>
                <a:ext cx="14288" cy="53975"/>
              </a:xfrm>
              <a:custGeom>
                <a:avLst/>
                <a:gdLst/>
                <a:ahLst/>
                <a:cxnLst>
                  <a:cxn ang="0">
                    <a:pos x="18" y="5"/>
                  </a:cxn>
                  <a:cxn ang="0">
                    <a:pos x="18" y="5"/>
                  </a:cxn>
                  <a:cxn ang="0">
                    <a:pos x="17" y="16"/>
                  </a:cxn>
                  <a:cxn ang="0">
                    <a:pos x="14" y="27"/>
                  </a:cxn>
                  <a:cxn ang="0">
                    <a:pos x="11" y="37"/>
                  </a:cxn>
                  <a:cxn ang="0">
                    <a:pos x="8" y="49"/>
                  </a:cxn>
                  <a:cxn ang="0">
                    <a:pos x="8" y="49"/>
                  </a:cxn>
                  <a:cxn ang="0">
                    <a:pos x="6" y="61"/>
                  </a:cxn>
                  <a:cxn ang="0">
                    <a:pos x="4" y="73"/>
                  </a:cxn>
                  <a:cxn ang="0">
                    <a:pos x="2" y="86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2" y="103"/>
                  </a:cxn>
                  <a:cxn ang="0">
                    <a:pos x="4" y="104"/>
                  </a:cxn>
                  <a:cxn ang="0">
                    <a:pos x="5" y="104"/>
                  </a:cxn>
                  <a:cxn ang="0">
                    <a:pos x="7" y="104"/>
                  </a:cxn>
                  <a:cxn ang="0">
                    <a:pos x="8" y="102"/>
                  </a:cxn>
                  <a:cxn ang="0">
                    <a:pos x="9" y="101"/>
                  </a:cxn>
                  <a:cxn ang="0">
                    <a:pos x="9" y="101"/>
                  </a:cxn>
                  <a:cxn ang="0">
                    <a:pos x="13" y="76"/>
                  </a:cxn>
                  <a:cxn ang="0">
                    <a:pos x="17" y="51"/>
                  </a:cxn>
                  <a:cxn ang="0">
                    <a:pos x="17" y="51"/>
                  </a:cxn>
                  <a:cxn ang="0">
                    <a:pos x="19" y="39"/>
                  </a:cxn>
                  <a:cxn ang="0">
                    <a:pos x="24" y="28"/>
                  </a:cxn>
                  <a:cxn ang="0">
                    <a:pos x="27" y="16"/>
                  </a:cxn>
                  <a:cxn ang="0">
                    <a:pos x="29" y="5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4" y="0"/>
                  </a:cxn>
                  <a:cxn ang="0">
                    <a:pos x="21" y="1"/>
                  </a:cxn>
                  <a:cxn ang="0">
                    <a:pos x="20" y="1"/>
                  </a:cxn>
                  <a:cxn ang="0">
                    <a:pos x="19" y="3"/>
                  </a:cxn>
                  <a:cxn ang="0">
                    <a:pos x="18" y="5"/>
                  </a:cxn>
                  <a:cxn ang="0">
                    <a:pos x="18" y="5"/>
                  </a:cxn>
                </a:cxnLst>
                <a:rect l="0" t="0" r="r" b="b"/>
                <a:pathLst>
                  <a:path w="29" h="104">
                    <a:moveTo>
                      <a:pt x="18" y="5"/>
                    </a:moveTo>
                    <a:lnTo>
                      <a:pt x="18" y="5"/>
                    </a:lnTo>
                    <a:lnTo>
                      <a:pt x="17" y="16"/>
                    </a:lnTo>
                    <a:lnTo>
                      <a:pt x="14" y="27"/>
                    </a:lnTo>
                    <a:lnTo>
                      <a:pt x="11" y="37"/>
                    </a:lnTo>
                    <a:lnTo>
                      <a:pt x="8" y="49"/>
                    </a:lnTo>
                    <a:lnTo>
                      <a:pt x="8" y="49"/>
                    </a:lnTo>
                    <a:lnTo>
                      <a:pt x="6" y="61"/>
                    </a:lnTo>
                    <a:lnTo>
                      <a:pt x="4" y="73"/>
                    </a:lnTo>
                    <a:lnTo>
                      <a:pt x="2" y="86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4" y="104"/>
                    </a:lnTo>
                    <a:lnTo>
                      <a:pt x="5" y="104"/>
                    </a:lnTo>
                    <a:lnTo>
                      <a:pt x="7" y="104"/>
                    </a:lnTo>
                    <a:lnTo>
                      <a:pt x="8" y="102"/>
                    </a:lnTo>
                    <a:lnTo>
                      <a:pt x="9" y="101"/>
                    </a:lnTo>
                    <a:lnTo>
                      <a:pt x="9" y="101"/>
                    </a:lnTo>
                    <a:lnTo>
                      <a:pt x="13" y="76"/>
                    </a:lnTo>
                    <a:lnTo>
                      <a:pt x="17" y="51"/>
                    </a:lnTo>
                    <a:lnTo>
                      <a:pt x="17" y="51"/>
                    </a:lnTo>
                    <a:lnTo>
                      <a:pt x="19" y="39"/>
                    </a:lnTo>
                    <a:lnTo>
                      <a:pt x="24" y="28"/>
                    </a:lnTo>
                    <a:lnTo>
                      <a:pt x="27" y="16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19" y="3"/>
                    </a:lnTo>
                    <a:lnTo>
                      <a:pt x="18" y="5"/>
                    </a:lnTo>
                    <a:lnTo>
                      <a:pt x="18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12" name="Freeform 843"/>
              <p:cNvSpPr/>
              <p:nvPr/>
            </p:nvSpPr>
            <p:spPr bwMode="auto">
              <a:xfrm>
                <a:off x="2528888" y="1752600"/>
                <a:ext cx="17463" cy="57150"/>
              </a:xfrm>
              <a:custGeom>
                <a:avLst/>
                <a:gdLst/>
                <a:ahLst/>
                <a:cxnLst>
                  <a:cxn ang="0">
                    <a:pos x="24" y="2"/>
                  </a:cxn>
                  <a:cxn ang="0">
                    <a:pos x="24" y="2"/>
                  </a:cxn>
                  <a:cxn ang="0">
                    <a:pos x="20" y="14"/>
                  </a:cxn>
                  <a:cxn ang="0">
                    <a:pos x="16" y="28"/>
                  </a:cxn>
                  <a:cxn ang="0">
                    <a:pos x="9" y="54"/>
                  </a:cxn>
                  <a:cxn ang="0">
                    <a:pos x="9" y="54"/>
                  </a:cxn>
                  <a:cxn ang="0">
                    <a:pos x="3" y="79"/>
                  </a:cxn>
                  <a:cxn ang="0">
                    <a:pos x="1" y="91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5"/>
                  </a:cxn>
                  <a:cxn ang="0">
                    <a:pos x="1" y="107"/>
                  </a:cxn>
                  <a:cxn ang="0">
                    <a:pos x="2" y="108"/>
                  </a:cxn>
                  <a:cxn ang="0">
                    <a:pos x="4" y="108"/>
                  </a:cxn>
                  <a:cxn ang="0">
                    <a:pos x="6" y="108"/>
                  </a:cxn>
                  <a:cxn ang="0">
                    <a:pos x="7" y="107"/>
                  </a:cxn>
                  <a:cxn ang="0">
                    <a:pos x="8" y="105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10" y="92"/>
                  </a:cxn>
                  <a:cxn ang="0">
                    <a:pos x="12" y="80"/>
                  </a:cxn>
                  <a:cxn ang="0">
                    <a:pos x="19" y="57"/>
                  </a:cxn>
                  <a:cxn ang="0">
                    <a:pos x="19" y="57"/>
                  </a:cxn>
                  <a:cxn ang="0">
                    <a:pos x="22" y="44"/>
                  </a:cxn>
                  <a:cxn ang="0">
                    <a:pos x="25" y="32"/>
                  </a:cxn>
                  <a:cxn ang="0">
                    <a:pos x="28" y="19"/>
                  </a:cxn>
                  <a:cxn ang="0">
                    <a:pos x="32" y="6"/>
                  </a:cxn>
                  <a:cxn ang="0">
                    <a:pos x="32" y="6"/>
                  </a:cxn>
                  <a:cxn ang="0">
                    <a:pos x="33" y="5"/>
                  </a:cxn>
                  <a:cxn ang="0">
                    <a:pos x="32" y="3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4" y="2"/>
                  </a:cxn>
                  <a:cxn ang="0">
                    <a:pos x="24" y="2"/>
                  </a:cxn>
                </a:cxnLst>
                <a:rect l="0" t="0" r="r" b="b"/>
                <a:pathLst>
                  <a:path w="33" h="108">
                    <a:moveTo>
                      <a:pt x="24" y="2"/>
                    </a:moveTo>
                    <a:lnTo>
                      <a:pt x="24" y="2"/>
                    </a:lnTo>
                    <a:lnTo>
                      <a:pt x="20" y="14"/>
                    </a:lnTo>
                    <a:lnTo>
                      <a:pt x="16" y="28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3" y="79"/>
                    </a:lnTo>
                    <a:lnTo>
                      <a:pt x="1" y="91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5"/>
                    </a:lnTo>
                    <a:lnTo>
                      <a:pt x="1" y="107"/>
                    </a:lnTo>
                    <a:lnTo>
                      <a:pt x="2" y="108"/>
                    </a:lnTo>
                    <a:lnTo>
                      <a:pt x="4" y="108"/>
                    </a:lnTo>
                    <a:lnTo>
                      <a:pt x="6" y="108"/>
                    </a:lnTo>
                    <a:lnTo>
                      <a:pt x="7" y="107"/>
                    </a:lnTo>
                    <a:lnTo>
                      <a:pt x="8" y="105"/>
                    </a:lnTo>
                    <a:lnTo>
                      <a:pt x="9" y="104"/>
                    </a:lnTo>
                    <a:lnTo>
                      <a:pt x="9" y="104"/>
                    </a:lnTo>
                    <a:lnTo>
                      <a:pt x="10" y="92"/>
                    </a:lnTo>
                    <a:lnTo>
                      <a:pt x="12" y="80"/>
                    </a:lnTo>
                    <a:lnTo>
                      <a:pt x="19" y="57"/>
                    </a:lnTo>
                    <a:lnTo>
                      <a:pt x="19" y="57"/>
                    </a:lnTo>
                    <a:lnTo>
                      <a:pt x="22" y="44"/>
                    </a:lnTo>
                    <a:lnTo>
                      <a:pt x="25" y="32"/>
                    </a:lnTo>
                    <a:lnTo>
                      <a:pt x="28" y="19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3" y="5"/>
                    </a:lnTo>
                    <a:lnTo>
                      <a:pt x="32" y="3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4" y="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13" name="Freeform 844"/>
              <p:cNvSpPr/>
              <p:nvPr/>
            </p:nvSpPr>
            <p:spPr bwMode="auto">
              <a:xfrm>
                <a:off x="2557463" y="1774825"/>
                <a:ext cx="11113" cy="52388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4" y="4"/>
                  </a:cxn>
                  <a:cxn ang="0">
                    <a:pos x="13" y="15"/>
                  </a:cxn>
                  <a:cxn ang="0">
                    <a:pos x="12" y="27"/>
                  </a:cxn>
                  <a:cxn ang="0">
                    <a:pos x="9" y="50"/>
                  </a:cxn>
                  <a:cxn ang="0">
                    <a:pos x="0" y="93"/>
                  </a:cxn>
                  <a:cxn ang="0">
                    <a:pos x="0" y="93"/>
                  </a:cxn>
                  <a:cxn ang="0">
                    <a:pos x="0" y="95"/>
                  </a:cxn>
                  <a:cxn ang="0">
                    <a:pos x="1" y="97"/>
                  </a:cxn>
                  <a:cxn ang="0">
                    <a:pos x="4" y="99"/>
                  </a:cxn>
                  <a:cxn ang="0">
                    <a:pos x="6" y="99"/>
                  </a:cxn>
                  <a:cxn ang="0">
                    <a:pos x="7" y="99"/>
                  </a:cxn>
                  <a:cxn ang="0">
                    <a:pos x="8" y="98"/>
                  </a:cxn>
                  <a:cxn ang="0">
                    <a:pos x="9" y="96"/>
                  </a:cxn>
                  <a:cxn ang="0">
                    <a:pos x="9" y="96"/>
                  </a:cxn>
                  <a:cxn ang="0">
                    <a:pos x="18" y="51"/>
                  </a:cxn>
                  <a:cxn ang="0">
                    <a:pos x="21" y="28"/>
                  </a:cxn>
                  <a:cxn ang="0">
                    <a:pos x="23" y="17"/>
                  </a:cxn>
                  <a:cxn ang="0">
                    <a:pos x="23" y="4"/>
                  </a:cxn>
                  <a:cxn ang="0">
                    <a:pos x="23" y="4"/>
                  </a:cxn>
                  <a:cxn ang="0">
                    <a:pos x="23" y="3"/>
                  </a:cxn>
                  <a:cxn ang="0">
                    <a:pos x="22" y="1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4" y="3"/>
                  </a:cxn>
                  <a:cxn ang="0">
                    <a:pos x="14" y="4"/>
                  </a:cxn>
                  <a:cxn ang="0">
                    <a:pos x="14" y="4"/>
                  </a:cxn>
                </a:cxnLst>
                <a:rect l="0" t="0" r="r" b="b"/>
                <a:pathLst>
                  <a:path w="23" h="99">
                    <a:moveTo>
                      <a:pt x="14" y="4"/>
                    </a:moveTo>
                    <a:lnTo>
                      <a:pt x="14" y="4"/>
                    </a:lnTo>
                    <a:lnTo>
                      <a:pt x="13" y="15"/>
                    </a:lnTo>
                    <a:lnTo>
                      <a:pt x="12" y="27"/>
                    </a:lnTo>
                    <a:lnTo>
                      <a:pt x="9" y="50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1" y="97"/>
                    </a:lnTo>
                    <a:lnTo>
                      <a:pt x="4" y="99"/>
                    </a:lnTo>
                    <a:lnTo>
                      <a:pt x="6" y="99"/>
                    </a:lnTo>
                    <a:lnTo>
                      <a:pt x="7" y="99"/>
                    </a:lnTo>
                    <a:lnTo>
                      <a:pt x="8" y="98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18" y="51"/>
                    </a:lnTo>
                    <a:lnTo>
                      <a:pt x="21" y="28"/>
                    </a:lnTo>
                    <a:lnTo>
                      <a:pt x="23" y="17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3" y="3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14" name="Freeform 847"/>
              <p:cNvSpPr/>
              <p:nvPr/>
            </p:nvSpPr>
            <p:spPr bwMode="auto">
              <a:xfrm>
                <a:off x="2640013" y="1768475"/>
                <a:ext cx="7938" cy="57150"/>
              </a:xfrm>
              <a:custGeom>
                <a:avLst/>
                <a:gdLst/>
                <a:ahLst/>
                <a:cxnLst>
                  <a:cxn ang="0">
                    <a:pos x="13" y="73"/>
                  </a:cxn>
                  <a:cxn ang="0">
                    <a:pos x="13" y="73"/>
                  </a:cxn>
                  <a:cxn ang="0">
                    <a:pos x="14" y="39"/>
                  </a:cxn>
                  <a:cxn ang="0">
                    <a:pos x="13" y="5"/>
                  </a:cxn>
                  <a:cxn ang="0">
                    <a:pos x="13" y="5"/>
                  </a:cxn>
                  <a:cxn ang="0">
                    <a:pos x="13" y="3"/>
                  </a:cxn>
                  <a:cxn ang="0">
                    <a:pos x="12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5" y="3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58"/>
                  </a:cxn>
                  <a:cxn ang="0">
                    <a:pos x="4" y="58"/>
                  </a:cxn>
                  <a:cxn ang="0">
                    <a:pos x="5" y="80"/>
                  </a:cxn>
                  <a:cxn ang="0">
                    <a:pos x="4" y="94"/>
                  </a:cxn>
                  <a:cxn ang="0">
                    <a:pos x="3" y="98"/>
                  </a:cxn>
                  <a:cxn ang="0">
                    <a:pos x="2" y="100"/>
                  </a:cxn>
                  <a:cxn ang="0">
                    <a:pos x="2" y="100"/>
                  </a:cxn>
                  <a:cxn ang="0">
                    <a:pos x="0" y="101"/>
                  </a:cxn>
                  <a:cxn ang="0">
                    <a:pos x="0" y="103"/>
                  </a:cxn>
                  <a:cxn ang="0">
                    <a:pos x="0" y="105"/>
                  </a:cxn>
                  <a:cxn ang="0">
                    <a:pos x="0" y="106"/>
                  </a:cxn>
                  <a:cxn ang="0">
                    <a:pos x="1" y="108"/>
                  </a:cxn>
                  <a:cxn ang="0">
                    <a:pos x="3" y="108"/>
                  </a:cxn>
                  <a:cxn ang="0">
                    <a:pos x="5" y="109"/>
                  </a:cxn>
                  <a:cxn ang="0">
                    <a:pos x="7" y="108"/>
                  </a:cxn>
                  <a:cxn ang="0">
                    <a:pos x="7" y="108"/>
                  </a:cxn>
                  <a:cxn ang="0">
                    <a:pos x="9" y="106"/>
                  </a:cxn>
                  <a:cxn ang="0">
                    <a:pos x="11" y="102"/>
                  </a:cxn>
                  <a:cxn ang="0">
                    <a:pos x="12" y="97"/>
                  </a:cxn>
                  <a:cxn ang="0">
                    <a:pos x="13" y="91"/>
                  </a:cxn>
                  <a:cxn ang="0">
                    <a:pos x="13" y="81"/>
                  </a:cxn>
                  <a:cxn ang="0">
                    <a:pos x="13" y="73"/>
                  </a:cxn>
                  <a:cxn ang="0">
                    <a:pos x="13" y="73"/>
                  </a:cxn>
                </a:cxnLst>
                <a:rect l="0" t="0" r="r" b="b"/>
                <a:pathLst>
                  <a:path w="14" h="109">
                    <a:moveTo>
                      <a:pt x="13" y="73"/>
                    </a:moveTo>
                    <a:lnTo>
                      <a:pt x="13" y="73"/>
                    </a:lnTo>
                    <a:lnTo>
                      <a:pt x="14" y="39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5" y="80"/>
                    </a:lnTo>
                    <a:lnTo>
                      <a:pt x="4" y="94"/>
                    </a:lnTo>
                    <a:lnTo>
                      <a:pt x="3" y="98"/>
                    </a:lnTo>
                    <a:lnTo>
                      <a:pt x="2" y="100"/>
                    </a:lnTo>
                    <a:lnTo>
                      <a:pt x="2" y="100"/>
                    </a:lnTo>
                    <a:lnTo>
                      <a:pt x="0" y="101"/>
                    </a:lnTo>
                    <a:lnTo>
                      <a:pt x="0" y="103"/>
                    </a:lnTo>
                    <a:lnTo>
                      <a:pt x="0" y="105"/>
                    </a:lnTo>
                    <a:lnTo>
                      <a:pt x="0" y="106"/>
                    </a:lnTo>
                    <a:lnTo>
                      <a:pt x="1" y="108"/>
                    </a:lnTo>
                    <a:lnTo>
                      <a:pt x="3" y="108"/>
                    </a:lnTo>
                    <a:lnTo>
                      <a:pt x="5" y="109"/>
                    </a:lnTo>
                    <a:lnTo>
                      <a:pt x="7" y="108"/>
                    </a:lnTo>
                    <a:lnTo>
                      <a:pt x="7" y="108"/>
                    </a:lnTo>
                    <a:lnTo>
                      <a:pt x="9" y="106"/>
                    </a:lnTo>
                    <a:lnTo>
                      <a:pt x="11" y="102"/>
                    </a:lnTo>
                    <a:lnTo>
                      <a:pt x="12" y="97"/>
                    </a:lnTo>
                    <a:lnTo>
                      <a:pt x="13" y="91"/>
                    </a:lnTo>
                    <a:lnTo>
                      <a:pt x="13" y="81"/>
                    </a:lnTo>
                    <a:lnTo>
                      <a:pt x="13" y="73"/>
                    </a:lnTo>
                    <a:lnTo>
                      <a:pt x="13" y="7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15" name="Freeform 848"/>
              <p:cNvSpPr/>
              <p:nvPr/>
            </p:nvSpPr>
            <p:spPr bwMode="auto">
              <a:xfrm>
                <a:off x="2665413" y="1757363"/>
                <a:ext cx="19050" cy="52388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28" y="4"/>
                  </a:cxn>
                  <a:cxn ang="0">
                    <a:pos x="27" y="14"/>
                  </a:cxn>
                  <a:cxn ang="0">
                    <a:pos x="24" y="24"/>
                  </a:cxn>
                  <a:cxn ang="0">
                    <a:pos x="20" y="33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13" y="56"/>
                  </a:cxn>
                  <a:cxn ang="0">
                    <a:pos x="8" y="68"/>
                  </a:cxn>
                  <a:cxn ang="0">
                    <a:pos x="4" y="81"/>
                  </a:cxn>
                  <a:cxn ang="0">
                    <a:pos x="0" y="93"/>
                  </a:cxn>
                  <a:cxn ang="0">
                    <a:pos x="0" y="93"/>
                  </a:cxn>
                  <a:cxn ang="0">
                    <a:pos x="0" y="95"/>
                  </a:cxn>
                  <a:cxn ang="0">
                    <a:pos x="0" y="97"/>
                  </a:cxn>
                  <a:cxn ang="0">
                    <a:pos x="1" y="98"/>
                  </a:cxn>
                  <a:cxn ang="0">
                    <a:pos x="3" y="99"/>
                  </a:cxn>
                  <a:cxn ang="0">
                    <a:pos x="5" y="99"/>
                  </a:cxn>
                  <a:cxn ang="0">
                    <a:pos x="6" y="99"/>
                  </a:cxn>
                  <a:cxn ang="0">
                    <a:pos x="8" y="98"/>
                  </a:cxn>
                  <a:cxn ang="0">
                    <a:pos x="9" y="96"/>
                  </a:cxn>
                  <a:cxn ang="0">
                    <a:pos x="9" y="96"/>
                  </a:cxn>
                  <a:cxn ang="0">
                    <a:pos x="13" y="85"/>
                  </a:cxn>
                  <a:cxn ang="0">
                    <a:pos x="17" y="73"/>
                  </a:cxn>
                  <a:cxn ang="0">
                    <a:pos x="26" y="51"/>
                  </a:cxn>
                  <a:cxn ang="0">
                    <a:pos x="30" y="39"/>
                  </a:cxn>
                  <a:cxn ang="0">
                    <a:pos x="33" y="28"/>
                  </a:cxn>
                  <a:cxn ang="0">
                    <a:pos x="36" y="16"/>
                  </a:cxn>
                  <a:cxn ang="0">
                    <a:pos x="37" y="4"/>
                  </a:cxn>
                  <a:cxn ang="0">
                    <a:pos x="37" y="4"/>
                  </a:cxn>
                  <a:cxn ang="0">
                    <a:pos x="37" y="2"/>
                  </a:cxn>
                  <a:cxn ang="0">
                    <a:pos x="36" y="1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0" y="1"/>
                  </a:cxn>
                  <a:cxn ang="0">
                    <a:pos x="29" y="2"/>
                  </a:cxn>
                  <a:cxn ang="0">
                    <a:pos x="28" y="4"/>
                  </a:cxn>
                  <a:cxn ang="0">
                    <a:pos x="28" y="4"/>
                  </a:cxn>
                </a:cxnLst>
                <a:rect l="0" t="0" r="r" b="b"/>
                <a:pathLst>
                  <a:path w="37" h="99">
                    <a:moveTo>
                      <a:pt x="28" y="4"/>
                    </a:moveTo>
                    <a:lnTo>
                      <a:pt x="28" y="4"/>
                    </a:lnTo>
                    <a:lnTo>
                      <a:pt x="27" y="14"/>
                    </a:lnTo>
                    <a:lnTo>
                      <a:pt x="24" y="24"/>
                    </a:lnTo>
                    <a:lnTo>
                      <a:pt x="20" y="33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3" y="56"/>
                    </a:lnTo>
                    <a:lnTo>
                      <a:pt x="8" y="68"/>
                    </a:lnTo>
                    <a:lnTo>
                      <a:pt x="4" y="81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0" y="97"/>
                    </a:lnTo>
                    <a:lnTo>
                      <a:pt x="1" y="98"/>
                    </a:lnTo>
                    <a:lnTo>
                      <a:pt x="3" y="99"/>
                    </a:lnTo>
                    <a:lnTo>
                      <a:pt x="5" y="99"/>
                    </a:lnTo>
                    <a:lnTo>
                      <a:pt x="6" y="99"/>
                    </a:lnTo>
                    <a:lnTo>
                      <a:pt x="8" y="98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13" y="85"/>
                    </a:lnTo>
                    <a:lnTo>
                      <a:pt x="17" y="73"/>
                    </a:lnTo>
                    <a:lnTo>
                      <a:pt x="26" y="51"/>
                    </a:lnTo>
                    <a:lnTo>
                      <a:pt x="30" y="39"/>
                    </a:lnTo>
                    <a:lnTo>
                      <a:pt x="33" y="28"/>
                    </a:lnTo>
                    <a:lnTo>
                      <a:pt x="36" y="16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6" y="1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9" y="2"/>
                    </a:lnTo>
                    <a:lnTo>
                      <a:pt x="28" y="4"/>
                    </a:lnTo>
                    <a:lnTo>
                      <a:pt x="2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16" name="Freeform 849"/>
              <p:cNvSpPr/>
              <p:nvPr/>
            </p:nvSpPr>
            <p:spPr bwMode="auto">
              <a:xfrm>
                <a:off x="2697163" y="1725613"/>
                <a:ext cx="15875" cy="52388"/>
              </a:xfrm>
              <a:custGeom>
                <a:avLst/>
                <a:gdLst/>
                <a:ahLst/>
                <a:cxnLst>
                  <a:cxn ang="0">
                    <a:pos x="15" y="91"/>
                  </a:cxn>
                  <a:cxn ang="0">
                    <a:pos x="15" y="91"/>
                  </a:cxn>
                  <a:cxn ang="0">
                    <a:pos x="20" y="82"/>
                  </a:cxn>
                  <a:cxn ang="0">
                    <a:pos x="24" y="71"/>
                  </a:cxn>
                  <a:cxn ang="0">
                    <a:pos x="27" y="61"/>
                  </a:cxn>
                  <a:cxn ang="0">
                    <a:pos x="28" y="50"/>
                  </a:cxn>
                  <a:cxn ang="0">
                    <a:pos x="29" y="38"/>
                  </a:cxn>
                  <a:cxn ang="0">
                    <a:pos x="29" y="27"/>
                  </a:cxn>
                  <a:cxn ang="0">
                    <a:pos x="29" y="5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4" y="0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0" y="3"/>
                  </a:cxn>
                  <a:cxn ang="0">
                    <a:pos x="20" y="5"/>
                  </a:cxn>
                  <a:cxn ang="0">
                    <a:pos x="20" y="5"/>
                  </a:cxn>
                  <a:cxn ang="0">
                    <a:pos x="20" y="26"/>
                  </a:cxn>
                  <a:cxn ang="0">
                    <a:pos x="19" y="47"/>
                  </a:cxn>
                  <a:cxn ang="0">
                    <a:pos x="18" y="58"/>
                  </a:cxn>
                  <a:cxn ang="0">
                    <a:pos x="16" y="67"/>
                  </a:cxn>
                  <a:cxn ang="0">
                    <a:pos x="11" y="76"/>
                  </a:cxn>
                  <a:cxn ang="0">
                    <a:pos x="6" y="86"/>
                  </a:cxn>
                  <a:cxn ang="0">
                    <a:pos x="6" y="86"/>
                  </a:cxn>
                  <a:cxn ang="0">
                    <a:pos x="3" y="87"/>
                  </a:cxn>
                  <a:cxn ang="0">
                    <a:pos x="2" y="89"/>
                  </a:cxn>
                  <a:cxn ang="0">
                    <a:pos x="1" y="91"/>
                  </a:cxn>
                  <a:cxn ang="0">
                    <a:pos x="0" y="95"/>
                  </a:cxn>
                  <a:cxn ang="0">
                    <a:pos x="0" y="95"/>
                  </a:cxn>
                  <a:cxn ang="0">
                    <a:pos x="1" y="97"/>
                  </a:cxn>
                  <a:cxn ang="0">
                    <a:pos x="3" y="99"/>
                  </a:cxn>
                  <a:cxn ang="0">
                    <a:pos x="6" y="99"/>
                  </a:cxn>
                  <a:cxn ang="0">
                    <a:pos x="8" y="98"/>
                  </a:cxn>
                  <a:cxn ang="0">
                    <a:pos x="8" y="98"/>
                  </a:cxn>
                  <a:cxn ang="0">
                    <a:pos x="11" y="94"/>
                  </a:cxn>
                  <a:cxn ang="0">
                    <a:pos x="11" y="94"/>
                  </a:cxn>
                  <a:cxn ang="0">
                    <a:pos x="14" y="93"/>
                  </a:cxn>
                  <a:cxn ang="0">
                    <a:pos x="15" y="91"/>
                  </a:cxn>
                  <a:cxn ang="0">
                    <a:pos x="15" y="91"/>
                  </a:cxn>
                </a:cxnLst>
                <a:rect l="0" t="0" r="r" b="b"/>
                <a:pathLst>
                  <a:path w="29" h="99">
                    <a:moveTo>
                      <a:pt x="15" y="91"/>
                    </a:moveTo>
                    <a:lnTo>
                      <a:pt x="15" y="91"/>
                    </a:lnTo>
                    <a:lnTo>
                      <a:pt x="20" y="82"/>
                    </a:lnTo>
                    <a:lnTo>
                      <a:pt x="24" y="71"/>
                    </a:lnTo>
                    <a:lnTo>
                      <a:pt x="27" y="61"/>
                    </a:lnTo>
                    <a:lnTo>
                      <a:pt x="28" y="50"/>
                    </a:lnTo>
                    <a:lnTo>
                      <a:pt x="29" y="38"/>
                    </a:lnTo>
                    <a:lnTo>
                      <a:pt x="29" y="2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21" y="1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20" y="26"/>
                    </a:lnTo>
                    <a:lnTo>
                      <a:pt x="19" y="47"/>
                    </a:lnTo>
                    <a:lnTo>
                      <a:pt x="18" y="58"/>
                    </a:lnTo>
                    <a:lnTo>
                      <a:pt x="16" y="67"/>
                    </a:lnTo>
                    <a:lnTo>
                      <a:pt x="11" y="76"/>
                    </a:lnTo>
                    <a:lnTo>
                      <a:pt x="6" y="86"/>
                    </a:lnTo>
                    <a:lnTo>
                      <a:pt x="6" y="86"/>
                    </a:lnTo>
                    <a:lnTo>
                      <a:pt x="3" y="87"/>
                    </a:lnTo>
                    <a:lnTo>
                      <a:pt x="2" y="89"/>
                    </a:lnTo>
                    <a:lnTo>
                      <a:pt x="1" y="91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1" y="97"/>
                    </a:lnTo>
                    <a:lnTo>
                      <a:pt x="3" y="99"/>
                    </a:lnTo>
                    <a:lnTo>
                      <a:pt x="6" y="99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11" y="94"/>
                    </a:lnTo>
                    <a:lnTo>
                      <a:pt x="11" y="94"/>
                    </a:lnTo>
                    <a:lnTo>
                      <a:pt x="14" y="93"/>
                    </a:lnTo>
                    <a:lnTo>
                      <a:pt x="15" y="91"/>
                    </a:lnTo>
                    <a:lnTo>
                      <a:pt x="15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17" name="Freeform 850"/>
              <p:cNvSpPr/>
              <p:nvPr/>
            </p:nvSpPr>
            <p:spPr bwMode="auto">
              <a:xfrm>
                <a:off x="2732088" y="1708150"/>
                <a:ext cx="11113" cy="53975"/>
              </a:xfrm>
              <a:custGeom>
                <a:avLst/>
                <a:gdLst/>
                <a:ahLst/>
                <a:cxnLst>
                  <a:cxn ang="0">
                    <a:pos x="20" y="5"/>
                  </a:cxn>
                  <a:cxn ang="0">
                    <a:pos x="20" y="5"/>
                  </a:cxn>
                  <a:cxn ang="0">
                    <a:pos x="19" y="3"/>
                  </a:cxn>
                  <a:cxn ang="0">
                    <a:pos x="18" y="1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2" y="28"/>
                  </a:cxn>
                  <a:cxn ang="0">
                    <a:pos x="13" y="53"/>
                  </a:cxn>
                  <a:cxn ang="0">
                    <a:pos x="13" y="64"/>
                  </a:cxn>
                  <a:cxn ang="0">
                    <a:pos x="11" y="75"/>
                  </a:cxn>
                  <a:cxn ang="0">
                    <a:pos x="7" y="87"/>
                  </a:cxn>
                  <a:cxn ang="0">
                    <a:pos x="4" y="92"/>
                  </a:cxn>
                  <a:cxn ang="0">
                    <a:pos x="1" y="97"/>
                  </a:cxn>
                  <a:cxn ang="0">
                    <a:pos x="1" y="97"/>
                  </a:cxn>
                  <a:cxn ang="0">
                    <a:pos x="0" y="99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3" y="103"/>
                  </a:cxn>
                  <a:cxn ang="0">
                    <a:pos x="6" y="104"/>
                  </a:cxn>
                  <a:cxn ang="0">
                    <a:pos x="8" y="103"/>
                  </a:cxn>
                  <a:cxn ang="0">
                    <a:pos x="10" y="102"/>
                  </a:cxn>
                  <a:cxn ang="0">
                    <a:pos x="10" y="102"/>
                  </a:cxn>
                  <a:cxn ang="0">
                    <a:pos x="13" y="96"/>
                  </a:cxn>
                  <a:cxn ang="0">
                    <a:pos x="16" y="91"/>
                  </a:cxn>
                  <a:cxn ang="0">
                    <a:pos x="20" y="79"/>
                  </a:cxn>
                  <a:cxn ang="0">
                    <a:pos x="22" y="67"/>
                  </a:cxn>
                  <a:cxn ang="0">
                    <a:pos x="22" y="55"/>
                  </a:cxn>
                  <a:cxn ang="0">
                    <a:pos x="22" y="42"/>
                  </a:cxn>
                  <a:cxn ang="0">
                    <a:pos x="21" y="29"/>
                  </a:cxn>
                  <a:cxn ang="0">
                    <a:pos x="20" y="5"/>
                  </a:cxn>
                  <a:cxn ang="0">
                    <a:pos x="20" y="5"/>
                  </a:cxn>
                </a:cxnLst>
                <a:rect l="0" t="0" r="r" b="b"/>
                <a:pathLst>
                  <a:path w="22" h="104">
                    <a:moveTo>
                      <a:pt x="20" y="5"/>
                    </a:moveTo>
                    <a:lnTo>
                      <a:pt x="20" y="5"/>
                    </a:lnTo>
                    <a:lnTo>
                      <a:pt x="19" y="3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28"/>
                    </a:lnTo>
                    <a:lnTo>
                      <a:pt x="13" y="53"/>
                    </a:lnTo>
                    <a:lnTo>
                      <a:pt x="13" y="64"/>
                    </a:lnTo>
                    <a:lnTo>
                      <a:pt x="11" y="75"/>
                    </a:lnTo>
                    <a:lnTo>
                      <a:pt x="7" y="87"/>
                    </a:lnTo>
                    <a:lnTo>
                      <a:pt x="4" y="92"/>
                    </a:lnTo>
                    <a:lnTo>
                      <a:pt x="1" y="97"/>
                    </a:lnTo>
                    <a:lnTo>
                      <a:pt x="1" y="97"/>
                    </a:lnTo>
                    <a:lnTo>
                      <a:pt x="0" y="99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3" y="103"/>
                    </a:lnTo>
                    <a:lnTo>
                      <a:pt x="6" y="104"/>
                    </a:lnTo>
                    <a:lnTo>
                      <a:pt x="8" y="103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13" y="96"/>
                    </a:lnTo>
                    <a:lnTo>
                      <a:pt x="16" y="91"/>
                    </a:lnTo>
                    <a:lnTo>
                      <a:pt x="20" y="79"/>
                    </a:lnTo>
                    <a:lnTo>
                      <a:pt x="22" y="67"/>
                    </a:lnTo>
                    <a:lnTo>
                      <a:pt x="22" y="55"/>
                    </a:lnTo>
                    <a:lnTo>
                      <a:pt x="22" y="42"/>
                    </a:lnTo>
                    <a:lnTo>
                      <a:pt x="21" y="29"/>
                    </a:lnTo>
                    <a:lnTo>
                      <a:pt x="20" y="5"/>
                    </a:lnTo>
                    <a:lnTo>
                      <a:pt x="2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18" name="Freeform 851"/>
              <p:cNvSpPr/>
              <p:nvPr/>
            </p:nvSpPr>
            <p:spPr bwMode="auto">
              <a:xfrm>
                <a:off x="2765425" y="1674813"/>
                <a:ext cx="7938" cy="55563"/>
              </a:xfrm>
              <a:custGeom>
                <a:avLst/>
                <a:gdLst/>
                <a:ahLst/>
                <a:cxnLst>
                  <a:cxn ang="0">
                    <a:pos x="15" y="94"/>
                  </a:cxn>
                  <a:cxn ang="0">
                    <a:pos x="15" y="94"/>
                  </a:cxn>
                  <a:cxn ang="0">
                    <a:pos x="14" y="72"/>
                  </a:cxn>
                  <a:cxn ang="0">
                    <a:pos x="12" y="50"/>
                  </a:cxn>
                  <a:cxn ang="0">
                    <a:pos x="11" y="2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29"/>
                  </a:cxn>
                  <a:cxn ang="0">
                    <a:pos x="2" y="53"/>
                  </a:cxn>
                  <a:cxn ang="0">
                    <a:pos x="4" y="76"/>
                  </a:cxn>
                  <a:cxn ang="0">
                    <a:pos x="5" y="100"/>
                  </a:cxn>
                  <a:cxn ang="0">
                    <a:pos x="5" y="100"/>
                  </a:cxn>
                  <a:cxn ang="0">
                    <a:pos x="5" y="102"/>
                  </a:cxn>
                  <a:cxn ang="0">
                    <a:pos x="6" y="103"/>
                  </a:cxn>
                  <a:cxn ang="0">
                    <a:pos x="8" y="104"/>
                  </a:cxn>
                  <a:cxn ang="0">
                    <a:pos x="9" y="104"/>
                  </a:cxn>
                  <a:cxn ang="0">
                    <a:pos x="12" y="104"/>
                  </a:cxn>
                  <a:cxn ang="0">
                    <a:pos x="13" y="103"/>
                  </a:cxn>
                  <a:cxn ang="0">
                    <a:pos x="15" y="102"/>
                  </a:cxn>
                  <a:cxn ang="0">
                    <a:pos x="15" y="100"/>
                  </a:cxn>
                  <a:cxn ang="0">
                    <a:pos x="15" y="95"/>
                  </a:cxn>
                  <a:cxn ang="0">
                    <a:pos x="15" y="95"/>
                  </a:cxn>
                  <a:cxn ang="0">
                    <a:pos x="15" y="94"/>
                  </a:cxn>
                  <a:cxn ang="0">
                    <a:pos x="15" y="94"/>
                  </a:cxn>
                </a:cxnLst>
                <a:rect l="0" t="0" r="r" b="b"/>
                <a:pathLst>
                  <a:path w="15" h="104">
                    <a:moveTo>
                      <a:pt x="15" y="94"/>
                    </a:moveTo>
                    <a:lnTo>
                      <a:pt x="15" y="94"/>
                    </a:lnTo>
                    <a:lnTo>
                      <a:pt x="14" y="72"/>
                    </a:lnTo>
                    <a:lnTo>
                      <a:pt x="12" y="50"/>
                    </a:lnTo>
                    <a:lnTo>
                      <a:pt x="11" y="2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29"/>
                    </a:lnTo>
                    <a:lnTo>
                      <a:pt x="2" y="53"/>
                    </a:lnTo>
                    <a:lnTo>
                      <a:pt x="4" y="76"/>
                    </a:lnTo>
                    <a:lnTo>
                      <a:pt x="5" y="100"/>
                    </a:lnTo>
                    <a:lnTo>
                      <a:pt x="5" y="100"/>
                    </a:lnTo>
                    <a:lnTo>
                      <a:pt x="5" y="102"/>
                    </a:lnTo>
                    <a:lnTo>
                      <a:pt x="6" y="103"/>
                    </a:lnTo>
                    <a:lnTo>
                      <a:pt x="8" y="104"/>
                    </a:lnTo>
                    <a:lnTo>
                      <a:pt x="9" y="104"/>
                    </a:lnTo>
                    <a:lnTo>
                      <a:pt x="12" y="104"/>
                    </a:lnTo>
                    <a:lnTo>
                      <a:pt x="13" y="103"/>
                    </a:lnTo>
                    <a:lnTo>
                      <a:pt x="15" y="102"/>
                    </a:lnTo>
                    <a:lnTo>
                      <a:pt x="15" y="100"/>
                    </a:lnTo>
                    <a:lnTo>
                      <a:pt x="15" y="95"/>
                    </a:lnTo>
                    <a:lnTo>
                      <a:pt x="15" y="95"/>
                    </a:lnTo>
                    <a:lnTo>
                      <a:pt x="15" y="94"/>
                    </a:lnTo>
                    <a:lnTo>
                      <a:pt x="15" y="9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19" name="Freeform 852"/>
              <p:cNvSpPr/>
              <p:nvPr/>
            </p:nvSpPr>
            <p:spPr bwMode="auto">
              <a:xfrm>
                <a:off x="2792413" y="1638300"/>
                <a:ext cx="7938" cy="53975"/>
              </a:xfrm>
              <a:custGeom>
                <a:avLst/>
                <a:gdLst/>
                <a:ahLst/>
                <a:cxnLst>
                  <a:cxn ang="0">
                    <a:pos x="13" y="4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12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5" y="28"/>
                  </a:cxn>
                  <a:cxn ang="0">
                    <a:pos x="5" y="51"/>
                  </a:cxn>
                  <a:cxn ang="0">
                    <a:pos x="5" y="63"/>
                  </a:cxn>
                  <a:cxn ang="0">
                    <a:pos x="4" y="74"/>
                  </a:cxn>
                  <a:cxn ang="0">
                    <a:pos x="3" y="85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1"/>
                  </a:cxn>
                  <a:cxn ang="0">
                    <a:pos x="1" y="102"/>
                  </a:cxn>
                  <a:cxn ang="0">
                    <a:pos x="3" y="103"/>
                  </a:cxn>
                  <a:cxn ang="0">
                    <a:pos x="5" y="103"/>
                  </a:cxn>
                  <a:cxn ang="0">
                    <a:pos x="6" y="103"/>
                  </a:cxn>
                  <a:cxn ang="0">
                    <a:pos x="8" y="102"/>
                  </a:cxn>
                  <a:cxn ang="0">
                    <a:pos x="9" y="100"/>
                  </a:cxn>
                  <a:cxn ang="0">
                    <a:pos x="9" y="100"/>
                  </a:cxn>
                  <a:cxn ang="0">
                    <a:pos x="11" y="89"/>
                  </a:cxn>
                  <a:cxn ang="0">
                    <a:pos x="13" y="76"/>
                  </a:cxn>
                  <a:cxn ang="0">
                    <a:pos x="14" y="64"/>
                  </a:cxn>
                  <a:cxn ang="0">
                    <a:pos x="15" y="52"/>
                  </a:cxn>
                  <a:cxn ang="0">
                    <a:pos x="14" y="28"/>
                  </a:cxn>
                  <a:cxn ang="0">
                    <a:pos x="13" y="4"/>
                  </a:cxn>
                  <a:cxn ang="0">
                    <a:pos x="13" y="4"/>
                  </a:cxn>
                </a:cxnLst>
                <a:rect l="0" t="0" r="r" b="b"/>
                <a:pathLst>
                  <a:path w="15" h="103">
                    <a:moveTo>
                      <a:pt x="13" y="4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28"/>
                    </a:lnTo>
                    <a:lnTo>
                      <a:pt x="5" y="51"/>
                    </a:lnTo>
                    <a:lnTo>
                      <a:pt x="5" y="63"/>
                    </a:lnTo>
                    <a:lnTo>
                      <a:pt x="4" y="74"/>
                    </a:lnTo>
                    <a:lnTo>
                      <a:pt x="3" y="85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1"/>
                    </a:lnTo>
                    <a:lnTo>
                      <a:pt x="1" y="102"/>
                    </a:lnTo>
                    <a:lnTo>
                      <a:pt x="3" y="103"/>
                    </a:lnTo>
                    <a:lnTo>
                      <a:pt x="5" y="103"/>
                    </a:lnTo>
                    <a:lnTo>
                      <a:pt x="6" y="103"/>
                    </a:lnTo>
                    <a:lnTo>
                      <a:pt x="8" y="102"/>
                    </a:lnTo>
                    <a:lnTo>
                      <a:pt x="9" y="100"/>
                    </a:lnTo>
                    <a:lnTo>
                      <a:pt x="9" y="100"/>
                    </a:lnTo>
                    <a:lnTo>
                      <a:pt x="11" y="89"/>
                    </a:lnTo>
                    <a:lnTo>
                      <a:pt x="13" y="76"/>
                    </a:lnTo>
                    <a:lnTo>
                      <a:pt x="14" y="64"/>
                    </a:lnTo>
                    <a:lnTo>
                      <a:pt x="15" y="52"/>
                    </a:lnTo>
                    <a:lnTo>
                      <a:pt x="14" y="28"/>
                    </a:lnTo>
                    <a:lnTo>
                      <a:pt x="13" y="4"/>
                    </a:lnTo>
                    <a:lnTo>
                      <a:pt x="1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20" name="Freeform 853"/>
              <p:cNvSpPr/>
              <p:nvPr/>
            </p:nvSpPr>
            <p:spPr bwMode="auto">
              <a:xfrm>
                <a:off x="2817813" y="1609725"/>
                <a:ext cx="7938" cy="42863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2" y="24"/>
                  </a:cxn>
                  <a:cxn ang="0">
                    <a:pos x="3" y="33"/>
                  </a:cxn>
                  <a:cxn ang="0">
                    <a:pos x="5" y="42"/>
                  </a:cxn>
                  <a:cxn ang="0">
                    <a:pos x="5" y="42"/>
                  </a:cxn>
                  <a:cxn ang="0">
                    <a:pos x="5" y="59"/>
                  </a:cxn>
                  <a:cxn ang="0">
                    <a:pos x="5" y="75"/>
                  </a:cxn>
                  <a:cxn ang="0">
                    <a:pos x="5" y="75"/>
                  </a:cxn>
                  <a:cxn ang="0">
                    <a:pos x="6" y="77"/>
                  </a:cxn>
                  <a:cxn ang="0">
                    <a:pos x="7" y="80"/>
                  </a:cxn>
                  <a:cxn ang="0">
                    <a:pos x="8" y="81"/>
                  </a:cxn>
                  <a:cxn ang="0">
                    <a:pos x="10" y="81"/>
                  </a:cxn>
                  <a:cxn ang="0">
                    <a:pos x="11" y="81"/>
                  </a:cxn>
                  <a:cxn ang="0">
                    <a:pos x="13" y="80"/>
                  </a:cxn>
                  <a:cxn ang="0">
                    <a:pos x="14" y="77"/>
                  </a:cxn>
                  <a:cxn ang="0">
                    <a:pos x="14" y="75"/>
                  </a:cxn>
                  <a:cxn ang="0">
                    <a:pos x="14" y="42"/>
                  </a:cxn>
                  <a:cxn ang="0">
                    <a:pos x="14" y="42"/>
                  </a:cxn>
                  <a:cxn ang="0">
                    <a:pos x="14" y="33"/>
                  </a:cxn>
                  <a:cxn ang="0">
                    <a:pos x="12" y="24"/>
                  </a:cxn>
                  <a:cxn ang="0">
                    <a:pos x="11" y="14"/>
                  </a:cxn>
                  <a:cxn ang="0">
                    <a:pos x="10" y="5"/>
                  </a:cxn>
                  <a:cxn ang="0">
                    <a:pos x="10" y="5"/>
                  </a:cxn>
                </a:cxnLst>
                <a:rect l="0" t="0" r="r" b="b"/>
                <a:pathLst>
                  <a:path w="14" h="81">
                    <a:moveTo>
                      <a:pt x="10" y="5"/>
                    </a:move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2" y="24"/>
                    </a:lnTo>
                    <a:lnTo>
                      <a:pt x="3" y="33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59"/>
                    </a:lnTo>
                    <a:lnTo>
                      <a:pt x="5" y="75"/>
                    </a:lnTo>
                    <a:lnTo>
                      <a:pt x="5" y="75"/>
                    </a:lnTo>
                    <a:lnTo>
                      <a:pt x="6" y="77"/>
                    </a:lnTo>
                    <a:lnTo>
                      <a:pt x="7" y="80"/>
                    </a:lnTo>
                    <a:lnTo>
                      <a:pt x="8" y="81"/>
                    </a:lnTo>
                    <a:lnTo>
                      <a:pt x="10" y="81"/>
                    </a:lnTo>
                    <a:lnTo>
                      <a:pt x="11" y="81"/>
                    </a:lnTo>
                    <a:lnTo>
                      <a:pt x="13" y="80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33"/>
                    </a:lnTo>
                    <a:lnTo>
                      <a:pt x="12" y="24"/>
                    </a:lnTo>
                    <a:lnTo>
                      <a:pt x="11" y="14"/>
                    </a:lnTo>
                    <a:lnTo>
                      <a:pt x="10" y="5"/>
                    </a:lnTo>
                    <a:lnTo>
                      <a:pt x="1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21" name="Freeform 854"/>
              <p:cNvSpPr/>
              <p:nvPr/>
            </p:nvSpPr>
            <p:spPr bwMode="auto">
              <a:xfrm>
                <a:off x="2847975" y="1576388"/>
                <a:ext cx="7938" cy="33338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9"/>
                  </a:cxn>
                  <a:cxn ang="0">
                    <a:pos x="2" y="31"/>
                  </a:cxn>
                  <a:cxn ang="0">
                    <a:pos x="3" y="44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5" y="59"/>
                  </a:cxn>
                  <a:cxn ang="0">
                    <a:pos x="6" y="61"/>
                  </a:cxn>
                  <a:cxn ang="0">
                    <a:pos x="7" y="62"/>
                  </a:cxn>
                  <a:cxn ang="0">
                    <a:pos x="9" y="62"/>
                  </a:cxn>
                  <a:cxn ang="0">
                    <a:pos x="12" y="62"/>
                  </a:cxn>
                  <a:cxn ang="0">
                    <a:pos x="13" y="61"/>
                  </a:cxn>
                  <a:cxn ang="0">
                    <a:pos x="14" y="59"/>
                  </a:cxn>
                  <a:cxn ang="0">
                    <a:pos x="14" y="57"/>
                  </a:cxn>
                  <a:cxn ang="0">
                    <a:pos x="14" y="57"/>
                  </a:cxn>
                  <a:cxn ang="0">
                    <a:pos x="14" y="44"/>
                  </a:cxn>
                  <a:cxn ang="0">
                    <a:pos x="12" y="31"/>
                  </a:cxn>
                  <a:cxn ang="0">
                    <a:pos x="11" y="19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14" h="62">
                    <a:moveTo>
                      <a:pt x="9" y="5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9"/>
                    </a:lnTo>
                    <a:lnTo>
                      <a:pt x="2" y="31"/>
                    </a:lnTo>
                    <a:lnTo>
                      <a:pt x="3" y="44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5" y="59"/>
                    </a:lnTo>
                    <a:lnTo>
                      <a:pt x="6" y="61"/>
                    </a:lnTo>
                    <a:lnTo>
                      <a:pt x="7" y="62"/>
                    </a:lnTo>
                    <a:lnTo>
                      <a:pt x="9" y="62"/>
                    </a:lnTo>
                    <a:lnTo>
                      <a:pt x="12" y="62"/>
                    </a:lnTo>
                    <a:lnTo>
                      <a:pt x="13" y="61"/>
                    </a:lnTo>
                    <a:lnTo>
                      <a:pt x="14" y="59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4" y="44"/>
                    </a:lnTo>
                    <a:lnTo>
                      <a:pt x="12" y="31"/>
                    </a:lnTo>
                    <a:lnTo>
                      <a:pt x="11" y="19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22" name="Freeform 855"/>
              <p:cNvSpPr/>
              <p:nvPr/>
            </p:nvSpPr>
            <p:spPr bwMode="auto">
              <a:xfrm>
                <a:off x="2573338" y="1277938"/>
                <a:ext cx="25400" cy="68263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8" y="2"/>
                  </a:cxn>
                  <a:cxn ang="0">
                    <a:pos x="31" y="17"/>
                  </a:cxn>
                  <a:cxn ang="0">
                    <a:pos x="24" y="31"/>
                  </a:cxn>
                  <a:cxn ang="0">
                    <a:pos x="19" y="46"/>
                  </a:cxn>
                  <a:cxn ang="0">
                    <a:pos x="14" y="60"/>
                  </a:cxn>
                  <a:cxn ang="0">
                    <a:pos x="14" y="60"/>
                  </a:cxn>
                  <a:cxn ang="0">
                    <a:pos x="10" y="75"/>
                  </a:cxn>
                  <a:cxn ang="0">
                    <a:pos x="5" y="92"/>
                  </a:cxn>
                  <a:cxn ang="0">
                    <a:pos x="2" y="109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0" y="127"/>
                  </a:cxn>
                  <a:cxn ang="0">
                    <a:pos x="1" y="128"/>
                  </a:cxn>
                  <a:cxn ang="0">
                    <a:pos x="2" y="129"/>
                  </a:cxn>
                  <a:cxn ang="0">
                    <a:pos x="4" y="129"/>
                  </a:cxn>
                  <a:cxn ang="0">
                    <a:pos x="7" y="128"/>
                  </a:cxn>
                  <a:cxn ang="0">
                    <a:pos x="8" y="127"/>
                  </a:cxn>
                  <a:cxn ang="0">
                    <a:pos x="9" y="125"/>
                  </a:cxn>
                  <a:cxn ang="0">
                    <a:pos x="9" y="125"/>
                  </a:cxn>
                  <a:cxn ang="0">
                    <a:pos x="10" y="119"/>
                  </a:cxn>
                  <a:cxn ang="0">
                    <a:pos x="11" y="113"/>
                  </a:cxn>
                  <a:cxn ang="0">
                    <a:pos x="15" y="100"/>
                  </a:cxn>
                  <a:cxn ang="0">
                    <a:pos x="18" y="88"/>
                  </a:cxn>
                  <a:cxn ang="0">
                    <a:pos x="20" y="82"/>
                  </a:cxn>
                  <a:cxn ang="0">
                    <a:pos x="21" y="75"/>
                  </a:cxn>
                  <a:cxn ang="0">
                    <a:pos x="21" y="75"/>
                  </a:cxn>
                  <a:cxn ang="0">
                    <a:pos x="22" y="66"/>
                  </a:cxn>
                  <a:cxn ang="0">
                    <a:pos x="24" y="58"/>
                  </a:cxn>
                  <a:cxn ang="0">
                    <a:pos x="30" y="40"/>
                  </a:cxn>
                  <a:cxn ang="0">
                    <a:pos x="38" y="23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47" y="5"/>
                  </a:cxn>
                  <a:cxn ang="0">
                    <a:pos x="46" y="3"/>
                  </a:cxn>
                  <a:cxn ang="0">
                    <a:pos x="46" y="2"/>
                  </a:cxn>
                  <a:cxn ang="0">
                    <a:pos x="44" y="1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2"/>
                  </a:cxn>
                </a:cxnLst>
                <a:rect l="0" t="0" r="r" b="b"/>
                <a:pathLst>
                  <a:path w="47" h="129">
                    <a:moveTo>
                      <a:pt x="38" y="2"/>
                    </a:moveTo>
                    <a:lnTo>
                      <a:pt x="38" y="2"/>
                    </a:lnTo>
                    <a:lnTo>
                      <a:pt x="31" y="17"/>
                    </a:lnTo>
                    <a:lnTo>
                      <a:pt x="24" y="31"/>
                    </a:lnTo>
                    <a:lnTo>
                      <a:pt x="19" y="46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0" y="75"/>
                    </a:lnTo>
                    <a:lnTo>
                      <a:pt x="5" y="92"/>
                    </a:lnTo>
                    <a:lnTo>
                      <a:pt x="2" y="109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7"/>
                    </a:lnTo>
                    <a:lnTo>
                      <a:pt x="1" y="128"/>
                    </a:lnTo>
                    <a:lnTo>
                      <a:pt x="2" y="129"/>
                    </a:lnTo>
                    <a:lnTo>
                      <a:pt x="4" y="129"/>
                    </a:lnTo>
                    <a:lnTo>
                      <a:pt x="7" y="128"/>
                    </a:lnTo>
                    <a:lnTo>
                      <a:pt x="8" y="127"/>
                    </a:lnTo>
                    <a:lnTo>
                      <a:pt x="9" y="125"/>
                    </a:lnTo>
                    <a:lnTo>
                      <a:pt x="9" y="125"/>
                    </a:lnTo>
                    <a:lnTo>
                      <a:pt x="10" y="119"/>
                    </a:lnTo>
                    <a:lnTo>
                      <a:pt x="11" y="113"/>
                    </a:lnTo>
                    <a:lnTo>
                      <a:pt x="15" y="100"/>
                    </a:lnTo>
                    <a:lnTo>
                      <a:pt x="18" y="88"/>
                    </a:lnTo>
                    <a:lnTo>
                      <a:pt x="20" y="82"/>
                    </a:lnTo>
                    <a:lnTo>
                      <a:pt x="21" y="75"/>
                    </a:lnTo>
                    <a:lnTo>
                      <a:pt x="21" y="75"/>
                    </a:lnTo>
                    <a:lnTo>
                      <a:pt x="22" y="66"/>
                    </a:lnTo>
                    <a:lnTo>
                      <a:pt x="24" y="58"/>
                    </a:lnTo>
                    <a:lnTo>
                      <a:pt x="30" y="40"/>
                    </a:lnTo>
                    <a:lnTo>
                      <a:pt x="38" y="23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7" y="5"/>
                    </a:lnTo>
                    <a:lnTo>
                      <a:pt x="46" y="3"/>
                    </a:lnTo>
                    <a:lnTo>
                      <a:pt x="46" y="2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23" name="Freeform 856"/>
              <p:cNvSpPr/>
              <p:nvPr/>
            </p:nvSpPr>
            <p:spPr bwMode="auto">
              <a:xfrm>
                <a:off x="2606675" y="1308100"/>
                <a:ext cx="22225" cy="34925"/>
              </a:xfrm>
              <a:custGeom>
                <a:avLst/>
                <a:gdLst/>
                <a:ahLst/>
                <a:cxnLst>
                  <a:cxn ang="0">
                    <a:pos x="33" y="1"/>
                  </a:cxn>
                  <a:cxn ang="0">
                    <a:pos x="33" y="1"/>
                  </a:cxn>
                  <a:cxn ang="0">
                    <a:pos x="27" y="8"/>
                  </a:cxn>
                  <a:cxn ang="0">
                    <a:pos x="22" y="14"/>
                  </a:cxn>
                  <a:cxn ang="0">
                    <a:pos x="13" y="29"/>
                  </a:cxn>
                  <a:cxn ang="0">
                    <a:pos x="6" y="44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3"/>
                  </a:cxn>
                  <a:cxn ang="0">
                    <a:pos x="0" y="64"/>
                  </a:cxn>
                  <a:cxn ang="0">
                    <a:pos x="2" y="65"/>
                  </a:cxn>
                  <a:cxn ang="0">
                    <a:pos x="3" y="66"/>
                  </a:cxn>
                  <a:cxn ang="0">
                    <a:pos x="5" y="66"/>
                  </a:cxn>
                  <a:cxn ang="0">
                    <a:pos x="6" y="66"/>
                  </a:cxn>
                  <a:cxn ang="0">
                    <a:pos x="8" y="65"/>
                  </a:cxn>
                  <a:cxn ang="0">
                    <a:pos x="9" y="63"/>
                  </a:cxn>
                  <a:cxn ang="0">
                    <a:pos x="9" y="63"/>
                  </a:cxn>
                  <a:cxn ang="0">
                    <a:pos x="14" y="48"/>
                  </a:cxn>
                  <a:cxn ang="0">
                    <a:pos x="21" y="34"/>
                  </a:cxn>
                  <a:cxn ang="0">
                    <a:pos x="30" y="21"/>
                  </a:cxn>
                  <a:cxn ang="0">
                    <a:pos x="34" y="14"/>
                  </a:cxn>
                  <a:cxn ang="0">
                    <a:pos x="39" y="8"/>
                  </a:cxn>
                  <a:cxn ang="0">
                    <a:pos x="39" y="8"/>
                  </a:cxn>
                  <a:cxn ang="0">
                    <a:pos x="40" y="6"/>
                  </a:cxn>
                  <a:cxn ang="0">
                    <a:pos x="41" y="5"/>
                  </a:cxn>
                  <a:cxn ang="0">
                    <a:pos x="40" y="3"/>
                  </a:cxn>
                  <a:cxn ang="0">
                    <a:pos x="39" y="2"/>
                  </a:cxn>
                  <a:cxn ang="0">
                    <a:pos x="38" y="1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3" y="1"/>
                  </a:cxn>
                  <a:cxn ang="0">
                    <a:pos x="33" y="1"/>
                  </a:cxn>
                </a:cxnLst>
                <a:rect l="0" t="0" r="r" b="b"/>
                <a:pathLst>
                  <a:path w="41" h="66">
                    <a:moveTo>
                      <a:pt x="33" y="1"/>
                    </a:moveTo>
                    <a:lnTo>
                      <a:pt x="33" y="1"/>
                    </a:lnTo>
                    <a:lnTo>
                      <a:pt x="27" y="8"/>
                    </a:lnTo>
                    <a:lnTo>
                      <a:pt x="22" y="14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0" y="64"/>
                    </a:lnTo>
                    <a:lnTo>
                      <a:pt x="2" y="65"/>
                    </a:lnTo>
                    <a:lnTo>
                      <a:pt x="3" y="66"/>
                    </a:lnTo>
                    <a:lnTo>
                      <a:pt x="5" y="66"/>
                    </a:lnTo>
                    <a:lnTo>
                      <a:pt x="6" y="66"/>
                    </a:lnTo>
                    <a:lnTo>
                      <a:pt x="8" y="65"/>
                    </a:lnTo>
                    <a:lnTo>
                      <a:pt x="9" y="63"/>
                    </a:lnTo>
                    <a:lnTo>
                      <a:pt x="9" y="63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30" y="21"/>
                    </a:lnTo>
                    <a:lnTo>
                      <a:pt x="34" y="14"/>
                    </a:lnTo>
                    <a:lnTo>
                      <a:pt x="39" y="8"/>
                    </a:lnTo>
                    <a:lnTo>
                      <a:pt x="39" y="8"/>
                    </a:lnTo>
                    <a:lnTo>
                      <a:pt x="40" y="6"/>
                    </a:lnTo>
                    <a:lnTo>
                      <a:pt x="41" y="5"/>
                    </a:lnTo>
                    <a:lnTo>
                      <a:pt x="40" y="3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1"/>
                    </a:lnTo>
                    <a:lnTo>
                      <a:pt x="3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24" name="Freeform 857"/>
              <p:cNvSpPr/>
              <p:nvPr/>
            </p:nvSpPr>
            <p:spPr bwMode="auto">
              <a:xfrm>
                <a:off x="2646363" y="1443038"/>
                <a:ext cx="19050" cy="41275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26" y="2"/>
                  </a:cxn>
                  <a:cxn ang="0">
                    <a:pos x="18" y="20"/>
                  </a:cxn>
                  <a:cxn ang="0">
                    <a:pos x="9" y="37"/>
                  </a:cxn>
                  <a:cxn ang="0">
                    <a:pos x="6" y="45"/>
                  </a:cxn>
                  <a:cxn ang="0">
                    <a:pos x="3" y="55"/>
                  </a:cxn>
                  <a:cxn ang="0">
                    <a:pos x="1" y="6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1" y="76"/>
                  </a:cxn>
                  <a:cxn ang="0">
                    <a:pos x="2" y="77"/>
                  </a:cxn>
                  <a:cxn ang="0">
                    <a:pos x="3" y="78"/>
                  </a:cxn>
                  <a:cxn ang="0">
                    <a:pos x="5" y="78"/>
                  </a:cxn>
                  <a:cxn ang="0">
                    <a:pos x="7" y="78"/>
                  </a:cxn>
                  <a:cxn ang="0">
                    <a:pos x="8" y="77"/>
                  </a:cxn>
                  <a:cxn ang="0">
                    <a:pos x="9" y="76"/>
                  </a:cxn>
                  <a:cxn ang="0">
                    <a:pos x="10" y="74"/>
                  </a:cxn>
                  <a:cxn ang="0">
                    <a:pos x="10" y="74"/>
                  </a:cxn>
                  <a:cxn ang="0">
                    <a:pos x="10" y="65"/>
                  </a:cxn>
                  <a:cxn ang="0">
                    <a:pos x="12" y="56"/>
                  </a:cxn>
                  <a:cxn ang="0">
                    <a:pos x="16" y="47"/>
                  </a:cxn>
                  <a:cxn ang="0">
                    <a:pos x="19" y="39"/>
                  </a:cxn>
                  <a:cxn ang="0">
                    <a:pos x="26" y="23"/>
                  </a:cxn>
                  <a:cxn ang="0">
                    <a:pos x="34" y="7"/>
                  </a:cxn>
                  <a:cxn ang="0">
                    <a:pos x="34" y="7"/>
                  </a:cxn>
                  <a:cxn ang="0">
                    <a:pos x="35" y="5"/>
                  </a:cxn>
                  <a:cxn ang="0">
                    <a:pos x="35" y="3"/>
                  </a:cxn>
                  <a:cxn ang="0">
                    <a:pos x="34" y="2"/>
                  </a:cxn>
                  <a:cxn ang="0">
                    <a:pos x="32" y="1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8" y="1"/>
                  </a:cxn>
                  <a:cxn ang="0">
                    <a:pos x="26" y="2"/>
                  </a:cxn>
                  <a:cxn ang="0">
                    <a:pos x="26" y="2"/>
                  </a:cxn>
                </a:cxnLst>
                <a:rect l="0" t="0" r="r" b="b"/>
                <a:pathLst>
                  <a:path w="35" h="78">
                    <a:moveTo>
                      <a:pt x="26" y="2"/>
                    </a:moveTo>
                    <a:lnTo>
                      <a:pt x="26" y="2"/>
                    </a:lnTo>
                    <a:lnTo>
                      <a:pt x="18" y="20"/>
                    </a:lnTo>
                    <a:lnTo>
                      <a:pt x="9" y="37"/>
                    </a:lnTo>
                    <a:lnTo>
                      <a:pt x="6" y="45"/>
                    </a:lnTo>
                    <a:lnTo>
                      <a:pt x="3" y="55"/>
                    </a:lnTo>
                    <a:lnTo>
                      <a:pt x="1" y="6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2" y="77"/>
                    </a:lnTo>
                    <a:lnTo>
                      <a:pt x="3" y="78"/>
                    </a:lnTo>
                    <a:lnTo>
                      <a:pt x="5" y="78"/>
                    </a:lnTo>
                    <a:lnTo>
                      <a:pt x="7" y="78"/>
                    </a:lnTo>
                    <a:lnTo>
                      <a:pt x="8" y="77"/>
                    </a:lnTo>
                    <a:lnTo>
                      <a:pt x="9" y="76"/>
                    </a:lnTo>
                    <a:lnTo>
                      <a:pt x="10" y="74"/>
                    </a:lnTo>
                    <a:lnTo>
                      <a:pt x="10" y="74"/>
                    </a:lnTo>
                    <a:lnTo>
                      <a:pt x="10" y="65"/>
                    </a:lnTo>
                    <a:lnTo>
                      <a:pt x="12" y="56"/>
                    </a:lnTo>
                    <a:lnTo>
                      <a:pt x="16" y="47"/>
                    </a:lnTo>
                    <a:lnTo>
                      <a:pt x="19" y="39"/>
                    </a:lnTo>
                    <a:lnTo>
                      <a:pt x="26" y="23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5" y="5"/>
                    </a:lnTo>
                    <a:lnTo>
                      <a:pt x="35" y="3"/>
                    </a:lnTo>
                    <a:lnTo>
                      <a:pt x="34" y="2"/>
                    </a:lnTo>
                    <a:lnTo>
                      <a:pt x="32" y="1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8" y="1"/>
                    </a:lnTo>
                    <a:lnTo>
                      <a:pt x="26" y="2"/>
                    </a:lnTo>
                    <a:lnTo>
                      <a:pt x="2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25" name="Freeform 858"/>
              <p:cNvSpPr/>
              <p:nvPr/>
            </p:nvSpPr>
            <p:spPr bwMode="auto">
              <a:xfrm>
                <a:off x="2684463" y="1452563"/>
                <a:ext cx="17463" cy="34925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26" y="2"/>
                  </a:cxn>
                  <a:cxn ang="0">
                    <a:pos x="17" y="15"/>
                  </a:cxn>
                  <a:cxn ang="0">
                    <a:pos x="9" y="30"/>
                  </a:cxn>
                  <a:cxn ang="0">
                    <a:pos x="5" y="37"/>
                  </a:cxn>
                  <a:cxn ang="0">
                    <a:pos x="2" y="44"/>
                  </a:cxn>
                  <a:cxn ang="0">
                    <a:pos x="1" y="52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3"/>
                  </a:cxn>
                  <a:cxn ang="0">
                    <a:pos x="1" y="64"/>
                  </a:cxn>
                  <a:cxn ang="0">
                    <a:pos x="2" y="65"/>
                  </a:cxn>
                  <a:cxn ang="0">
                    <a:pos x="4" y="65"/>
                  </a:cxn>
                  <a:cxn ang="0">
                    <a:pos x="7" y="65"/>
                  </a:cxn>
                  <a:cxn ang="0">
                    <a:pos x="8" y="64"/>
                  </a:cxn>
                  <a:cxn ang="0">
                    <a:pos x="9" y="63"/>
                  </a:cxn>
                  <a:cxn ang="0">
                    <a:pos x="10" y="61"/>
                  </a:cxn>
                  <a:cxn ang="0">
                    <a:pos x="10" y="61"/>
                  </a:cxn>
                  <a:cxn ang="0">
                    <a:pos x="11" y="53"/>
                  </a:cxn>
                  <a:cxn ang="0">
                    <a:pos x="12" y="46"/>
                  </a:cxn>
                  <a:cxn ang="0">
                    <a:pos x="15" y="39"/>
                  </a:cxn>
                  <a:cxn ang="0">
                    <a:pos x="18" y="32"/>
                  </a:cxn>
                  <a:cxn ang="0">
                    <a:pos x="26" y="18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3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6" y="2"/>
                  </a:cxn>
                  <a:cxn ang="0">
                    <a:pos x="26" y="2"/>
                  </a:cxn>
                </a:cxnLst>
                <a:rect l="0" t="0" r="r" b="b"/>
                <a:pathLst>
                  <a:path w="34" h="65">
                    <a:moveTo>
                      <a:pt x="26" y="2"/>
                    </a:moveTo>
                    <a:lnTo>
                      <a:pt x="26" y="2"/>
                    </a:lnTo>
                    <a:lnTo>
                      <a:pt x="17" y="15"/>
                    </a:lnTo>
                    <a:lnTo>
                      <a:pt x="9" y="30"/>
                    </a:lnTo>
                    <a:lnTo>
                      <a:pt x="5" y="37"/>
                    </a:lnTo>
                    <a:lnTo>
                      <a:pt x="2" y="44"/>
                    </a:lnTo>
                    <a:lnTo>
                      <a:pt x="1" y="52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1" y="64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7" y="65"/>
                    </a:lnTo>
                    <a:lnTo>
                      <a:pt x="8" y="64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0" y="61"/>
                    </a:lnTo>
                    <a:lnTo>
                      <a:pt x="11" y="53"/>
                    </a:lnTo>
                    <a:lnTo>
                      <a:pt x="12" y="46"/>
                    </a:lnTo>
                    <a:lnTo>
                      <a:pt x="15" y="39"/>
                    </a:lnTo>
                    <a:lnTo>
                      <a:pt x="18" y="32"/>
                    </a:lnTo>
                    <a:lnTo>
                      <a:pt x="26" y="18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4"/>
                    </a:lnTo>
                    <a:lnTo>
                      <a:pt x="34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6" y="2"/>
                    </a:lnTo>
                    <a:lnTo>
                      <a:pt x="26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26" name="Freeform 859"/>
              <p:cNvSpPr/>
              <p:nvPr/>
            </p:nvSpPr>
            <p:spPr bwMode="auto">
              <a:xfrm>
                <a:off x="2724150" y="1473200"/>
                <a:ext cx="4763" cy="111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1" y="19"/>
                  </a:cxn>
                  <a:cxn ang="0">
                    <a:pos x="2" y="20"/>
                  </a:cxn>
                  <a:cxn ang="0">
                    <a:pos x="3" y="21"/>
                  </a:cxn>
                  <a:cxn ang="0">
                    <a:pos x="5" y="21"/>
                  </a:cxn>
                  <a:cxn ang="0">
                    <a:pos x="6" y="21"/>
                  </a:cxn>
                  <a:cxn ang="0">
                    <a:pos x="8" y="20"/>
                  </a:cxn>
                  <a:cxn ang="0">
                    <a:pos x="9" y="19"/>
                  </a:cxn>
                  <a:cxn ang="0">
                    <a:pos x="9" y="1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21">
                    <a:moveTo>
                      <a:pt x="0" y="5"/>
                    </a:moveTo>
                    <a:lnTo>
                      <a:pt x="0" y="17"/>
                    </a:lnTo>
                    <a:lnTo>
                      <a:pt x="0" y="17"/>
                    </a:lnTo>
                    <a:lnTo>
                      <a:pt x="1" y="19"/>
                    </a:lnTo>
                    <a:lnTo>
                      <a:pt x="2" y="20"/>
                    </a:lnTo>
                    <a:lnTo>
                      <a:pt x="3" y="21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20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27" name="Freeform 860"/>
              <p:cNvSpPr/>
              <p:nvPr/>
            </p:nvSpPr>
            <p:spPr bwMode="auto">
              <a:xfrm>
                <a:off x="2386013" y="1473200"/>
                <a:ext cx="15875" cy="47625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9" y="5"/>
                  </a:cxn>
                  <a:cxn ang="0">
                    <a:pos x="18" y="15"/>
                  </a:cxn>
                  <a:cxn ang="0">
                    <a:pos x="16" y="26"/>
                  </a:cxn>
                  <a:cxn ang="0">
                    <a:pos x="10" y="45"/>
                  </a:cxn>
                  <a:cxn ang="0">
                    <a:pos x="3" y="66"/>
                  </a:cxn>
                  <a:cxn ang="0">
                    <a:pos x="1" y="76"/>
                  </a:cxn>
                  <a:cxn ang="0">
                    <a:pos x="0" y="87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1" y="91"/>
                  </a:cxn>
                  <a:cxn ang="0">
                    <a:pos x="3" y="91"/>
                  </a:cxn>
                  <a:cxn ang="0">
                    <a:pos x="5" y="92"/>
                  </a:cxn>
                  <a:cxn ang="0">
                    <a:pos x="7" y="91"/>
                  </a:cxn>
                  <a:cxn ang="0">
                    <a:pos x="9" y="91"/>
                  </a:cxn>
                  <a:cxn ang="0">
                    <a:pos x="10" y="89"/>
                  </a:cxn>
                  <a:cxn ang="0">
                    <a:pos x="10" y="87"/>
                  </a:cxn>
                  <a:cxn ang="0">
                    <a:pos x="10" y="87"/>
                  </a:cxn>
                  <a:cxn ang="0">
                    <a:pos x="11" y="76"/>
                  </a:cxn>
                  <a:cxn ang="0">
                    <a:pos x="13" y="66"/>
                  </a:cxn>
                  <a:cxn ang="0">
                    <a:pos x="19" y="45"/>
                  </a:cxn>
                  <a:cxn ang="0">
                    <a:pos x="25" y="26"/>
                  </a:cxn>
                  <a:cxn ang="0">
                    <a:pos x="27" y="15"/>
                  </a:cxn>
                  <a:cxn ang="0">
                    <a:pos x="29" y="5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1" y="1"/>
                  </a:cxn>
                  <a:cxn ang="0">
                    <a:pos x="20" y="3"/>
                  </a:cxn>
                  <a:cxn ang="0">
                    <a:pos x="19" y="5"/>
                  </a:cxn>
                  <a:cxn ang="0">
                    <a:pos x="19" y="5"/>
                  </a:cxn>
                </a:cxnLst>
                <a:rect l="0" t="0" r="r" b="b"/>
                <a:pathLst>
                  <a:path w="29" h="92">
                    <a:moveTo>
                      <a:pt x="19" y="5"/>
                    </a:moveTo>
                    <a:lnTo>
                      <a:pt x="19" y="5"/>
                    </a:lnTo>
                    <a:lnTo>
                      <a:pt x="18" y="15"/>
                    </a:lnTo>
                    <a:lnTo>
                      <a:pt x="16" y="26"/>
                    </a:lnTo>
                    <a:lnTo>
                      <a:pt x="10" y="45"/>
                    </a:lnTo>
                    <a:lnTo>
                      <a:pt x="3" y="66"/>
                    </a:lnTo>
                    <a:lnTo>
                      <a:pt x="1" y="76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1" y="91"/>
                    </a:lnTo>
                    <a:lnTo>
                      <a:pt x="3" y="91"/>
                    </a:lnTo>
                    <a:lnTo>
                      <a:pt x="5" y="92"/>
                    </a:lnTo>
                    <a:lnTo>
                      <a:pt x="7" y="91"/>
                    </a:lnTo>
                    <a:lnTo>
                      <a:pt x="9" y="91"/>
                    </a:lnTo>
                    <a:lnTo>
                      <a:pt x="10" y="89"/>
                    </a:lnTo>
                    <a:lnTo>
                      <a:pt x="10" y="87"/>
                    </a:lnTo>
                    <a:lnTo>
                      <a:pt x="10" y="87"/>
                    </a:lnTo>
                    <a:lnTo>
                      <a:pt x="11" y="76"/>
                    </a:lnTo>
                    <a:lnTo>
                      <a:pt x="13" y="66"/>
                    </a:lnTo>
                    <a:lnTo>
                      <a:pt x="19" y="45"/>
                    </a:lnTo>
                    <a:lnTo>
                      <a:pt x="25" y="26"/>
                    </a:lnTo>
                    <a:lnTo>
                      <a:pt x="27" y="1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1" y="1"/>
                    </a:lnTo>
                    <a:lnTo>
                      <a:pt x="20" y="3"/>
                    </a:lnTo>
                    <a:lnTo>
                      <a:pt x="19" y="5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28" name="Freeform 861"/>
              <p:cNvSpPr/>
              <p:nvPr/>
            </p:nvSpPr>
            <p:spPr bwMode="auto">
              <a:xfrm>
                <a:off x="2422525" y="1492250"/>
                <a:ext cx="12700" cy="31750"/>
              </a:xfrm>
              <a:custGeom>
                <a:avLst/>
                <a:gdLst/>
                <a:ahLst/>
                <a:cxnLst>
                  <a:cxn ang="0">
                    <a:pos x="13" y="3"/>
                  </a:cxn>
                  <a:cxn ang="0">
                    <a:pos x="13" y="3"/>
                  </a:cxn>
                  <a:cxn ang="0">
                    <a:pos x="5" y="29"/>
                  </a:cxn>
                  <a:cxn ang="0">
                    <a:pos x="2" y="41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1" y="57"/>
                  </a:cxn>
                  <a:cxn ang="0">
                    <a:pos x="2" y="59"/>
                  </a:cxn>
                  <a:cxn ang="0">
                    <a:pos x="3" y="59"/>
                  </a:cxn>
                  <a:cxn ang="0">
                    <a:pos x="5" y="60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9" y="57"/>
                  </a:cxn>
                  <a:cxn ang="0">
                    <a:pos x="9" y="55"/>
                  </a:cxn>
                  <a:cxn ang="0">
                    <a:pos x="9" y="55"/>
                  </a:cxn>
                  <a:cxn ang="0">
                    <a:pos x="11" y="42"/>
                  </a:cxn>
                  <a:cxn ang="0">
                    <a:pos x="14" y="30"/>
                  </a:cxn>
                  <a:cxn ang="0">
                    <a:pos x="22" y="6"/>
                  </a:cxn>
                  <a:cxn ang="0">
                    <a:pos x="22" y="6"/>
                  </a:cxn>
                  <a:cxn ang="0">
                    <a:pos x="22" y="4"/>
                  </a:cxn>
                  <a:cxn ang="0">
                    <a:pos x="21" y="2"/>
                  </a:cxn>
                  <a:cxn ang="0">
                    <a:pos x="20" y="1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1"/>
                  </a:cxn>
                  <a:cxn ang="0">
                    <a:pos x="13" y="3"/>
                  </a:cxn>
                  <a:cxn ang="0">
                    <a:pos x="13" y="3"/>
                  </a:cxn>
                </a:cxnLst>
                <a:rect l="0" t="0" r="r" b="b"/>
                <a:pathLst>
                  <a:path w="22" h="60">
                    <a:moveTo>
                      <a:pt x="13" y="3"/>
                    </a:moveTo>
                    <a:lnTo>
                      <a:pt x="13" y="3"/>
                    </a:lnTo>
                    <a:lnTo>
                      <a:pt x="5" y="29"/>
                    </a:lnTo>
                    <a:lnTo>
                      <a:pt x="2" y="41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2" y="59"/>
                    </a:lnTo>
                    <a:lnTo>
                      <a:pt x="3" y="59"/>
                    </a:lnTo>
                    <a:lnTo>
                      <a:pt x="5" y="60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9" y="55"/>
                    </a:lnTo>
                    <a:lnTo>
                      <a:pt x="11" y="42"/>
                    </a:lnTo>
                    <a:lnTo>
                      <a:pt x="14" y="3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1" y="2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1"/>
                    </a:lnTo>
                    <a:lnTo>
                      <a:pt x="13" y="3"/>
                    </a:lnTo>
                    <a:lnTo>
                      <a:pt x="13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29" name="Freeform 862"/>
              <p:cNvSpPr/>
              <p:nvPr/>
            </p:nvSpPr>
            <p:spPr bwMode="auto">
              <a:xfrm>
                <a:off x="2322513" y="1298575"/>
                <a:ext cx="19050" cy="47625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4" y="4"/>
                  </a:cxn>
                  <a:cxn ang="0">
                    <a:pos x="23" y="16"/>
                  </a:cxn>
                  <a:cxn ang="0">
                    <a:pos x="20" y="26"/>
                  </a:cxn>
                  <a:cxn ang="0">
                    <a:pos x="16" y="35"/>
                  </a:cxn>
                  <a:cxn ang="0">
                    <a:pos x="12" y="46"/>
                  </a:cxn>
                  <a:cxn ang="0">
                    <a:pos x="7" y="55"/>
                  </a:cxn>
                  <a:cxn ang="0">
                    <a:pos x="4" y="65"/>
                  </a:cxn>
                  <a:cxn ang="0">
                    <a:pos x="1" y="76"/>
                  </a:cxn>
                  <a:cxn ang="0">
                    <a:pos x="0" y="87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1" y="90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7" y="90"/>
                  </a:cxn>
                  <a:cxn ang="0">
                    <a:pos x="8" y="89"/>
                  </a:cxn>
                  <a:cxn ang="0">
                    <a:pos x="9" y="87"/>
                  </a:cxn>
                  <a:cxn ang="0">
                    <a:pos x="9" y="87"/>
                  </a:cxn>
                  <a:cxn ang="0">
                    <a:pos x="10" y="76"/>
                  </a:cxn>
                  <a:cxn ang="0">
                    <a:pos x="13" y="65"/>
                  </a:cxn>
                  <a:cxn ang="0">
                    <a:pos x="17" y="55"/>
                  </a:cxn>
                  <a:cxn ang="0">
                    <a:pos x="21" y="46"/>
                  </a:cxn>
                  <a:cxn ang="0">
                    <a:pos x="25" y="35"/>
                  </a:cxn>
                  <a:cxn ang="0">
                    <a:pos x="30" y="26"/>
                  </a:cxn>
                  <a:cxn ang="0">
                    <a:pos x="33" y="16"/>
                  </a:cxn>
                  <a:cxn ang="0">
                    <a:pos x="34" y="4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3" y="1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27" y="0"/>
                  </a:cxn>
                  <a:cxn ang="0">
                    <a:pos x="26" y="1"/>
                  </a:cxn>
                  <a:cxn ang="0">
                    <a:pos x="25" y="2"/>
                  </a:cxn>
                  <a:cxn ang="0">
                    <a:pos x="24" y="4"/>
                  </a:cxn>
                  <a:cxn ang="0">
                    <a:pos x="24" y="4"/>
                  </a:cxn>
                </a:cxnLst>
                <a:rect l="0" t="0" r="r" b="b"/>
                <a:pathLst>
                  <a:path w="34" h="91">
                    <a:moveTo>
                      <a:pt x="24" y="4"/>
                    </a:moveTo>
                    <a:lnTo>
                      <a:pt x="24" y="4"/>
                    </a:lnTo>
                    <a:lnTo>
                      <a:pt x="23" y="16"/>
                    </a:lnTo>
                    <a:lnTo>
                      <a:pt x="20" y="26"/>
                    </a:lnTo>
                    <a:lnTo>
                      <a:pt x="16" y="35"/>
                    </a:lnTo>
                    <a:lnTo>
                      <a:pt x="12" y="46"/>
                    </a:lnTo>
                    <a:lnTo>
                      <a:pt x="7" y="55"/>
                    </a:lnTo>
                    <a:lnTo>
                      <a:pt x="4" y="65"/>
                    </a:lnTo>
                    <a:lnTo>
                      <a:pt x="1" y="76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1" y="90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7" y="90"/>
                    </a:lnTo>
                    <a:lnTo>
                      <a:pt x="8" y="89"/>
                    </a:lnTo>
                    <a:lnTo>
                      <a:pt x="9" y="87"/>
                    </a:lnTo>
                    <a:lnTo>
                      <a:pt x="9" y="87"/>
                    </a:lnTo>
                    <a:lnTo>
                      <a:pt x="10" y="76"/>
                    </a:lnTo>
                    <a:lnTo>
                      <a:pt x="13" y="65"/>
                    </a:lnTo>
                    <a:lnTo>
                      <a:pt x="17" y="55"/>
                    </a:lnTo>
                    <a:lnTo>
                      <a:pt x="21" y="46"/>
                    </a:lnTo>
                    <a:lnTo>
                      <a:pt x="25" y="35"/>
                    </a:lnTo>
                    <a:lnTo>
                      <a:pt x="30" y="26"/>
                    </a:lnTo>
                    <a:lnTo>
                      <a:pt x="33" y="16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3" y="1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7" y="0"/>
                    </a:lnTo>
                    <a:lnTo>
                      <a:pt x="26" y="1"/>
                    </a:lnTo>
                    <a:lnTo>
                      <a:pt x="25" y="2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30" name="Freeform 863"/>
              <p:cNvSpPr/>
              <p:nvPr/>
            </p:nvSpPr>
            <p:spPr bwMode="auto">
              <a:xfrm>
                <a:off x="2355850" y="1304925"/>
                <a:ext cx="22225" cy="34925"/>
              </a:xfrm>
              <a:custGeom>
                <a:avLst/>
                <a:gdLst/>
                <a:ahLst/>
                <a:cxnLst>
                  <a:cxn ang="0">
                    <a:pos x="32" y="2"/>
                  </a:cxn>
                  <a:cxn ang="0">
                    <a:pos x="32" y="2"/>
                  </a:cxn>
                  <a:cxn ang="0">
                    <a:pos x="21" y="16"/>
                  </a:cxn>
                  <a:cxn ang="0">
                    <a:pos x="11" y="30"/>
                  </a:cxn>
                  <a:cxn ang="0">
                    <a:pos x="7" y="37"/>
                  </a:cxn>
                  <a:cxn ang="0">
                    <a:pos x="4" y="45"/>
                  </a:cxn>
                  <a:cxn ang="0">
                    <a:pos x="1" y="52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1" y="65"/>
                  </a:cxn>
                  <a:cxn ang="0">
                    <a:pos x="3" y="66"/>
                  </a:cxn>
                  <a:cxn ang="0">
                    <a:pos x="4" y="66"/>
                  </a:cxn>
                  <a:cxn ang="0">
                    <a:pos x="6" y="66"/>
                  </a:cxn>
                  <a:cxn ang="0">
                    <a:pos x="7" y="65"/>
                  </a:cxn>
                  <a:cxn ang="0">
                    <a:pos x="9" y="64"/>
                  </a:cxn>
                  <a:cxn ang="0">
                    <a:pos x="9" y="62"/>
                  </a:cxn>
                  <a:cxn ang="0">
                    <a:pos x="9" y="62"/>
                  </a:cxn>
                  <a:cxn ang="0">
                    <a:pos x="10" y="53"/>
                  </a:cxn>
                  <a:cxn ang="0">
                    <a:pos x="13" y="46"/>
                  </a:cxn>
                  <a:cxn ang="0">
                    <a:pos x="16" y="39"/>
                  </a:cxn>
                  <a:cxn ang="0">
                    <a:pos x="20" y="33"/>
                  </a:cxn>
                  <a:cxn ang="0">
                    <a:pos x="31" y="19"/>
                  </a:cxn>
                  <a:cxn ang="0">
                    <a:pos x="40" y="7"/>
                  </a:cxn>
                  <a:cxn ang="0">
                    <a:pos x="40" y="7"/>
                  </a:cxn>
                  <a:cxn ang="0">
                    <a:pos x="41" y="5"/>
                  </a:cxn>
                  <a:cxn ang="0">
                    <a:pos x="41" y="3"/>
                  </a:cxn>
                  <a:cxn ang="0">
                    <a:pos x="40" y="2"/>
                  </a:cxn>
                  <a:cxn ang="0">
                    <a:pos x="39" y="1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4" y="1"/>
                  </a:cxn>
                  <a:cxn ang="0">
                    <a:pos x="32" y="2"/>
                  </a:cxn>
                  <a:cxn ang="0">
                    <a:pos x="32" y="2"/>
                  </a:cxn>
                </a:cxnLst>
                <a:rect l="0" t="0" r="r" b="b"/>
                <a:pathLst>
                  <a:path w="41" h="66">
                    <a:moveTo>
                      <a:pt x="32" y="2"/>
                    </a:moveTo>
                    <a:lnTo>
                      <a:pt x="32" y="2"/>
                    </a:lnTo>
                    <a:lnTo>
                      <a:pt x="21" y="16"/>
                    </a:lnTo>
                    <a:lnTo>
                      <a:pt x="11" y="30"/>
                    </a:lnTo>
                    <a:lnTo>
                      <a:pt x="7" y="37"/>
                    </a:lnTo>
                    <a:lnTo>
                      <a:pt x="4" y="45"/>
                    </a:lnTo>
                    <a:lnTo>
                      <a:pt x="1" y="5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1" y="65"/>
                    </a:lnTo>
                    <a:lnTo>
                      <a:pt x="3" y="66"/>
                    </a:lnTo>
                    <a:lnTo>
                      <a:pt x="4" y="66"/>
                    </a:lnTo>
                    <a:lnTo>
                      <a:pt x="6" y="66"/>
                    </a:lnTo>
                    <a:lnTo>
                      <a:pt x="7" y="65"/>
                    </a:lnTo>
                    <a:lnTo>
                      <a:pt x="9" y="64"/>
                    </a:lnTo>
                    <a:lnTo>
                      <a:pt x="9" y="62"/>
                    </a:lnTo>
                    <a:lnTo>
                      <a:pt x="9" y="62"/>
                    </a:lnTo>
                    <a:lnTo>
                      <a:pt x="10" y="53"/>
                    </a:lnTo>
                    <a:lnTo>
                      <a:pt x="13" y="46"/>
                    </a:lnTo>
                    <a:lnTo>
                      <a:pt x="16" y="39"/>
                    </a:lnTo>
                    <a:lnTo>
                      <a:pt x="20" y="33"/>
                    </a:lnTo>
                    <a:lnTo>
                      <a:pt x="31" y="19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4" y="1"/>
                    </a:lnTo>
                    <a:lnTo>
                      <a:pt x="32" y="2"/>
                    </a:lnTo>
                    <a:lnTo>
                      <a:pt x="32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31" name="Freeform 864"/>
              <p:cNvSpPr/>
              <p:nvPr/>
            </p:nvSpPr>
            <p:spPr bwMode="auto">
              <a:xfrm>
                <a:off x="2382838" y="1314450"/>
                <a:ext cx="22225" cy="42863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9" y="1"/>
                  </a:cxn>
                  <a:cxn ang="0">
                    <a:pos x="37" y="0"/>
                  </a:cxn>
                  <a:cxn ang="0">
                    <a:pos x="35" y="1"/>
                  </a:cxn>
                  <a:cxn ang="0">
                    <a:pos x="32" y="3"/>
                  </a:cxn>
                  <a:cxn ang="0">
                    <a:pos x="32" y="4"/>
                  </a:cxn>
                  <a:cxn ang="0">
                    <a:pos x="32" y="6"/>
                  </a:cxn>
                  <a:cxn ang="0">
                    <a:pos x="32" y="6"/>
                  </a:cxn>
                  <a:cxn ang="0">
                    <a:pos x="32" y="12"/>
                  </a:cxn>
                  <a:cxn ang="0">
                    <a:pos x="31" y="18"/>
                  </a:cxn>
                  <a:cxn ang="0">
                    <a:pos x="29" y="22"/>
                  </a:cxn>
                  <a:cxn ang="0">
                    <a:pos x="27" y="27"/>
                  </a:cxn>
                  <a:cxn ang="0">
                    <a:pos x="20" y="36"/>
                  </a:cxn>
                  <a:cxn ang="0">
                    <a:pos x="14" y="45"/>
                  </a:cxn>
                  <a:cxn ang="0">
                    <a:pos x="14" y="45"/>
                  </a:cxn>
                  <a:cxn ang="0">
                    <a:pos x="8" y="52"/>
                  </a:cxn>
                  <a:cxn ang="0">
                    <a:pos x="4" y="59"/>
                  </a:cxn>
                  <a:cxn ang="0">
                    <a:pos x="1" y="66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0" y="77"/>
                  </a:cxn>
                  <a:cxn ang="0">
                    <a:pos x="1" y="79"/>
                  </a:cxn>
                  <a:cxn ang="0">
                    <a:pos x="3" y="79"/>
                  </a:cxn>
                  <a:cxn ang="0">
                    <a:pos x="4" y="80"/>
                  </a:cxn>
                  <a:cxn ang="0">
                    <a:pos x="6" y="79"/>
                  </a:cxn>
                  <a:cxn ang="0">
                    <a:pos x="7" y="79"/>
                  </a:cxn>
                  <a:cxn ang="0">
                    <a:pos x="9" y="77"/>
                  </a:cxn>
                  <a:cxn ang="0">
                    <a:pos x="9" y="75"/>
                  </a:cxn>
                  <a:cxn ang="0">
                    <a:pos x="9" y="75"/>
                  </a:cxn>
                  <a:cxn ang="0">
                    <a:pos x="11" y="69"/>
                  </a:cxn>
                  <a:cxn ang="0">
                    <a:pos x="12" y="65"/>
                  </a:cxn>
                  <a:cxn ang="0">
                    <a:pos x="16" y="56"/>
                  </a:cxn>
                  <a:cxn ang="0">
                    <a:pos x="22" y="49"/>
                  </a:cxn>
                  <a:cxn ang="0">
                    <a:pos x="28" y="41"/>
                  </a:cxn>
                  <a:cxn ang="0">
                    <a:pos x="34" y="32"/>
                  </a:cxn>
                  <a:cxn ang="0">
                    <a:pos x="38" y="24"/>
                  </a:cxn>
                  <a:cxn ang="0">
                    <a:pos x="40" y="20"/>
                  </a:cxn>
                  <a:cxn ang="0">
                    <a:pos x="42" y="15"/>
                  </a:cxn>
                  <a:cxn ang="0">
                    <a:pos x="42" y="10"/>
                  </a:cxn>
                  <a:cxn ang="0">
                    <a:pos x="40" y="4"/>
                  </a:cxn>
                  <a:cxn ang="0">
                    <a:pos x="40" y="4"/>
                  </a:cxn>
                </a:cxnLst>
                <a:rect l="0" t="0" r="r" b="b"/>
                <a:pathLst>
                  <a:path w="42" h="80">
                    <a:moveTo>
                      <a:pt x="40" y="4"/>
                    </a:moveTo>
                    <a:lnTo>
                      <a:pt x="40" y="4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7" y="0"/>
                    </a:lnTo>
                    <a:lnTo>
                      <a:pt x="35" y="1"/>
                    </a:lnTo>
                    <a:lnTo>
                      <a:pt x="32" y="3"/>
                    </a:lnTo>
                    <a:lnTo>
                      <a:pt x="32" y="4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2" y="12"/>
                    </a:lnTo>
                    <a:lnTo>
                      <a:pt x="31" y="18"/>
                    </a:lnTo>
                    <a:lnTo>
                      <a:pt x="29" y="22"/>
                    </a:lnTo>
                    <a:lnTo>
                      <a:pt x="27" y="27"/>
                    </a:lnTo>
                    <a:lnTo>
                      <a:pt x="20" y="36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8" y="52"/>
                    </a:lnTo>
                    <a:lnTo>
                      <a:pt x="4" y="59"/>
                    </a:lnTo>
                    <a:lnTo>
                      <a:pt x="1" y="66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1" y="79"/>
                    </a:lnTo>
                    <a:lnTo>
                      <a:pt x="3" y="79"/>
                    </a:lnTo>
                    <a:lnTo>
                      <a:pt x="4" y="80"/>
                    </a:lnTo>
                    <a:lnTo>
                      <a:pt x="6" y="79"/>
                    </a:lnTo>
                    <a:lnTo>
                      <a:pt x="7" y="79"/>
                    </a:lnTo>
                    <a:lnTo>
                      <a:pt x="9" y="77"/>
                    </a:lnTo>
                    <a:lnTo>
                      <a:pt x="9" y="75"/>
                    </a:lnTo>
                    <a:lnTo>
                      <a:pt x="9" y="75"/>
                    </a:lnTo>
                    <a:lnTo>
                      <a:pt x="11" y="69"/>
                    </a:lnTo>
                    <a:lnTo>
                      <a:pt x="12" y="65"/>
                    </a:lnTo>
                    <a:lnTo>
                      <a:pt x="16" y="56"/>
                    </a:lnTo>
                    <a:lnTo>
                      <a:pt x="22" y="49"/>
                    </a:lnTo>
                    <a:lnTo>
                      <a:pt x="28" y="41"/>
                    </a:lnTo>
                    <a:lnTo>
                      <a:pt x="34" y="32"/>
                    </a:lnTo>
                    <a:lnTo>
                      <a:pt x="38" y="24"/>
                    </a:lnTo>
                    <a:lnTo>
                      <a:pt x="40" y="20"/>
                    </a:lnTo>
                    <a:lnTo>
                      <a:pt x="42" y="15"/>
                    </a:lnTo>
                    <a:lnTo>
                      <a:pt x="42" y="10"/>
                    </a:lnTo>
                    <a:lnTo>
                      <a:pt x="40" y="4"/>
                    </a:lnTo>
                    <a:lnTo>
                      <a:pt x="4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32" name="Freeform 865"/>
              <p:cNvSpPr>
                <a:spLocks noEditPoints="1"/>
              </p:cNvSpPr>
              <p:nvPr/>
            </p:nvSpPr>
            <p:spPr bwMode="auto">
              <a:xfrm>
                <a:off x="2159000" y="1141413"/>
                <a:ext cx="739775" cy="723900"/>
              </a:xfrm>
              <a:custGeom>
                <a:avLst/>
                <a:gdLst/>
                <a:ahLst/>
                <a:cxnLst>
                  <a:cxn ang="0">
                    <a:pos x="761" y="1352"/>
                  </a:cxn>
                  <a:cxn ang="0">
                    <a:pos x="683" y="1296"/>
                  </a:cxn>
                  <a:cxn ang="0">
                    <a:pos x="639" y="1242"/>
                  </a:cxn>
                  <a:cxn ang="0">
                    <a:pos x="406" y="1019"/>
                  </a:cxn>
                  <a:cxn ang="0">
                    <a:pos x="260" y="865"/>
                  </a:cxn>
                  <a:cxn ang="0">
                    <a:pos x="75" y="672"/>
                  </a:cxn>
                  <a:cxn ang="0">
                    <a:pos x="27" y="609"/>
                  </a:cxn>
                  <a:cxn ang="0">
                    <a:pos x="0" y="518"/>
                  </a:cxn>
                  <a:cxn ang="0">
                    <a:pos x="17" y="455"/>
                  </a:cxn>
                  <a:cxn ang="0">
                    <a:pos x="61" y="408"/>
                  </a:cxn>
                  <a:cxn ang="0">
                    <a:pos x="168" y="302"/>
                  </a:cxn>
                  <a:cxn ang="0">
                    <a:pos x="410" y="87"/>
                  </a:cxn>
                  <a:cxn ang="0">
                    <a:pos x="502" y="26"/>
                  </a:cxn>
                  <a:cxn ang="0">
                    <a:pos x="539" y="10"/>
                  </a:cxn>
                  <a:cxn ang="0">
                    <a:pos x="629" y="2"/>
                  </a:cxn>
                  <a:cxn ang="0">
                    <a:pos x="689" y="28"/>
                  </a:cxn>
                  <a:cxn ang="0">
                    <a:pos x="702" y="36"/>
                  </a:cxn>
                  <a:cxn ang="0">
                    <a:pos x="755" y="111"/>
                  </a:cxn>
                  <a:cxn ang="0">
                    <a:pos x="937" y="297"/>
                  </a:cxn>
                  <a:cxn ang="0">
                    <a:pos x="1223" y="573"/>
                  </a:cxn>
                  <a:cxn ang="0">
                    <a:pos x="1358" y="690"/>
                  </a:cxn>
                  <a:cxn ang="0">
                    <a:pos x="1386" y="724"/>
                  </a:cxn>
                  <a:cxn ang="0">
                    <a:pos x="1395" y="808"/>
                  </a:cxn>
                  <a:cxn ang="0">
                    <a:pos x="1359" y="882"/>
                  </a:cxn>
                  <a:cxn ang="0">
                    <a:pos x="1337" y="913"/>
                  </a:cxn>
                  <a:cxn ang="0">
                    <a:pos x="1217" y="1073"/>
                  </a:cxn>
                  <a:cxn ang="0">
                    <a:pos x="1134" y="1163"/>
                  </a:cxn>
                  <a:cxn ang="0">
                    <a:pos x="1026" y="1243"/>
                  </a:cxn>
                  <a:cxn ang="0">
                    <a:pos x="1018" y="1257"/>
                  </a:cxn>
                  <a:cxn ang="0">
                    <a:pos x="997" y="1285"/>
                  </a:cxn>
                  <a:cxn ang="0">
                    <a:pos x="980" y="1304"/>
                  </a:cxn>
                  <a:cxn ang="0">
                    <a:pos x="937" y="1331"/>
                  </a:cxn>
                  <a:cxn ang="0">
                    <a:pos x="850" y="1366"/>
                  </a:cxn>
                  <a:cxn ang="0">
                    <a:pos x="601" y="41"/>
                  </a:cxn>
                  <a:cxn ang="0">
                    <a:pos x="532" y="57"/>
                  </a:cxn>
                  <a:cxn ang="0">
                    <a:pos x="355" y="185"/>
                  </a:cxn>
                  <a:cxn ang="0">
                    <a:pos x="95" y="433"/>
                  </a:cxn>
                  <a:cxn ang="0">
                    <a:pos x="82" y="444"/>
                  </a:cxn>
                  <a:cxn ang="0">
                    <a:pos x="49" y="479"/>
                  </a:cxn>
                  <a:cxn ang="0">
                    <a:pos x="41" y="529"/>
                  </a:cxn>
                  <a:cxn ang="0">
                    <a:pos x="66" y="595"/>
                  </a:cxn>
                  <a:cxn ang="0">
                    <a:pos x="127" y="658"/>
                  </a:cxn>
                  <a:cxn ang="0">
                    <a:pos x="136" y="677"/>
                  </a:cxn>
                  <a:cxn ang="0">
                    <a:pos x="390" y="944"/>
                  </a:cxn>
                  <a:cxn ang="0">
                    <a:pos x="574" y="1119"/>
                  </a:cxn>
                  <a:cxn ang="0">
                    <a:pos x="714" y="1263"/>
                  </a:cxn>
                  <a:cxn ang="0">
                    <a:pos x="748" y="1294"/>
                  </a:cxn>
                  <a:cxn ang="0">
                    <a:pos x="829" y="1321"/>
                  </a:cxn>
                  <a:cxn ang="0">
                    <a:pos x="918" y="1290"/>
                  </a:cxn>
                  <a:cxn ang="0">
                    <a:pos x="991" y="1224"/>
                  </a:cxn>
                  <a:cxn ang="0">
                    <a:pos x="1081" y="1153"/>
                  </a:cxn>
                  <a:cxn ang="0">
                    <a:pos x="1195" y="1033"/>
                  </a:cxn>
                  <a:cxn ang="0">
                    <a:pos x="1286" y="908"/>
                  </a:cxn>
                  <a:cxn ang="0">
                    <a:pos x="1295" y="888"/>
                  </a:cxn>
                  <a:cxn ang="0">
                    <a:pos x="1336" y="843"/>
                  </a:cxn>
                  <a:cxn ang="0">
                    <a:pos x="1358" y="782"/>
                  </a:cxn>
                  <a:cxn ang="0">
                    <a:pos x="1344" y="735"/>
                  </a:cxn>
                  <a:cxn ang="0">
                    <a:pos x="1233" y="639"/>
                  </a:cxn>
                  <a:cxn ang="0">
                    <a:pos x="949" y="365"/>
                  </a:cxn>
                  <a:cxn ang="0">
                    <a:pos x="782" y="204"/>
                  </a:cxn>
                  <a:cxn ang="0">
                    <a:pos x="676" y="75"/>
                  </a:cxn>
                  <a:cxn ang="0">
                    <a:pos x="649" y="52"/>
                  </a:cxn>
                  <a:cxn ang="0">
                    <a:pos x="601" y="41"/>
                  </a:cxn>
                </a:cxnLst>
                <a:rect l="0" t="0" r="r" b="b"/>
                <a:pathLst>
                  <a:path w="1398" h="1368">
                    <a:moveTo>
                      <a:pt x="829" y="1368"/>
                    </a:moveTo>
                    <a:lnTo>
                      <a:pt x="829" y="1368"/>
                    </a:lnTo>
                    <a:lnTo>
                      <a:pt x="813" y="1367"/>
                    </a:lnTo>
                    <a:lnTo>
                      <a:pt x="796" y="1364"/>
                    </a:lnTo>
                    <a:lnTo>
                      <a:pt x="779" y="1359"/>
                    </a:lnTo>
                    <a:lnTo>
                      <a:pt x="761" y="1352"/>
                    </a:lnTo>
                    <a:lnTo>
                      <a:pt x="743" y="1343"/>
                    </a:lnTo>
                    <a:lnTo>
                      <a:pt x="726" y="1330"/>
                    </a:lnTo>
                    <a:lnTo>
                      <a:pt x="707" y="1317"/>
                    </a:lnTo>
                    <a:lnTo>
                      <a:pt x="688" y="1300"/>
                    </a:lnTo>
                    <a:lnTo>
                      <a:pt x="688" y="1300"/>
                    </a:lnTo>
                    <a:lnTo>
                      <a:pt x="683" y="1296"/>
                    </a:lnTo>
                    <a:lnTo>
                      <a:pt x="681" y="1291"/>
                    </a:lnTo>
                    <a:lnTo>
                      <a:pt x="681" y="1288"/>
                    </a:lnTo>
                    <a:lnTo>
                      <a:pt x="679" y="1286"/>
                    </a:lnTo>
                    <a:lnTo>
                      <a:pt x="679" y="1286"/>
                    </a:lnTo>
                    <a:lnTo>
                      <a:pt x="659" y="1264"/>
                    </a:lnTo>
                    <a:lnTo>
                      <a:pt x="639" y="1242"/>
                    </a:lnTo>
                    <a:lnTo>
                      <a:pt x="597" y="1201"/>
                    </a:lnTo>
                    <a:lnTo>
                      <a:pt x="554" y="1161"/>
                    </a:lnTo>
                    <a:lnTo>
                      <a:pt x="512" y="1122"/>
                    </a:lnTo>
                    <a:lnTo>
                      <a:pt x="512" y="1122"/>
                    </a:lnTo>
                    <a:lnTo>
                      <a:pt x="441" y="1054"/>
                    </a:lnTo>
                    <a:lnTo>
                      <a:pt x="406" y="1019"/>
                    </a:lnTo>
                    <a:lnTo>
                      <a:pt x="372" y="984"/>
                    </a:lnTo>
                    <a:lnTo>
                      <a:pt x="372" y="984"/>
                    </a:lnTo>
                    <a:lnTo>
                      <a:pt x="322" y="930"/>
                    </a:lnTo>
                    <a:lnTo>
                      <a:pt x="318" y="926"/>
                    </a:lnTo>
                    <a:lnTo>
                      <a:pt x="318" y="926"/>
                    </a:lnTo>
                    <a:lnTo>
                      <a:pt x="260" y="865"/>
                    </a:lnTo>
                    <a:lnTo>
                      <a:pt x="201" y="803"/>
                    </a:lnTo>
                    <a:lnTo>
                      <a:pt x="142" y="742"/>
                    </a:lnTo>
                    <a:lnTo>
                      <a:pt x="81" y="683"/>
                    </a:lnTo>
                    <a:lnTo>
                      <a:pt x="81" y="683"/>
                    </a:lnTo>
                    <a:lnTo>
                      <a:pt x="77" y="677"/>
                    </a:lnTo>
                    <a:lnTo>
                      <a:pt x="75" y="672"/>
                    </a:lnTo>
                    <a:lnTo>
                      <a:pt x="74" y="669"/>
                    </a:lnTo>
                    <a:lnTo>
                      <a:pt x="72" y="666"/>
                    </a:lnTo>
                    <a:lnTo>
                      <a:pt x="72" y="666"/>
                    </a:lnTo>
                    <a:lnTo>
                      <a:pt x="54" y="647"/>
                    </a:lnTo>
                    <a:lnTo>
                      <a:pt x="40" y="629"/>
                    </a:lnTo>
                    <a:lnTo>
                      <a:pt x="27" y="609"/>
                    </a:lnTo>
                    <a:lnTo>
                      <a:pt x="16" y="589"/>
                    </a:lnTo>
                    <a:lnTo>
                      <a:pt x="9" y="569"/>
                    </a:lnTo>
                    <a:lnTo>
                      <a:pt x="3" y="548"/>
                    </a:lnTo>
                    <a:lnTo>
                      <a:pt x="2" y="538"/>
                    </a:lnTo>
                    <a:lnTo>
                      <a:pt x="1" y="528"/>
                    </a:lnTo>
                    <a:lnTo>
                      <a:pt x="0" y="518"/>
                    </a:lnTo>
                    <a:lnTo>
                      <a:pt x="1" y="508"/>
                    </a:lnTo>
                    <a:lnTo>
                      <a:pt x="1" y="508"/>
                    </a:lnTo>
                    <a:lnTo>
                      <a:pt x="2" y="495"/>
                    </a:lnTo>
                    <a:lnTo>
                      <a:pt x="6" y="480"/>
                    </a:lnTo>
                    <a:lnTo>
                      <a:pt x="10" y="468"/>
                    </a:lnTo>
                    <a:lnTo>
                      <a:pt x="17" y="455"/>
                    </a:lnTo>
                    <a:lnTo>
                      <a:pt x="24" y="443"/>
                    </a:lnTo>
                    <a:lnTo>
                      <a:pt x="34" y="432"/>
                    </a:lnTo>
                    <a:lnTo>
                      <a:pt x="45" y="421"/>
                    </a:lnTo>
                    <a:lnTo>
                      <a:pt x="58" y="411"/>
                    </a:lnTo>
                    <a:lnTo>
                      <a:pt x="60" y="410"/>
                    </a:lnTo>
                    <a:lnTo>
                      <a:pt x="61" y="408"/>
                    </a:lnTo>
                    <a:lnTo>
                      <a:pt x="61" y="408"/>
                    </a:lnTo>
                    <a:lnTo>
                      <a:pt x="65" y="403"/>
                    </a:lnTo>
                    <a:lnTo>
                      <a:pt x="65" y="403"/>
                    </a:lnTo>
                    <a:lnTo>
                      <a:pt x="116" y="353"/>
                    </a:lnTo>
                    <a:lnTo>
                      <a:pt x="168" y="303"/>
                    </a:lnTo>
                    <a:lnTo>
                      <a:pt x="168" y="302"/>
                    </a:lnTo>
                    <a:lnTo>
                      <a:pt x="168" y="302"/>
                    </a:lnTo>
                    <a:lnTo>
                      <a:pt x="246" y="228"/>
                    </a:lnTo>
                    <a:lnTo>
                      <a:pt x="286" y="191"/>
                    </a:lnTo>
                    <a:lnTo>
                      <a:pt x="326" y="155"/>
                    </a:lnTo>
                    <a:lnTo>
                      <a:pt x="367" y="120"/>
                    </a:lnTo>
                    <a:lnTo>
                      <a:pt x="410" y="87"/>
                    </a:lnTo>
                    <a:lnTo>
                      <a:pt x="432" y="71"/>
                    </a:lnTo>
                    <a:lnTo>
                      <a:pt x="454" y="56"/>
                    </a:lnTo>
                    <a:lnTo>
                      <a:pt x="477" y="40"/>
                    </a:lnTo>
                    <a:lnTo>
                      <a:pt x="500" y="27"/>
                    </a:lnTo>
                    <a:lnTo>
                      <a:pt x="501" y="26"/>
                    </a:lnTo>
                    <a:lnTo>
                      <a:pt x="502" y="26"/>
                    </a:lnTo>
                    <a:lnTo>
                      <a:pt x="502" y="26"/>
                    </a:lnTo>
                    <a:lnTo>
                      <a:pt x="508" y="21"/>
                    </a:lnTo>
                    <a:lnTo>
                      <a:pt x="508" y="21"/>
                    </a:lnTo>
                    <a:lnTo>
                      <a:pt x="515" y="18"/>
                    </a:lnTo>
                    <a:lnTo>
                      <a:pt x="515" y="18"/>
                    </a:lnTo>
                    <a:lnTo>
                      <a:pt x="539" y="10"/>
                    </a:lnTo>
                    <a:lnTo>
                      <a:pt x="562" y="5"/>
                    </a:lnTo>
                    <a:lnTo>
                      <a:pt x="583" y="1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17" y="0"/>
                    </a:lnTo>
                    <a:lnTo>
                      <a:pt x="629" y="2"/>
                    </a:lnTo>
                    <a:lnTo>
                      <a:pt x="640" y="4"/>
                    </a:lnTo>
                    <a:lnTo>
                      <a:pt x="650" y="7"/>
                    </a:lnTo>
                    <a:lnTo>
                      <a:pt x="661" y="11"/>
                    </a:lnTo>
                    <a:lnTo>
                      <a:pt x="671" y="15"/>
                    </a:lnTo>
                    <a:lnTo>
                      <a:pt x="679" y="21"/>
                    </a:lnTo>
                    <a:lnTo>
                      <a:pt x="689" y="28"/>
                    </a:lnTo>
                    <a:lnTo>
                      <a:pt x="691" y="30"/>
                    </a:lnTo>
                    <a:lnTo>
                      <a:pt x="693" y="31"/>
                    </a:lnTo>
                    <a:lnTo>
                      <a:pt x="693" y="31"/>
                    </a:lnTo>
                    <a:lnTo>
                      <a:pt x="697" y="32"/>
                    </a:lnTo>
                    <a:lnTo>
                      <a:pt x="700" y="34"/>
                    </a:lnTo>
                    <a:lnTo>
                      <a:pt x="702" y="36"/>
                    </a:lnTo>
                    <a:lnTo>
                      <a:pt x="705" y="40"/>
                    </a:lnTo>
                    <a:lnTo>
                      <a:pt x="705" y="40"/>
                    </a:lnTo>
                    <a:lnTo>
                      <a:pt x="717" y="58"/>
                    </a:lnTo>
                    <a:lnTo>
                      <a:pt x="729" y="76"/>
                    </a:lnTo>
                    <a:lnTo>
                      <a:pt x="741" y="94"/>
                    </a:lnTo>
                    <a:lnTo>
                      <a:pt x="755" y="111"/>
                    </a:lnTo>
                    <a:lnTo>
                      <a:pt x="783" y="144"/>
                    </a:lnTo>
                    <a:lnTo>
                      <a:pt x="812" y="176"/>
                    </a:lnTo>
                    <a:lnTo>
                      <a:pt x="842" y="208"/>
                    </a:lnTo>
                    <a:lnTo>
                      <a:pt x="874" y="238"/>
                    </a:lnTo>
                    <a:lnTo>
                      <a:pt x="937" y="297"/>
                    </a:lnTo>
                    <a:lnTo>
                      <a:pt x="937" y="297"/>
                    </a:lnTo>
                    <a:lnTo>
                      <a:pt x="983" y="341"/>
                    </a:lnTo>
                    <a:lnTo>
                      <a:pt x="1030" y="385"/>
                    </a:lnTo>
                    <a:lnTo>
                      <a:pt x="1030" y="385"/>
                    </a:lnTo>
                    <a:lnTo>
                      <a:pt x="1103" y="458"/>
                    </a:lnTo>
                    <a:lnTo>
                      <a:pt x="1182" y="535"/>
                    </a:lnTo>
                    <a:lnTo>
                      <a:pt x="1223" y="573"/>
                    </a:lnTo>
                    <a:lnTo>
                      <a:pt x="1265" y="612"/>
                    </a:lnTo>
                    <a:lnTo>
                      <a:pt x="1307" y="650"/>
                    </a:lnTo>
                    <a:lnTo>
                      <a:pt x="1351" y="688"/>
                    </a:lnTo>
                    <a:lnTo>
                      <a:pt x="1354" y="690"/>
                    </a:lnTo>
                    <a:lnTo>
                      <a:pt x="1358" y="690"/>
                    </a:lnTo>
                    <a:lnTo>
                      <a:pt x="1358" y="690"/>
                    </a:lnTo>
                    <a:lnTo>
                      <a:pt x="1361" y="691"/>
                    </a:lnTo>
                    <a:lnTo>
                      <a:pt x="1363" y="692"/>
                    </a:lnTo>
                    <a:lnTo>
                      <a:pt x="1368" y="697"/>
                    </a:lnTo>
                    <a:lnTo>
                      <a:pt x="1368" y="697"/>
                    </a:lnTo>
                    <a:lnTo>
                      <a:pt x="1379" y="710"/>
                    </a:lnTo>
                    <a:lnTo>
                      <a:pt x="1386" y="724"/>
                    </a:lnTo>
                    <a:lnTo>
                      <a:pt x="1392" y="738"/>
                    </a:lnTo>
                    <a:lnTo>
                      <a:pt x="1395" y="752"/>
                    </a:lnTo>
                    <a:lnTo>
                      <a:pt x="1398" y="766"/>
                    </a:lnTo>
                    <a:lnTo>
                      <a:pt x="1398" y="780"/>
                    </a:lnTo>
                    <a:lnTo>
                      <a:pt x="1397" y="794"/>
                    </a:lnTo>
                    <a:lnTo>
                      <a:pt x="1395" y="808"/>
                    </a:lnTo>
                    <a:lnTo>
                      <a:pt x="1391" y="821"/>
                    </a:lnTo>
                    <a:lnTo>
                      <a:pt x="1387" y="833"/>
                    </a:lnTo>
                    <a:lnTo>
                      <a:pt x="1381" y="847"/>
                    </a:lnTo>
                    <a:lnTo>
                      <a:pt x="1375" y="859"/>
                    </a:lnTo>
                    <a:lnTo>
                      <a:pt x="1367" y="871"/>
                    </a:lnTo>
                    <a:lnTo>
                      <a:pt x="1359" y="882"/>
                    </a:lnTo>
                    <a:lnTo>
                      <a:pt x="1351" y="892"/>
                    </a:lnTo>
                    <a:lnTo>
                      <a:pt x="1341" y="902"/>
                    </a:lnTo>
                    <a:lnTo>
                      <a:pt x="1339" y="905"/>
                    </a:lnTo>
                    <a:lnTo>
                      <a:pt x="1338" y="909"/>
                    </a:lnTo>
                    <a:lnTo>
                      <a:pt x="1338" y="909"/>
                    </a:lnTo>
                    <a:lnTo>
                      <a:pt x="1337" y="913"/>
                    </a:lnTo>
                    <a:lnTo>
                      <a:pt x="1334" y="917"/>
                    </a:lnTo>
                    <a:lnTo>
                      <a:pt x="1334" y="917"/>
                    </a:lnTo>
                    <a:lnTo>
                      <a:pt x="1287" y="981"/>
                    </a:lnTo>
                    <a:lnTo>
                      <a:pt x="1287" y="981"/>
                    </a:lnTo>
                    <a:lnTo>
                      <a:pt x="1253" y="1028"/>
                    </a:lnTo>
                    <a:lnTo>
                      <a:pt x="1217" y="1073"/>
                    </a:lnTo>
                    <a:lnTo>
                      <a:pt x="1200" y="1095"/>
                    </a:lnTo>
                    <a:lnTo>
                      <a:pt x="1181" y="1115"/>
                    </a:lnTo>
                    <a:lnTo>
                      <a:pt x="1162" y="1136"/>
                    </a:lnTo>
                    <a:lnTo>
                      <a:pt x="1141" y="1156"/>
                    </a:lnTo>
                    <a:lnTo>
                      <a:pt x="1141" y="1156"/>
                    </a:lnTo>
                    <a:lnTo>
                      <a:pt x="1134" y="1163"/>
                    </a:lnTo>
                    <a:lnTo>
                      <a:pt x="1122" y="1171"/>
                    </a:lnTo>
                    <a:lnTo>
                      <a:pt x="1096" y="1191"/>
                    </a:lnTo>
                    <a:lnTo>
                      <a:pt x="1096" y="1191"/>
                    </a:lnTo>
                    <a:lnTo>
                      <a:pt x="1059" y="1217"/>
                    </a:lnTo>
                    <a:lnTo>
                      <a:pt x="1042" y="1231"/>
                    </a:lnTo>
                    <a:lnTo>
                      <a:pt x="1026" y="1243"/>
                    </a:lnTo>
                    <a:lnTo>
                      <a:pt x="1024" y="1246"/>
                    </a:lnTo>
                    <a:lnTo>
                      <a:pt x="1023" y="1249"/>
                    </a:lnTo>
                    <a:lnTo>
                      <a:pt x="1023" y="1249"/>
                    </a:lnTo>
                    <a:lnTo>
                      <a:pt x="1021" y="1253"/>
                    </a:lnTo>
                    <a:lnTo>
                      <a:pt x="1018" y="1257"/>
                    </a:lnTo>
                    <a:lnTo>
                      <a:pt x="1018" y="1257"/>
                    </a:lnTo>
                    <a:lnTo>
                      <a:pt x="1002" y="1275"/>
                    </a:lnTo>
                    <a:lnTo>
                      <a:pt x="999" y="1278"/>
                    </a:lnTo>
                    <a:lnTo>
                      <a:pt x="999" y="1281"/>
                    </a:lnTo>
                    <a:lnTo>
                      <a:pt x="999" y="1281"/>
                    </a:lnTo>
                    <a:lnTo>
                      <a:pt x="997" y="1285"/>
                    </a:lnTo>
                    <a:lnTo>
                      <a:pt x="997" y="1285"/>
                    </a:lnTo>
                    <a:lnTo>
                      <a:pt x="996" y="1290"/>
                    </a:lnTo>
                    <a:lnTo>
                      <a:pt x="994" y="1295"/>
                    </a:lnTo>
                    <a:lnTo>
                      <a:pt x="991" y="1298"/>
                    </a:lnTo>
                    <a:lnTo>
                      <a:pt x="988" y="1301"/>
                    </a:lnTo>
                    <a:lnTo>
                      <a:pt x="984" y="1303"/>
                    </a:lnTo>
                    <a:lnTo>
                      <a:pt x="980" y="1304"/>
                    </a:lnTo>
                    <a:lnTo>
                      <a:pt x="974" y="1305"/>
                    </a:lnTo>
                    <a:lnTo>
                      <a:pt x="969" y="1305"/>
                    </a:lnTo>
                    <a:lnTo>
                      <a:pt x="965" y="1309"/>
                    </a:lnTo>
                    <a:lnTo>
                      <a:pt x="965" y="1309"/>
                    </a:lnTo>
                    <a:lnTo>
                      <a:pt x="951" y="1321"/>
                    </a:lnTo>
                    <a:lnTo>
                      <a:pt x="937" y="1331"/>
                    </a:lnTo>
                    <a:lnTo>
                      <a:pt x="922" y="1341"/>
                    </a:lnTo>
                    <a:lnTo>
                      <a:pt x="908" y="1348"/>
                    </a:lnTo>
                    <a:lnTo>
                      <a:pt x="893" y="1355"/>
                    </a:lnTo>
                    <a:lnTo>
                      <a:pt x="879" y="1360"/>
                    </a:lnTo>
                    <a:lnTo>
                      <a:pt x="864" y="1364"/>
                    </a:lnTo>
                    <a:lnTo>
                      <a:pt x="850" y="1366"/>
                    </a:lnTo>
                    <a:lnTo>
                      <a:pt x="850" y="1366"/>
                    </a:lnTo>
                    <a:lnTo>
                      <a:pt x="839" y="1367"/>
                    </a:lnTo>
                    <a:lnTo>
                      <a:pt x="829" y="1368"/>
                    </a:lnTo>
                    <a:lnTo>
                      <a:pt x="829" y="1368"/>
                    </a:lnTo>
                    <a:close/>
                    <a:moveTo>
                      <a:pt x="601" y="41"/>
                    </a:moveTo>
                    <a:lnTo>
                      <a:pt x="601" y="41"/>
                    </a:lnTo>
                    <a:lnTo>
                      <a:pt x="591" y="41"/>
                    </a:lnTo>
                    <a:lnTo>
                      <a:pt x="581" y="42"/>
                    </a:lnTo>
                    <a:lnTo>
                      <a:pt x="563" y="46"/>
                    </a:lnTo>
                    <a:lnTo>
                      <a:pt x="545" y="51"/>
                    </a:lnTo>
                    <a:lnTo>
                      <a:pt x="532" y="57"/>
                    </a:lnTo>
                    <a:lnTo>
                      <a:pt x="532" y="57"/>
                    </a:lnTo>
                    <a:lnTo>
                      <a:pt x="508" y="71"/>
                    </a:lnTo>
                    <a:lnTo>
                      <a:pt x="485" y="86"/>
                    </a:lnTo>
                    <a:lnTo>
                      <a:pt x="462" y="101"/>
                    </a:lnTo>
                    <a:lnTo>
                      <a:pt x="440" y="117"/>
                    </a:lnTo>
                    <a:lnTo>
                      <a:pt x="396" y="150"/>
                    </a:lnTo>
                    <a:lnTo>
                      <a:pt x="355" y="185"/>
                    </a:lnTo>
                    <a:lnTo>
                      <a:pt x="315" y="221"/>
                    </a:lnTo>
                    <a:lnTo>
                      <a:pt x="275" y="258"/>
                    </a:lnTo>
                    <a:lnTo>
                      <a:pt x="198" y="332"/>
                    </a:lnTo>
                    <a:lnTo>
                      <a:pt x="198" y="332"/>
                    </a:lnTo>
                    <a:lnTo>
                      <a:pt x="147" y="383"/>
                    </a:lnTo>
                    <a:lnTo>
                      <a:pt x="95" y="433"/>
                    </a:lnTo>
                    <a:lnTo>
                      <a:pt x="95" y="433"/>
                    </a:lnTo>
                    <a:lnTo>
                      <a:pt x="90" y="436"/>
                    </a:lnTo>
                    <a:lnTo>
                      <a:pt x="86" y="438"/>
                    </a:lnTo>
                    <a:lnTo>
                      <a:pt x="84" y="441"/>
                    </a:lnTo>
                    <a:lnTo>
                      <a:pt x="84" y="441"/>
                    </a:lnTo>
                    <a:lnTo>
                      <a:pt x="82" y="444"/>
                    </a:lnTo>
                    <a:lnTo>
                      <a:pt x="78" y="447"/>
                    </a:lnTo>
                    <a:lnTo>
                      <a:pt x="78" y="447"/>
                    </a:lnTo>
                    <a:lnTo>
                      <a:pt x="69" y="454"/>
                    </a:lnTo>
                    <a:lnTo>
                      <a:pt x="62" y="463"/>
                    </a:lnTo>
                    <a:lnTo>
                      <a:pt x="55" y="471"/>
                    </a:lnTo>
                    <a:lnTo>
                      <a:pt x="49" y="479"/>
                    </a:lnTo>
                    <a:lnTo>
                      <a:pt x="45" y="488"/>
                    </a:lnTo>
                    <a:lnTo>
                      <a:pt x="42" y="498"/>
                    </a:lnTo>
                    <a:lnTo>
                      <a:pt x="41" y="508"/>
                    </a:lnTo>
                    <a:lnTo>
                      <a:pt x="40" y="519"/>
                    </a:lnTo>
                    <a:lnTo>
                      <a:pt x="40" y="519"/>
                    </a:lnTo>
                    <a:lnTo>
                      <a:pt x="41" y="529"/>
                    </a:lnTo>
                    <a:lnTo>
                      <a:pt x="42" y="538"/>
                    </a:lnTo>
                    <a:lnTo>
                      <a:pt x="44" y="548"/>
                    </a:lnTo>
                    <a:lnTo>
                      <a:pt x="47" y="558"/>
                    </a:lnTo>
                    <a:lnTo>
                      <a:pt x="51" y="567"/>
                    </a:lnTo>
                    <a:lnTo>
                      <a:pt x="55" y="576"/>
                    </a:lnTo>
                    <a:lnTo>
                      <a:pt x="66" y="595"/>
                    </a:lnTo>
                    <a:lnTo>
                      <a:pt x="78" y="612"/>
                    </a:lnTo>
                    <a:lnTo>
                      <a:pt x="93" y="629"/>
                    </a:lnTo>
                    <a:lnTo>
                      <a:pt x="107" y="642"/>
                    </a:lnTo>
                    <a:lnTo>
                      <a:pt x="123" y="655"/>
                    </a:lnTo>
                    <a:lnTo>
                      <a:pt x="123" y="655"/>
                    </a:lnTo>
                    <a:lnTo>
                      <a:pt x="127" y="658"/>
                    </a:lnTo>
                    <a:lnTo>
                      <a:pt x="129" y="662"/>
                    </a:lnTo>
                    <a:lnTo>
                      <a:pt x="131" y="666"/>
                    </a:lnTo>
                    <a:lnTo>
                      <a:pt x="132" y="670"/>
                    </a:lnTo>
                    <a:lnTo>
                      <a:pt x="133" y="674"/>
                    </a:lnTo>
                    <a:lnTo>
                      <a:pt x="136" y="677"/>
                    </a:lnTo>
                    <a:lnTo>
                      <a:pt x="136" y="677"/>
                    </a:lnTo>
                    <a:lnTo>
                      <a:pt x="172" y="715"/>
                    </a:lnTo>
                    <a:lnTo>
                      <a:pt x="207" y="752"/>
                    </a:lnTo>
                    <a:lnTo>
                      <a:pt x="278" y="825"/>
                    </a:lnTo>
                    <a:lnTo>
                      <a:pt x="278" y="825"/>
                    </a:lnTo>
                    <a:lnTo>
                      <a:pt x="352" y="905"/>
                    </a:lnTo>
                    <a:lnTo>
                      <a:pt x="390" y="944"/>
                    </a:lnTo>
                    <a:lnTo>
                      <a:pt x="428" y="982"/>
                    </a:lnTo>
                    <a:lnTo>
                      <a:pt x="428" y="982"/>
                    </a:lnTo>
                    <a:lnTo>
                      <a:pt x="478" y="1030"/>
                    </a:lnTo>
                    <a:lnTo>
                      <a:pt x="526" y="1075"/>
                    </a:lnTo>
                    <a:lnTo>
                      <a:pt x="526" y="1075"/>
                    </a:lnTo>
                    <a:lnTo>
                      <a:pt x="574" y="1119"/>
                    </a:lnTo>
                    <a:lnTo>
                      <a:pt x="622" y="1165"/>
                    </a:lnTo>
                    <a:lnTo>
                      <a:pt x="668" y="1211"/>
                    </a:lnTo>
                    <a:lnTo>
                      <a:pt x="690" y="1235"/>
                    </a:lnTo>
                    <a:lnTo>
                      <a:pt x="712" y="1259"/>
                    </a:lnTo>
                    <a:lnTo>
                      <a:pt x="712" y="1259"/>
                    </a:lnTo>
                    <a:lnTo>
                      <a:pt x="714" y="1263"/>
                    </a:lnTo>
                    <a:lnTo>
                      <a:pt x="717" y="1267"/>
                    </a:lnTo>
                    <a:lnTo>
                      <a:pt x="718" y="1271"/>
                    </a:lnTo>
                    <a:lnTo>
                      <a:pt x="721" y="1273"/>
                    </a:lnTo>
                    <a:lnTo>
                      <a:pt x="721" y="1273"/>
                    </a:lnTo>
                    <a:lnTo>
                      <a:pt x="734" y="1285"/>
                    </a:lnTo>
                    <a:lnTo>
                      <a:pt x="748" y="1294"/>
                    </a:lnTo>
                    <a:lnTo>
                      <a:pt x="761" y="1302"/>
                    </a:lnTo>
                    <a:lnTo>
                      <a:pt x="774" y="1310"/>
                    </a:lnTo>
                    <a:lnTo>
                      <a:pt x="789" y="1315"/>
                    </a:lnTo>
                    <a:lnTo>
                      <a:pt x="802" y="1318"/>
                    </a:lnTo>
                    <a:lnTo>
                      <a:pt x="816" y="1320"/>
                    </a:lnTo>
                    <a:lnTo>
                      <a:pt x="829" y="1321"/>
                    </a:lnTo>
                    <a:lnTo>
                      <a:pt x="829" y="1321"/>
                    </a:lnTo>
                    <a:lnTo>
                      <a:pt x="847" y="1320"/>
                    </a:lnTo>
                    <a:lnTo>
                      <a:pt x="864" y="1316"/>
                    </a:lnTo>
                    <a:lnTo>
                      <a:pt x="882" y="1310"/>
                    </a:lnTo>
                    <a:lnTo>
                      <a:pt x="899" y="1301"/>
                    </a:lnTo>
                    <a:lnTo>
                      <a:pt x="918" y="1290"/>
                    </a:lnTo>
                    <a:lnTo>
                      <a:pt x="937" y="1277"/>
                    </a:lnTo>
                    <a:lnTo>
                      <a:pt x="955" y="1260"/>
                    </a:lnTo>
                    <a:lnTo>
                      <a:pt x="975" y="1241"/>
                    </a:lnTo>
                    <a:lnTo>
                      <a:pt x="975" y="1241"/>
                    </a:lnTo>
                    <a:lnTo>
                      <a:pt x="983" y="1232"/>
                    </a:lnTo>
                    <a:lnTo>
                      <a:pt x="991" y="1224"/>
                    </a:lnTo>
                    <a:lnTo>
                      <a:pt x="1010" y="1207"/>
                    </a:lnTo>
                    <a:lnTo>
                      <a:pt x="1030" y="1192"/>
                    </a:lnTo>
                    <a:lnTo>
                      <a:pt x="1049" y="1176"/>
                    </a:lnTo>
                    <a:lnTo>
                      <a:pt x="1049" y="1176"/>
                    </a:lnTo>
                    <a:lnTo>
                      <a:pt x="1067" y="1164"/>
                    </a:lnTo>
                    <a:lnTo>
                      <a:pt x="1081" y="1153"/>
                    </a:lnTo>
                    <a:lnTo>
                      <a:pt x="1081" y="1153"/>
                    </a:lnTo>
                    <a:lnTo>
                      <a:pt x="1107" y="1130"/>
                    </a:lnTo>
                    <a:lnTo>
                      <a:pt x="1131" y="1107"/>
                    </a:lnTo>
                    <a:lnTo>
                      <a:pt x="1153" y="1083"/>
                    </a:lnTo>
                    <a:lnTo>
                      <a:pt x="1174" y="1059"/>
                    </a:lnTo>
                    <a:lnTo>
                      <a:pt x="1195" y="1033"/>
                    </a:lnTo>
                    <a:lnTo>
                      <a:pt x="1215" y="1007"/>
                    </a:lnTo>
                    <a:lnTo>
                      <a:pt x="1254" y="955"/>
                    </a:lnTo>
                    <a:lnTo>
                      <a:pt x="1254" y="955"/>
                    </a:lnTo>
                    <a:lnTo>
                      <a:pt x="1284" y="916"/>
                    </a:lnTo>
                    <a:lnTo>
                      <a:pt x="1286" y="912"/>
                    </a:lnTo>
                    <a:lnTo>
                      <a:pt x="1286" y="908"/>
                    </a:lnTo>
                    <a:lnTo>
                      <a:pt x="1286" y="908"/>
                    </a:lnTo>
                    <a:lnTo>
                      <a:pt x="1286" y="903"/>
                    </a:lnTo>
                    <a:lnTo>
                      <a:pt x="1288" y="897"/>
                    </a:lnTo>
                    <a:lnTo>
                      <a:pt x="1291" y="892"/>
                    </a:lnTo>
                    <a:lnTo>
                      <a:pt x="1295" y="888"/>
                    </a:lnTo>
                    <a:lnTo>
                      <a:pt x="1295" y="888"/>
                    </a:lnTo>
                    <a:lnTo>
                      <a:pt x="1302" y="883"/>
                    </a:lnTo>
                    <a:lnTo>
                      <a:pt x="1309" y="876"/>
                    </a:lnTo>
                    <a:lnTo>
                      <a:pt x="1317" y="868"/>
                    </a:lnTo>
                    <a:lnTo>
                      <a:pt x="1324" y="860"/>
                    </a:lnTo>
                    <a:lnTo>
                      <a:pt x="1330" y="852"/>
                    </a:lnTo>
                    <a:lnTo>
                      <a:pt x="1336" y="843"/>
                    </a:lnTo>
                    <a:lnTo>
                      <a:pt x="1341" y="833"/>
                    </a:lnTo>
                    <a:lnTo>
                      <a:pt x="1347" y="823"/>
                    </a:lnTo>
                    <a:lnTo>
                      <a:pt x="1351" y="813"/>
                    </a:lnTo>
                    <a:lnTo>
                      <a:pt x="1354" y="802"/>
                    </a:lnTo>
                    <a:lnTo>
                      <a:pt x="1356" y="792"/>
                    </a:lnTo>
                    <a:lnTo>
                      <a:pt x="1358" y="782"/>
                    </a:lnTo>
                    <a:lnTo>
                      <a:pt x="1357" y="771"/>
                    </a:lnTo>
                    <a:lnTo>
                      <a:pt x="1356" y="760"/>
                    </a:lnTo>
                    <a:lnTo>
                      <a:pt x="1353" y="751"/>
                    </a:lnTo>
                    <a:lnTo>
                      <a:pt x="1349" y="740"/>
                    </a:lnTo>
                    <a:lnTo>
                      <a:pt x="1347" y="737"/>
                    </a:lnTo>
                    <a:lnTo>
                      <a:pt x="1344" y="735"/>
                    </a:lnTo>
                    <a:lnTo>
                      <a:pt x="1344" y="735"/>
                    </a:lnTo>
                    <a:lnTo>
                      <a:pt x="1338" y="732"/>
                    </a:lnTo>
                    <a:lnTo>
                      <a:pt x="1338" y="732"/>
                    </a:lnTo>
                    <a:lnTo>
                      <a:pt x="1303" y="702"/>
                    </a:lnTo>
                    <a:lnTo>
                      <a:pt x="1268" y="671"/>
                    </a:lnTo>
                    <a:lnTo>
                      <a:pt x="1233" y="639"/>
                    </a:lnTo>
                    <a:lnTo>
                      <a:pt x="1199" y="607"/>
                    </a:lnTo>
                    <a:lnTo>
                      <a:pt x="1131" y="542"/>
                    </a:lnTo>
                    <a:lnTo>
                      <a:pt x="1065" y="478"/>
                    </a:lnTo>
                    <a:lnTo>
                      <a:pt x="1065" y="478"/>
                    </a:lnTo>
                    <a:lnTo>
                      <a:pt x="1008" y="421"/>
                    </a:lnTo>
                    <a:lnTo>
                      <a:pt x="949" y="365"/>
                    </a:lnTo>
                    <a:lnTo>
                      <a:pt x="949" y="365"/>
                    </a:lnTo>
                    <a:lnTo>
                      <a:pt x="898" y="318"/>
                    </a:lnTo>
                    <a:lnTo>
                      <a:pt x="898" y="318"/>
                    </a:lnTo>
                    <a:lnTo>
                      <a:pt x="839" y="262"/>
                    </a:lnTo>
                    <a:lnTo>
                      <a:pt x="811" y="234"/>
                    </a:lnTo>
                    <a:lnTo>
                      <a:pt x="782" y="204"/>
                    </a:lnTo>
                    <a:lnTo>
                      <a:pt x="755" y="174"/>
                    </a:lnTo>
                    <a:lnTo>
                      <a:pt x="728" y="144"/>
                    </a:lnTo>
                    <a:lnTo>
                      <a:pt x="703" y="112"/>
                    </a:lnTo>
                    <a:lnTo>
                      <a:pt x="680" y="78"/>
                    </a:lnTo>
                    <a:lnTo>
                      <a:pt x="678" y="76"/>
                    </a:lnTo>
                    <a:lnTo>
                      <a:pt x="676" y="75"/>
                    </a:lnTo>
                    <a:lnTo>
                      <a:pt x="676" y="75"/>
                    </a:lnTo>
                    <a:lnTo>
                      <a:pt x="672" y="71"/>
                    </a:lnTo>
                    <a:lnTo>
                      <a:pt x="672" y="71"/>
                    </a:lnTo>
                    <a:lnTo>
                      <a:pt x="665" y="64"/>
                    </a:lnTo>
                    <a:lnTo>
                      <a:pt x="658" y="58"/>
                    </a:lnTo>
                    <a:lnTo>
                      <a:pt x="649" y="52"/>
                    </a:lnTo>
                    <a:lnTo>
                      <a:pt x="641" y="48"/>
                    </a:lnTo>
                    <a:lnTo>
                      <a:pt x="632" y="45"/>
                    </a:lnTo>
                    <a:lnTo>
                      <a:pt x="623" y="43"/>
                    </a:lnTo>
                    <a:lnTo>
                      <a:pt x="612" y="41"/>
                    </a:lnTo>
                    <a:lnTo>
                      <a:pt x="601" y="41"/>
                    </a:lnTo>
                    <a:lnTo>
                      <a:pt x="601" y="4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33" name="Freeform 866"/>
              <p:cNvSpPr/>
              <p:nvPr/>
            </p:nvSpPr>
            <p:spPr bwMode="auto">
              <a:xfrm>
                <a:off x="2249488" y="1181100"/>
                <a:ext cx="595313" cy="604838"/>
              </a:xfrm>
              <a:custGeom>
                <a:avLst/>
                <a:gdLst/>
                <a:ahLst/>
                <a:cxnLst>
                  <a:cxn ang="0">
                    <a:pos x="672" y="1142"/>
                  </a:cxn>
                  <a:cxn ang="0">
                    <a:pos x="660" y="1136"/>
                  </a:cxn>
                  <a:cxn ang="0">
                    <a:pos x="657" y="1130"/>
                  </a:cxn>
                  <a:cxn ang="0">
                    <a:pos x="656" y="1122"/>
                  </a:cxn>
                  <a:cxn ang="0">
                    <a:pos x="654" y="1020"/>
                  </a:cxn>
                  <a:cxn ang="0">
                    <a:pos x="641" y="850"/>
                  </a:cxn>
                  <a:cxn ang="0">
                    <a:pos x="629" y="701"/>
                  </a:cxn>
                  <a:cxn ang="0">
                    <a:pos x="568" y="686"/>
                  </a:cxn>
                  <a:cxn ang="0">
                    <a:pos x="451" y="680"/>
                  </a:cxn>
                  <a:cxn ang="0">
                    <a:pos x="439" y="675"/>
                  </a:cxn>
                  <a:cxn ang="0">
                    <a:pos x="434" y="663"/>
                  </a:cxn>
                  <a:cxn ang="0">
                    <a:pos x="429" y="586"/>
                  </a:cxn>
                  <a:cxn ang="0">
                    <a:pos x="406" y="496"/>
                  </a:cxn>
                  <a:cxn ang="0">
                    <a:pos x="399" y="497"/>
                  </a:cxn>
                  <a:cxn ang="0">
                    <a:pos x="316" y="494"/>
                  </a:cxn>
                  <a:cxn ang="0">
                    <a:pos x="144" y="483"/>
                  </a:cxn>
                  <a:cxn ang="0">
                    <a:pos x="52" y="481"/>
                  </a:cxn>
                  <a:cxn ang="0">
                    <a:pos x="19" y="481"/>
                  </a:cxn>
                  <a:cxn ang="0">
                    <a:pos x="6" y="476"/>
                  </a:cxn>
                  <a:cxn ang="0">
                    <a:pos x="1" y="468"/>
                  </a:cxn>
                  <a:cxn ang="0">
                    <a:pos x="1" y="454"/>
                  </a:cxn>
                  <a:cxn ang="0">
                    <a:pos x="6" y="443"/>
                  </a:cxn>
                  <a:cxn ang="0">
                    <a:pos x="21" y="438"/>
                  </a:cxn>
                  <a:cxn ang="0">
                    <a:pos x="53" y="438"/>
                  </a:cxn>
                  <a:cxn ang="0">
                    <a:pos x="234" y="446"/>
                  </a:cxn>
                  <a:cxn ang="0">
                    <a:pos x="357" y="454"/>
                  </a:cxn>
                  <a:cxn ang="0">
                    <a:pos x="403" y="456"/>
                  </a:cxn>
                  <a:cxn ang="0">
                    <a:pos x="418" y="442"/>
                  </a:cxn>
                  <a:cxn ang="0">
                    <a:pos x="406" y="231"/>
                  </a:cxn>
                  <a:cxn ang="0">
                    <a:pos x="404" y="72"/>
                  </a:cxn>
                  <a:cxn ang="0">
                    <a:pos x="406" y="15"/>
                  </a:cxn>
                  <a:cxn ang="0">
                    <a:pos x="413" y="4"/>
                  </a:cxn>
                  <a:cxn ang="0">
                    <a:pos x="428" y="0"/>
                  </a:cxn>
                  <a:cxn ang="0">
                    <a:pos x="436" y="1"/>
                  </a:cxn>
                  <a:cxn ang="0">
                    <a:pos x="443" y="5"/>
                  </a:cxn>
                  <a:cxn ang="0">
                    <a:pos x="447" y="15"/>
                  </a:cxn>
                  <a:cxn ang="0">
                    <a:pos x="445" y="78"/>
                  </a:cxn>
                  <a:cxn ang="0">
                    <a:pos x="448" y="255"/>
                  </a:cxn>
                  <a:cxn ang="0">
                    <a:pos x="464" y="488"/>
                  </a:cxn>
                  <a:cxn ang="0">
                    <a:pos x="474" y="640"/>
                  </a:cxn>
                  <a:cxn ang="0">
                    <a:pos x="564" y="644"/>
                  </a:cxn>
                  <a:cxn ang="0">
                    <a:pos x="834" y="658"/>
                  </a:cxn>
                  <a:cxn ang="0">
                    <a:pos x="1036" y="676"/>
                  </a:cxn>
                  <a:cxn ang="0">
                    <a:pos x="1110" y="684"/>
                  </a:cxn>
                  <a:cxn ang="0">
                    <a:pos x="1120" y="693"/>
                  </a:cxn>
                  <a:cxn ang="0">
                    <a:pos x="1125" y="706"/>
                  </a:cxn>
                  <a:cxn ang="0">
                    <a:pos x="1124" y="715"/>
                  </a:cxn>
                  <a:cxn ang="0">
                    <a:pos x="1118" y="724"/>
                  </a:cxn>
                  <a:cxn ang="0">
                    <a:pos x="1111" y="725"/>
                  </a:cxn>
                  <a:cxn ang="0">
                    <a:pos x="1053" y="719"/>
                  </a:cxn>
                  <a:cxn ang="0">
                    <a:pos x="786" y="697"/>
                  </a:cxn>
                  <a:cxn ang="0">
                    <a:pos x="672" y="705"/>
                  </a:cxn>
                  <a:cxn ang="0">
                    <a:pos x="683" y="852"/>
                  </a:cxn>
                  <a:cxn ang="0">
                    <a:pos x="694" y="987"/>
                  </a:cxn>
                  <a:cxn ang="0">
                    <a:pos x="698" y="1088"/>
                  </a:cxn>
                  <a:cxn ang="0">
                    <a:pos x="697" y="1127"/>
                  </a:cxn>
                  <a:cxn ang="0">
                    <a:pos x="690" y="1137"/>
                  </a:cxn>
                  <a:cxn ang="0">
                    <a:pos x="676" y="1142"/>
                  </a:cxn>
                </a:cxnLst>
                <a:rect l="0" t="0" r="r" b="b"/>
                <a:pathLst>
                  <a:path w="1125" h="1142">
                    <a:moveTo>
                      <a:pt x="676" y="1142"/>
                    </a:moveTo>
                    <a:lnTo>
                      <a:pt x="676" y="1142"/>
                    </a:lnTo>
                    <a:lnTo>
                      <a:pt x="672" y="1142"/>
                    </a:lnTo>
                    <a:lnTo>
                      <a:pt x="667" y="1141"/>
                    </a:lnTo>
                    <a:lnTo>
                      <a:pt x="663" y="1138"/>
                    </a:lnTo>
                    <a:lnTo>
                      <a:pt x="660" y="1136"/>
                    </a:lnTo>
                    <a:lnTo>
                      <a:pt x="660" y="1136"/>
                    </a:lnTo>
                    <a:lnTo>
                      <a:pt x="658" y="1133"/>
                    </a:lnTo>
                    <a:lnTo>
                      <a:pt x="657" y="1130"/>
                    </a:lnTo>
                    <a:lnTo>
                      <a:pt x="656" y="1126"/>
                    </a:lnTo>
                    <a:lnTo>
                      <a:pt x="656" y="1122"/>
                    </a:lnTo>
                    <a:lnTo>
                      <a:pt x="656" y="1122"/>
                    </a:lnTo>
                    <a:lnTo>
                      <a:pt x="656" y="1088"/>
                    </a:lnTo>
                    <a:lnTo>
                      <a:pt x="656" y="1054"/>
                    </a:lnTo>
                    <a:lnTo>
                      <a:pt x="654" y="1020"/>
                    </a:lnTo>
                    <a:lnTo>
                      <a:pt x="652" y="986"/>
                    </a:lnTo>
                    <a:lnTo>
                      <a:pt x="647" y="917"/>
                    </a:lnTo>
                    <a:lnTo>
                      <a:pt x="641" y="850"/>
                    </a:lnTo>
                    <a:lnTo>
                      <a:pt x="641" y="850"/>
                    </a:lnTo>
                    <a:lnTo>
                      <a:pt x="634" y="775"/>
                    </a:lnTo>
                    <a:lnTo>
                      <a:pt x="629" y="701"/>
                    </a:lnTo>
                    <a:lnTo>
                      <a:pt x="628" y="689"/>
                    </a:lnTo>
                    <a:lnTo>
                      <a:pt x="568" y="686"/>
                    </a:lnTo>
                    <a:lnTo>
                      <a:pt x="568" y="686"/>
                    </a:lnTo>
                    <a:lnTo>
                      <a:pt x="455" y="681"/>
                    </a:lnTo>
                    <a:lnTo>
                      <a:pt x="455" y="681"/>
                    </a:lnTo>
                    <a:lnTo>
                      <a:pt x="451" y="680"/>
                    </a:lnTo>
                    <a:lnTo>
                      <a:pt x="446" y="679"/>
                    </a:lnTo>
                    <a:lnTo>
                      <a:pt x="442" y="677"/>
                    </a:lnTo>
                    <a:lnTo>
                      <a:pt x="439" y="675"/>
                    </a:lnTo>
                    <a:lnTo>
                      <a:pt x="437" y="672"/>
                    </a:lnTo>
                    <a:lnTo>
                      <a:pt x="435" y="667"/>
                    </a:lnTo>
                    <a:lnTo>
                      <a:pt x="434" y="663"/>
                    </a:lnTo>
                    <a:lnTo>
                      <a:pt x="433" y="659"/>
                    </a:lnTo>
                    <a:lnTo>
                      <a:pt x="433" y="659"/>
                    </a:lnTo>
                    <a:lnTo>
                      <a:pt x="429" y="586"/>
                    </a:lnTo>
                    <a:lnTo>
                      <a:pt x="423" y="506"/>
                    </a:lnTo>
                    <a:lnTo>
                      <a:pt x="422" y="491"/>
                    </a:lnTo>
                    <a:lnTo>
                      <a:pt x="406" y="496"/>
                    </a:lnTo>
                    <a:lnTo>
                      <a:pt x="406" y="496"/>
                    </a:lnTo>
                    <a:lnTo>
                      <a:pt x="403" y="497"/>
                    </a:lnTo>
                    <a:lnTo>
                      <a:pt x="399" y="497"/>
                    </a:lnTo>
                    <a:lnTo>
                      <a:pt x="399" y="497"/>
                    </a:lnTo>
                    <a:lnTo>
                      <a:pt x="358" y="496"/>
                    </a:lnTo>
                    <a:lnTo>
                      <a:pt x="316" y="494"/>
                    </a:lnTo>
                    <a:lnTo>
                      <a:pt x="236" y="489"/>
                    </a:lnTo>
                    <a:lnTo>
                      <a:pt x="236" y="489"/>
                    </a:lnTo>
                    <a:lnTo>
                      <a:pt x="144" y="483"/>
                    </a:lnTo>
                    <a:lnTo>
                      <a:pt x="98" y="481"/>
                    </a:lnTo>
                    <a:lnTo>
                      <a:pt x="52" y="481"/>
                    </a:lnTo>
                    <a:lnTo>
                      <a:pt x="52" y="481"/>
                    </a:lnTo>
                    <a:lnTo>
                      <a:pt x="20" y="481"/>
                    </a:lnTo>
                    <a:lnTo>
                      <a:pt x="19" y="481"/>
                    </a:lnTo>
                    <a:lnTo>
                      <a:pt x="19" y="481"/>
                    </a:lnTo>
                    <a:lnTo>
                      <a:pt x="14" y="481"/>
                    </a:lnTo>
                    <a:lnTo>
                      <a:pt x="10" y="478"/>
                    </a:lnTo>
                    <a:lnTo>
                      <a:pt x="6" y="476"/>
                    </a:lnTo>
                    <a:lnTo>
                      <a:pt x="4" y="474"/>
                    </a:lnTo>
                    <a:lnTo>
                      <a:pt x="2" y="471"/>
                    </a:lnTo>
                    <a:lnTo>
                      <a:pt x="1" y="468"/>
                    </a:lnTo>
                    <a:lnTo>
                      <a:pt x="0" y="461"/>
                    </a:lnTo>
                    <a:lnTo>
                      <a:pt x="0" y="461"/>
                    </a:lnTo>
                    <a:lnTo>
                      <a:pt x="1" y="454"/>
                    </a:lnTo>
                    <a:lnTo>
                      <a:pt x="2" y="451"/>
                    </a:lnTo>
                    <a:lnTo>
                      <a:pt x="4" y="446"/>
                    </a:lnTo>
                    <a:lnTo>
                      <a:pt x="6" y="443"/>
                    </a:lnTo>
                    <a:lnTo>
                      <a:pt x="10" y="441"/>
                    </a:lnTo>
                    <a:lnTo>
                      <a:pt x="15" y="439"/>
                    </a:lnTo>
                    <a:lnTo>
                      <a:pt x="21" y="438"/>
                    </a:lnTo>
                    <a:lnTo>
                      <a:pt x="21" y="438"/>
                    </a:lnTo>
                    <a:lnTo>
                      <a:pt x="53" y="438"/>
                    </a:lnTo>
                    <a:lnTo>
                      <a:pt x="53" y="438"/>
                    </a:lnTo>
                    <a:lnTo>
                      <a:pt x="98" y="439"/>
                    </a:lnTo>
                    <a:lnTo>
                      <a:pt x="144" y="440"/>
                    </a:lnTo>
                    <a:lnTo>
                      <a:pt x="234" y="446"/>
                    </a:lnTo>
                    <a:lnTo>
                      <a:pt x="234" y="446"/>
                    </a:lnTo>
                    <a:lnTo>
                      <a:pt x="315" y="452"/>
                    </a:lnTo>
                    <a:lnTo>
                      <a:pt x="357" y="454"/>
                    </a:lnTo>
                    <a:lnTo>
                      <a:pt x="399" y="455"/>
                    </a:lnTo>
                    <a:lnTo>
                      <a:pt x="399" y="455"/>
                    </a:lnTo>
                    <a:lnTo>
                      <a:pt x="403" y="456"/>
                    </a:lnTo>
                    <a:lnTo>
                      <a:pt x="420" y="459"/>
                    </a:lnTo>
                    <a:lnTo>
                      <a:pt x="418" y="442"/>
                    </a:lnTo>
                    <a:lnTo>
                      <a:pt x="418" y="442"/>
                    </a:lnTo>
                    <a:lnTo>
                      <a:pt x="411" y="337"/>
                    </a:lnTo>
                    <a:lnTo>
                      <a:pt x="408" y="283"/>
                    </a:lnTo>
                    <a:lnTo>
                      <a:pt x="406" y="231"/>
                    </a:lnTo>
                    <a:lnTo>
                      <a:pt x="404" y="178"/>
                    </a:lnTo>
                    <a:lnTo>
                      <a:pt x="403" y="125"/>
                    </a:lnTo>
                    <a:lnTo>
                      <a:pt x="404" y="72"/>
                    </a:lnTo>
                    <a:lnTo>
                      <a:pt x="405" y="20"/>
                    </a:lnTo>
                    <a:lnTo>
                      <a:pt x="405" y="20"/>
                    </a:lnTo>
                    <a:lnTo>
                      <a:pt x="406" y="15"/>
                    </a:lnTo>
                    <a:lnTo>
                      <a:pt x="408" y="11"/>
                    </a:lnTo>
                    <a:lnTo>
                      <a:pt x="410" y="6"/>
                    </a:lnTo>
                    <a:lnTo>
                      <a:pt x="413" y="4"/>
                    </a:lnTo>
                    <a:lnTo>
                      <a:pt x="417" y="2"/>
                    </a:lnTo>
                    <a:lnTo>
                      <a:pt x="421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32" y="0"/>
                    </a:lnTo>
                    <a:lnTo>
                      <a:pt x="436" y="1"/>
                    </a:lnTo>
                    <a:lnTo>
                      <a:pt x="440" y="3"/>
                    </a:lnTo>
                    <a:lnTo>
                      <a:pt x="443" y="5"/>
                    </a:lnTo>
                    <a:lnTo>
                      <a:pt x="443" y="5"/>
                    </a:lnTo>
                    <a:lnTo>
                      <a:pt x="445" y="8"/>
                    </a:lnTo>
                    <a:lnTo>
                      <a:pt x="446" y="12"/>
                    </a:lnTo>
                    <a:lnTo>
                      <a:pt x="447" y="15"/>
                    </a:lnTo>
                    <a:lnTo>
                      <a:pt x="447" y="19"/>
                    </a:lnTo>
                    <a:lnTo>
                      <a:pt x="447" y="19"/>
                    </a:lnTo>
                    <a:lnTo>
                      <a:pt x="445" y="78"/>
                    </a:lnTo>
                    <a:lnTo>
                      <a:pt x="445" y="137"/>
                    </a:lnTo>
                    <a:lnTo>
                      <a:pt x="446" y="196"/>
                    </a:lnTo>
                    <a:lnTo>
                      <a:pt x="448" y="255"/>
                    </a:lnTo>
                    <a:lnTo>
                      <a:pt x="452" y="313"/>
                    </a:lnTo>
                    <a:lnTo>
                      <a:pt x="456" y="372"/>
                    </a:lnTo>
                    <a:lnTo>
                      <a:pt x="464" y="488"/>
                    </a:lnTo>
                    <a:lnTo>
                      <a:pt x="464" y="488"/>
                    </a:lnTo>
                    <a:lnTo>
                      <a:pt x="473" y="629"/>
                    </a:lnTo>
                    <a:lnTo>
                      <a:pt x="474" y="640"/>
                    </a:lnTo>
                    <a:lnTo>
                      <a:pt x="485" y="641"/>
                    </a:lnTo>
                    <a:lnTo>
                      <a:pt x="485" y="641"/>
                    </a:lnTo>
                    <a:lnTo>
                      <a:pt x="564" y="644"/>
                    </a:lnTo>
                    <a:lnTo>
                      <a:pt x="564" y="644"/>
                    </a:lnTo>
                    <a:lnTo>
                      <a:pt x="698" y="651"/>
                    </a:lnTo>
                    <a:lnTo>
                      <a:pt x="834" y="658"/>
                    </a:lnTo>
                    <a:lnTo>
                      <a:pt x="901" y="663"/>
                    </a:lnTo>
                    <a:lnTo>
                      <a:pt x="969" y="669"/>
                    </a:lnTo>
                    <a:lnTo>
                      <a:pt x="1036" y="676"/>
                    </a:lnTo>
                    <a:lnTo>
                      <a:pt x="1104" y="683"/>
                    </a:lnTo>
                    <a:lnTo>
                      <a:pt x="1104" y="683"/>
                    </a:lnTo>
                    <a:lnTo>
                      <a:pt x="1110" y="684"/>
                    </a:lnTo>
                    <a:lnTo>
                      <a:pt x="1114" y="686"/>
                    </a:lnTo>
                    <a:lnTo>
                      <a:pt x="1118" y="689"/>
                    </a:lnTo>
                    <a:lnTo>
                      <a:pt x="1120" y="693"/>
                    </a:lnTo>
                    <a:lnTo>
                      <a:pt x="1123" y="696"/>
                    </a:lnTo>
                    <a:lnTo>
                      <a:pt x="1124" y="702"/>
                    </a:lnTo>
                    <a:lnTo>
                      <a:pt x="1125" y="706"/>
                    </a:lnTo>
                    <a:lnTo>
                      <a:pt x="1125" y="710"/>
                    </a:lnTo>
                    <a:lnTo>
                      <a:pt x="1125" y="710"/>
                    </a:lnTo>
                    <a:lnTo>
                      <a:pt x="1124" y="715"/>
                    </a:lnTo>
                    <a:lnTo>
                      <a:pt x="1122" y="720"/>
                    </a:lnTo>
                    <a:lnTo>
                      <a:pt x="1120" y="722"/>
                    </a:lnTo>
                    <a:lnTo>
                      <a:pt x="1118" y="724"/>
                    </a:lnTo>
                    <a:lnTo>
                      <a:pt x="1115" y="725"/>
                    </a:lnTo>
                    <a:lnTo>
                      <a:pt x="1111" y="725"/>
                    </a:lnTo>
                    <a:lnTo>
                      <a:pt x="1111" y="725"/>
                    </a:lnTo>
                    <a:lnTo>
                      <a:pt x="1107" y="725"/>
                    </a:lnTo>
                    <a:lnTo>
                      <a:pt x="1107" y="725"/>
                    </a:lnTo>
                    <a:lnTo>
                      <a:pt x="1053" y="719"/>
                    </a:lnTo>
                    <a:lnTo>
                      <a:pt x="998" y="714"/>
                    </a:lnTo>
                    <a:lnTo>
                      <a:pt x="892" y="705"/>
                    </a:lnTo>
                    <a:lnTo>
                      <a:pt x="786" y="697"/>
                    </a:lnTo>
                    <a:lnTo>
                      <a:pt x="684" y="692"/>
                    </a:lnTo>
                    <a:lnTo>
                      <a:pt x="671" y="691"/>
                    </a:lnTo>
                    <a:lnTo>
                      <a:pt x="672" y="705"/>
                    </a:lnTo>
                    <a:lnTo>
                      <a:pt x="672" y="705"/>
                    </a:lnTo>
                    <a:lnTo>
                      <a:pt x="677" y="779"/>
                    </a:lnTo>
                    <a:lnTo>
                      <a:pt x="683" y="852"/>
                    </a:lnTo>
                    <a:lnTo>
                      <a:pt x="683" y="852"/>
                    </a:lnTo>
                    <a:lnTo>
                      <a:pt x="689" y="918"/>
                    </a:lnTo>
                    <a:lnTo>
                      <a:pt x="694" y="987"/>
                    </a:lnTo>
                    <a:lnTo>
                      <a:pt x="696" y="1020"/>
                    </a:lnTo>
                    <a:lnTo>
                      <a:pt x="697" y="1054"/>
                    </a:lnTo>
                    <a:lnTo>
                      <a:pt x="698" y="1088"/>
                    </a:lnTo>
                    <a:lnTo>
                      <a:pt x="698" y="1122"/>
                    </a:lnTo>
                    <a:lnTo>
                      <a:pt x="698" y="1122"/>
                    </a:lnTo>
                    <a:lnTo>
                      <a:pt x="697" y="1127"/>
                    </a:lnTo>
                    <a:lnTo>
                      <a:pt x="695" y="1131"/>
                    </a:lnTo>
                    <a:lnTo>
                      <a:pt x="693" y="1135"/>
                    </a:lnTo>
                    <a:lnTo>
                      <a:pt x="690" y="1137"/>
                    </a:lnTo>
                    <a:lnTo>
                      <a:pt x="686" y="1140"/>
                    </a:lnTo>
                    <a:lnTo>
                      <a:pt x="683" y="1141"/>
                    </a:lnTo>
                    <a:lnTo>
                      <a:pt x="676" y="1142"/>
                    </a:lnTo>
                    <a:lnTo>
                      <a:pt x="676" y="114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189" name="矩形 184"/>
            <p:cNvSpPr/>
            <p:nvPr/>
          </p:nvSpPr>
          <p:spPr>
            <a:xfrm>
              <a:off x="2677193" y="1980663"/>
              <a:ext cx="2704432" cy="14219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zh-CN" sz="2400" b="1" dirty="0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Cung cấp nước tưới tiêu và sinh hoạt</a:t>
              </a:r>
              <a:endParaRPr lang="zh-CN" altLang="en-US" sz="2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pic>
        <p:nvPicPr>
          <p:cNvPr id="234" name="Picture 2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40" y="3360554"/>
            <a:ext cx="2148984" cy="1430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472" y="3253651"/>
            <a:ext cx="2011803" cy="1565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0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52CA7A-70BA-4163-BED9-AD24F3DA0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57" t="27310" r="50000" b="40657"/>
          <a:stretch/>
        </p:blipFill>
        <p:spPr>
          <a:xfrm>
            <a:off x="319488" y="656400"/>
            <a:ext cx="4378112" cy="2894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C5366C-4D08-419A-9E4E-F2C26A8C3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59" t="43411" r="27241" b="26228"/>
          <a:stretch/>
        </p:blipFill>
        <p:spPr>
          <a:xfrm>
            <a:off x="7451077" y="667417"/>
            <a:ext cx="4452294" cy="28947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DEE93C-7465-474F-B39D-6584FC091E91}"/>
              </a:ext>
            </a:extLst>
          </p:cNvPr>
          <p:cNvSpPr txBox="1"/>
          <p:nvPr/>
        </p:nvSpPr>
        <p:spPr>
          <a:xfrm>
            <a:off x="1286875" y="3414740"/>
            <a:ext cx="390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</a:rPr>
              <a:t>Đập thủy điện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CF3B0-660A-43A1-971C-88DEF210F69C}"/>
              </a:ext>
            </a:extLst>
          </p:cNvPr>
          <p:cNvSpPr txBox="1"/>
          <p:nvPr/>
        </p:nvSpPr>
        <p:spPr>
          <a:xfrm>
            <a:off x="8556438" y="3585993"/>
            <a:ext cx="424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</a:rPr>
              <a:t>Điểm du lịch ven hồ</a:t>
            </a:r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DE0A09-E850-4B27-97E9-7FFC83510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3" t="42249" r="37741" b="26586"/>
          <a:stretch/>
        </p:blipFill>
        <p:spPr>
          <a:xfrm>
            <a:off x="3506520" y="3535402"/>
            <a:ext cx="4455005" cy="2306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4F6A0C-21A1-4EA8-91EC-B2C01015021A}"/>
              </a:ext>
            </a:extLst>
          </p:cNvPr>
          <p:cNvSpPr txBox="1"/>
          <p:nvPr/>
        </p:nvSpPr>
        <p:spPr>
          <a:xfrm>
            <a:off x="8060423" y="5291839"/>
            <a:ext cx="424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70C0"/>
                </a:solidFill>
              </a:rPr>
              <a:t>Nuôi cá trên hồ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731003-8B4A-4BBF-8FFF-F2CBFB570A8D}"/>
              </a:ext>
            </a:extLst>
          </p:cNvPr>
          <p:cNvSpPr txBox="1"/>
          <p:nvPr/>
        </p:nvSpPr>
        <p:spPr>
          <a:xfrm>
            <a:off x="1967839" y="6174829"/>
            <a:ext cx="957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0070C0"/>
                </a:solidFill>
              </a:rPr>
              <a:t>Hình 2. Sử dụng tổng hợp nước hồ thủy điện Hòa Bình</a:t>
            </a:r>
            <a:endParaRPr lang="en-US" sz="2800" i="1">
              <a:solidFill>
                <a:srgbClr val="0070C0"/>
              </a:solidFill>
            </a:endParaRPr>
          </a:p>
        </p:txBody>
      </p:sp>
      <p:pic>
        <p:nvPicPr>
          <p:cNvPr id="15" name="Picture 14" descr="book9">
            <a:extLst>
              <a:ext uri="{FF2B5EF4-FFF2-40B4-BE49-F238E27FC236}">
                <a16:creationId xmlns:a16="http://schemas.microsoft.com/office/drawing/2014/main" id="{3762F984-99C9-4286-A5C3-FF88BBCC9D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8" y="1068882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Google Shape;147;p19">
            <a:extLst>
              <a:ext uri="{FF2B5EF4-FFF2-40B4-BE49-F238E27FC236}">
                <a16:creationId xmlns:a16="http://schemas.microsoft.com/office/drawing/2014/main" id="{B80CDD98-7A73-4699-88E9-6AF2E8B2DB06}"/>
              </a:ext>
            </a:extLst>
          </p:cNvPr>
          <p:cNvSpPr txBox="1"/>
          <p:nvPr/>
        </p:nvSpPr>
        <p:spPr>
          <a:xfrm>
            <a:off x="442790" y="1623157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 lại hiệu quả kinh tế cao, </a:t>
            </a:r>
            <a:r>
              <a:rPr lang="vi-VN" sz="6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</a:t>
            </a:r>
            <a:r>
              <a:rPr lang="vi-VN" sz="6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vi-VN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sự lãng phí nước và góp phần bảo vệ tài nguyên nước.</a:t>
            </a:r>
            <a:endParaRPr lang="en-US" sz="60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3C4038-5CC1-487D-B339-A9AA7B322479}"/>
              </a:ext>
            </a:extLst>
          </p:cNvPr>
          <p:cNvSpPr/>
          <p:nvPr/>
        </p:nvSpPr>
        <p:spPr>
          <a:xfrm>
            <a:off x="28870" y="31036"/>
            <a:ext cx="8489743" cy="646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6BD536-258D-43F3-9E5D-D7F52AF6ED79}"/>
              </a:ext>
            </a:extLst>
          </p:cNvPr>
          <p:cNvSpPr txBox="1"/>
          <p:nvPr/>
        </p:nvSpPr>
        <p:spPr>
          <a:xfrm>
            <a:off x="186821" y="0"/>
            <a:ext cx="857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Sử dụng tổng hợp n</a:t>
            </a:r>
            <a:r>
              <a:rPr lang="vi-VN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sông, hồ</a:t>
            </a:r>
          </a:p>
        </p:txBody>
      </p:sp>
    </p:spTree>
    <p:extLst>
      <p:ext uri="{BB962C8B-B14F-4D97-AF65-F5344CB8AC3E}">
        <p14:creationId xmlns:p14="http://schemas.microsoft.com/office/powerpoint/2010/main" val="9951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03515" y="1611729"/>
            <a:ext cx="4900887" cy="3459918"/>
            <a:chOff x="3246438" y="1068388"/>
            <a:chExt cx="5711825" cy="4678363"/>
          </a:xfrm>
          <a:solidFill>
            <a:schemeClr val="bg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7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8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9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2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3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4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5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7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8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39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1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2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6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7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49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2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2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3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4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5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6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7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8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69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0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1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2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3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4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5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6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7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8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79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0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1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2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3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4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5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6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7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8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9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0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1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994820" y="610692"/>
            <a:ext cx="5886671" cy="625183"/>
            <a:chOff x="994820" y="496392"/>
            <a:chExt cx="5886671" cy="62518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496392"/>
              <a:ext cx="31470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1.Sông </a:t>
              </a:r>
              <a:r>
                <a:rPr lang="en-US" altLang="zh-CN" sz="3200" dirty="0" err="1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và</a:t>
              </a:r>
              <a:r>
                <a:rPr lang="en-US" altLang="zh-CN" sz="3200" dirty="0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 smtClean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hồ</a:t>
              </a:r>
              <a:endParaRPr lang="zh-CN" altLang="en-US" sz="3200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9217891" y="516777"/>
            <a:ext cx="2272145" cy="1438195"/>
            <a:chOff x="1375849" y="1901211"/>
            <a:chExt cx="4233329" cy="3678765"/>
          </a:xfrm>
        </p:grpSpPr>
        <p:sp>
          <p:nvSpPr>
            <p:cNvPr id="99" name="任意多边形 98"/>
            <p:cNvSpPr/>
            <p:nvPr/>
          </p:nvSpPr>
          <p:spPr>
            <a:xfrm>
              <a:off x="1375849" y="1901211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chemeClr val="accent2"/>
            </a:solidFill>
            <a:ln w="28575" cap="rnd">
              <a:solidFill>
                <a:schemeClr val="bg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00" name="任意多边形 99"/>
            <p:cNvSpPr/>
            <p:nvPr/>
          </p:nvSpPr>
          <p:spPr>
            <a:xfrm>
              <a:off x="2515205" y="5107435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</p:grpSp>
      <p:sp>
        <p:nvSpPr>
          <p:cNvPr id="103" name="矩形 102"/>
          <p:cNvSpPr/>
          <p:nvPr/>
        </p:nvSpPr>
        <p:spPr>
          <a:xfrm>
            <a:off x="1339267" y="2471134"/>
            <a:ext cx="3531438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Nêu khái niệm sông và hồ? Các nguồn cung cấp nước cho sông và hồ?</a:t>
            </a:r>
            <a:endParaRPr lang="vi-VN" dirty="0">
              <a:solidFill>
                <a:schemeClr val="bg1"/>
              </a:solidFill>
            </a:endParaRPr>
          </a:p>
          <a:p>
            <a:r>
              <a:rPr lang="vi-VN" b="1" dirty="0">
                <a:solidFill>
                  <a:schemeClr val="bg1"/>
                </a:solidFill>
              </a:rPr>
              <a:t>? Sông và hồ có cấu tạo như thế nào?</a:t>
            </a:r>
            <a:endParaRPr lang="vi-VN" dirty="0">
              <a:solidFill>
                <a:schemeClr val="bg1"/>
              </a:solidFill>
            </a:endParaRPr>
          </a:p>
        </p:txBody>
      </p:sp>
      <p:graphicFrame>
        <p:nvGraphicFramePr>
          <p:cNvPr id="101" name="Table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005783"/>
              </p:ext>
            </p:extLst>
          </p:nvPr>
        </p:nvGraphicFramePr>
        <p:xfrm>
          <a:off x="1027699" y="1235875"/>
          <a:ext cx="9329833" cy="4627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4684">
                  <a:extLst>
                    <a:ext uri="{9D8B030D-6E8A-4147-A177-3AD203B41FA5}">
                      <a16:colId xmlns:a16="http://schemas.microsoft.com/office/drawing/2014/main" val="2087047593"/>
                    </a:ext>
                  </a:extLst>
                </a:gridCol>
                <a:gridCol w="3888498">
                  <a:extLst>
                    <a:ext uri="{9D8B030D-6E8A-4147-A177-3AD203B41FA5}">
                      <a16:colId xmlns:a16="http://schemas.microsoft.com/office/drawing/2014/main" val="3020537194"/>
                    </a:ext>
                  </a:extLst>
                </a:gridCol>
                <a:gridCol w="3116651">
                  <a:extLst>
                    <a:ext uri="{9D8B030D-6E8A-4147-A177-3AD203B41FA5}">
                      <a16:colId xmlns:a16="http://schemas.microsoft.com/office/drawing/2014/main" val="320017506"/>
                    </a:ext>
                  </a:extLst>
                </a:gridCol>
              </a:tblGrid>
              <a:tr h="628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671087"/>
                  </a:ext>
                </a:extLst>
              </a:tr>
              <a:tr h="12727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 niệm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dòng chảy thường xuyên tương đối lớn trên bề mặt lục địa.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 vùng trũng chứa nước trên bề mặt Trái Đất, không thông với biển.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644674"/>
                  </a:ext>
                </a:extLst>
              </a:tr>
              <a:tr h="8677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 cung cấp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mưa, nước ngầm, nước băng tuyết tan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mưa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881552"/>
                  </a:ext>
                </a:extLst>
              </a:tr>
              <a:tr h="6363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lưu vực xác định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 không có diện tích nhất định.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006658"/>
                  </a:ext>
                </a:extLst>
              </a:tr>
              <a:tr h="11570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 tạo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Phức tạp:gồm chi lưu, phụ lưu, sông chính...tạo thành hệ thống Sông.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cấu tạo đơn giản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58757"/>
                  </a:ext>
                </a:extLst>
              </a:tr>
            </a:tbl>
          </a:graphicData>
        </a:graphic>
      </p:graphicFrame>
      <p:pic>
        <p:nvPicPr>
          <p:cNvPr id="104" name="Picture 103">
            <a:extLst>
              <a:ext uri="{FF2B5EF4-FFF2-40B4-BE49-F238E27FC236}">
                <a16:creationId xmlns:a16="http://schemas.microsoft.com/office/drawing/2014/main" id="{9A0754B0-8D4E-41C6-8764-89C8B39AAB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8" t="-319" r="1493" b="319"/>
          <a:stretch/>
        </p:blipFill>
        <p:spPr>
          <a:xfrm>
            <a:off x="9428230" y="609082"/>
            <a:ext cx="1858605" cy="1056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127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048DF5-C9C3-4B8A-AE2C-EFF0999B45A8}"/>
              </a:ext>
            </a:extLst>
          </p:cNvPr>
          <p:cNvSpPr/>
          <p:nvPr/>
        </p:nvSpPr>
        <p:spPr>
          <a:xfrm>
            <a:off x="615280" y="93079"/>
            <a:ext cx="4327228" cy="9332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FF4B6C-4098-465E-BB03-4B90BB4604CE}"/>
              </a:ext>
            </a:extLst>
          </p:cNvPr>
          <p:cNvSpPr/>
          <p:nvPr/>
        </p:nvSpPr>
        <p:spPr>
          <a:xfrm>
            <a:off x="81280" y="31299"/>
            <a:ext cx="1067998" cy="1056767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03A44-6D54-44EA-8EA9-E8EB9D92B84D}"/>
              </a:ext>
            </a:extLst>
          </p:cNvPr>
          <p:cNvSpPr txBox="1"/>
          <p:nvPr/>
        </p:nvSpPr>
        <p:spPr>
          <a:xfrm>
            <a:off x="1292717" y="93079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1AD59-C9B2-4635-81C7-D59296B66270}"/>
              </a:ext>
            </a:extLst>
          </p:cNvPr>
          <p:cNvSpPr txBox="1"/>
          <p:nvPr/>
        </p:nvSpPr>
        <p:spPr>
          <a:xfrm>
            <a:off x="8272129" y="1455999"/>
            <a:ext cx="363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Ama-dôn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61EA4-D1D6-48CE-9133-782F388D4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1" t="16767" r="26628" b="18875"/>
          <a:stretch/>
        </p:blipFill>
        <p:spPr>
          <a:xfrm>
            <a:off x="5176429" y="996916"/>
            <a:ext cx="7036132" cy="5343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F936A-5F43-4624-ACB8-7E5A2FF4A805}"/>
              </a:ext>
            </a:extLst>
          </p:cNvPr>
          <p:cNvSpPr txBox="1"/>
          <p:nvPr/>
        </p:nvSpPr>
        <p:spPr>
          <a:xfrm>
            <a:off x="5963396" y="6276034"/>
            <a:ext cx="957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0070C0"/>
                </a:solidFill>
              </a:rPr>
              <a:t>Hình 3. </a:t>
            </a:r>
            <a:r>
              <a:rPr lang="en-US" sz="2800" i="1">
                <a:solidFill>
                  <a:srgbClr val="0070C0"/>
                </a:solidFill>
              </a:rPr>
              <a:t>Sơ đồ sự hình thành nước ngầm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A3D70C0-5DF1-44B8-B452-925268D29F83}"/>
              </a:ext>
            </a:extLst>
          </p:cNvPr>
          <p:cNvSpPr/>
          <p:nvPr/>
        </p:nvSpPr>
        <p:spPr>
          <a:xfrm>
            <a:off x="67686" y="1460460"/>
            <a:ext cx="4842409" cy="3034422"/>
          </a:xfrm>
          <a:prstGeom prst="wedgeRoundRectCallout">
            <a:avLst>
              <a:gd name="adj1" fmla="val 103119"/>
              <a:gd name="adj2" fmla="val -23470"/>
              <a:gd name="adj3" fmla="val 16667"/>
            </a:avLst>
          </a:prstGeom>
          <a:pattFill prst="pct25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D12BAD-D02E-437A-93B2-8648DBDFB3DD}"/>
              </a:ext>
            </a:extLst>
          </p:cNvPr>
          <p:cNvSpPr txBox="1"/>
          <p:nvPr/>
        </p:nvSpPr>
        <p:spPr>
          <a:xfrm>
            <a:off x="0" y="2008175"/>
            <a:ext cx="4761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ngầm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hình thành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52888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8" grpId="0" animBg="1"/>
      <p:bldP spid="8" grpId="1" animBg="1"/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048DF5-C9C3-4B8A-AE2C-EFF0999B45A8}"/>
              </a:ext>
            </a:extLst>
          </p:cNvPr>
          <p:cNvSpPr/>
          <p:nvPr/>
        </p:nvSpPr>
        <p:spPr>
          <a:xfrm>
            <a:off x="615280" y="71813"/>
            <a:ext cx="4327228" cy="9332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FF4B6C-4098-465E-BB03-4B90BB4604CE}"/>
              </a:ext>
            </a:extLst>
          </p:cNvPr>
          <p:cNvSpPr/>
          <p:nvPr/>
        </p:nvSpPr>
        <p:spPr>
          <a:xfrm>
            <a:off x="81280" y="10033"/>
            <a:ext cx="1067998" cy="1056767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03A44-6D54-44EA-8EA9-E8EB9D92B84D}"/>
              </a:ext>
            </a:extLst>
          </p:cNvPr>
          <p:cNvSpPr txBox="1"/>
          <p:nvPr/>
        </p:nvSpPr>
        <p:spPr>
          <a:xfrm>
            <a:off x="1292717" y="71813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pic>
        <p:nvPicPr>
          <p:cNvPr id="5" name="Picture 4" descr="book9">
            <a:extLst>
              <a:ext uri="{FF2B5EF4-FFF2-40B4-BE49-F238E27FC236}">
                <a16:creationId xmlns:a16="http://schemas.microsoft.com/office/drawing/2014/main" id="{57A42236-5F2F-4FAF-9EED-7A71BFF31A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288420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47;p19">
            <a:extLst>
              <a:ext uri="{FF2B5EF4-FFF2-40B4-BE49-F238E27FC236}">
                <a16:creationId xmlns:a16="http://schemas.microsoft.com/office/drawing/2014/main" id="{315BF31D-6A11-458B-830D-CFFF5C1D7260}"/>
              </a:ext>
            </a:extLst>
          </p:cNvPr>
          <p:cNvSpPr txBox="1"/>
          <p:nvPr/>
        </p:nvSpPr>
        <p:spPr>
          <a:xfrm>
            <a:off x="442790" y="1623157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ngầm là nước nằm trong tầng chứa nước thường xuyên dưới bề mặt đất</a:t>
            </a:r>
            <a:r>
              <a:rPr lang="vi-VN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0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9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2822130" y="164940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01BD03-CD4B-407D-BF4C-F3E340D110BF}"/>
              </a:ext>
            </a:extLst>
          </p:cNvPr>
          <p:cNvSpPr/>
          <p:nvPr/>
        </p:nvSpPr>
        <p:spPr>
          <a:xfrm>
            <a:off x="2009553" y="1541896"/>
            <a:ext cx="5422605" cy="11959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DC12F1-0C8A-4550-845D-C68315471C0E}"/>
              </a:ext>
            </a:extLst>
          </p:cNvPr>
          <p:cNvSpPr/>
          <p:nvPr/>
        </p:nvSpPr>
        <p:spPr>
          <a:xfrm>
            <a:off x="1026141" y="1393034"/>
            <a:ext cx="1504414" cy="1488594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60E36D-D176-404E-8B1B-EDE98EEAC5BD}"/>
              </a:ext>
            </a:extLst>
          </p:cNvPr>
          <p:cNvSpPr/>
          <p:nvPr/>
        </p:nvSpPr>
        <p:spPr>
          <a:xfrm>
            <a:off x="2009553" y="3274018"/>
            <a:ext cx="5422605" cy="11959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0E0FAF-F856-416E-8213-9FC33C2CC6EA}"/>
              </a:ext>
            </a:extLst>
          </p:cNvPr>
          <p:cNvSpPr/>
          <p:nvPr/>
        </p:nvSpPr>
        <p:spPr>
          <a:xfrm>
            <a:off x="1026141" y="3125156"/>
            <a:ext cx="1504414" cy="1488594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7A261-42B2-452E-AFB1-3838A1214037}"/>
              </a:ext>
            </a:extLst>
          </p:cNvPr>
          <p:cNvSpPr txBox="1"/>
          <p:nvPr/>
        </p:nvSpPr>
        <p:spPr>
          <a:xfrm>
            <a:off x="2978779" y="1721832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A84E1D-A4F5-4EFA-881C-A6494F98E94F}"/>
              </a:ext>
            </a:extLst>
          </p:cNvPr>
          <p:cNvSpPr txBox="1"/>
          <p:nvPr/>
        </p:nvSpPr>
        <p:spPr>
          <a:xfrm>
            <a:off x="2822130" y="3453954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3674C4-FBCB-41D4-87D3-AA16AA82B54F}"/>
              </a:ext>
            </a:extLst>
          </p:cNvPr>
          <p:cNvSpPr/>
          <p:nvPr/>
        </p:nvSpPr>
        <p:spPr>
          <a:xfrm>
            <a:off x="2009553" y="5149885"/>
            <a:ext cx="7218078" cy="119598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6B9167-1C81-4285-807D-9A94DE342F3F}"/>
              </a:ext>
            </a:extLst>
          </p:cNvPr>
          <p:cNvSpPr/>
          <p:nvPr/>
        </p:nvSpPr>
        <p:spPr>
          <a:xfrm>
            <a:off x="1026141" y="5001023"/>
            <a:ext cx="1504414" cy="1488594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D3247-6685-4BE3-A7E8-D909EBBFC772}"/>
              </a:ext>
            </a:extLst>
          </p:cNvPr>
          <p:cNvSpPr txBox="1"/>
          <p:nvPr/>
        </p:nvSpPr>
        <p:spPr>
          <a:xfrm>
            <a:off x="2822130" y="5329821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 hà (sông băng)</a:t>
            </a:r>
          </a:p>
        </p:txBody>
      </p:sp>
    </p:spTree>
    <p:extLst>
      <p:ext uri="{BB962C8B-B14F-4D97-AF65-F5344CB8AC3E}">
        <p14:creationId xmlns:p14="http://schemas.microsoft.com/office/powerpoint/2010/main" val="51672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2" grpId="0" animBg="1"/>
      <p:bldP spid="23" grpId="0" animBg="1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048DF5-C9C3-4B8A-AE2C-EFF0999B45A8}"/>
              </a:ext>
            </a:extLst>
          </p:cNvPr>
          <p:cNvSpPr/>
          <p:nvPr/>
        </p:nvSpPr>
        <p:spPr>
          <a:xfrm>
            <a:off x="615280" y="93079"/>
            <a:ext cx="4327228" cy="9332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FF4B6C-4098-465E-BB03-4B90BB4604CE}"/>
              </a:ext>
            </a:extLst>
          </p:cNvPr>
          <p:cNvSpPr/>
          <p:nvPr/>
        </p:nvSpPr>
        <p:spPr>
          <a:xfrm>
            <a:off x="81280" y="31299"/>
            <a:ext cx="1067998" cy="1056767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03A44-6D54-44EA-8EA9-E8EB9D92B84D}"/>
              </a:ext>
            </a:extLst>
          </p:cNvPr>
          <p:cNvSpPr txBox="1"/>
          <p:nvPr/>
        </p:nvSpPr>
        <p:spPr>
          <a:xfrm>
            <a:off x="1292717" y="93079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1AD59-C9B2-4635-81C7-D59296B66270}"/>
              </a:ext>
            </a:extLst>
          </p:cNvPr>
          <p:cNvSpPr txBox="1"/>
          <p:nvPr/>
        </p:nvSpPr>
        <p:spPr>
          <a:xfrm>
            <a:off x="8272129" y="1455999"/>
            <a:ext cx="363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Ama-dôn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61EA4-D1D6-48CE-9133-782F388D4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1" t="16767" r="26628" b="18875"/>
          <a:stretch/>
        </p:blipFill>
        <p:spPr>
          <a:xfrm>
            <a:off x="5176429" y="996916"/>
            <a:ext cx="7036132" cy="5343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F936A-5F43-4624-ACB8-7E5A2FF4A805}"/>
              </a:ext>
            </a:extLst>
          </p:cNvPr>
          <p:cNvSpPr txBox="1"/>
          <p:nvPr/>
        </p:nvSpPr>
        <p:spPr>
          <a:xfrm>
            <a:off x="5963396" y="6276034"/>
            <a:ext cx="957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0070C0"/>
                </a:solidFill>
              </a:rPr>
              <a:t>Hình 3. </a:t>
            </a:r>
            <a:r>
              <a:rPr lang="en-US" sz="2800" i="1">
                <a:solidFill>
                  <a:srgbClr val="0070C0"/>
                </a:solidFill>
              </a:rPr>
              <a:t>Sơ đồ sự hình thành nước ngầm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A3D70C0-5DF1-44B8-B452-925268D29F83}"/>
              </a:ext>
            </a:extLst>
          </p:cNvPr>
          <p:cNvSpPr/>
          <p:nvPr/>
        </p:nvSpPr>
        <p:spPr>
          <a:xfrm>
            <a:off x="67686" y="1460460"/>
            <a:ext cx="4842409" cy="3034422"/>
          </a:xfrm>
          <a:prstGeom prst="wedgeRoundRectCallout">
            <a:avLst>
              <a:gd name="adj1" fmla="val 103119"/>
              <a:gd name="adj2" fmla="val -23470"/>
              <a:gd name="adj3" fmla="val 16667"/>
            </a:avLst>
          </a:prstGeom>
          <a:pattFill prst="pct25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D12BAD-D02E-437A-93B2-8648DBDFB3DD}"/>
              </a:ext>
            </a:extLst>
          </p:cNvPr>
          <p:cNvSpPr txBox="1"/>
          <p:nvPr/>
        </p:nvSpPr>
        <p:spPr>
          <a:xfrm>
            <a:off x="0" y="2008175"/>
            <a:ext cx="47618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nước ngầm nhiều hay ít phụ thuộc vào yếu tố nào?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85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8" grpId="0" animBg="1"/>
      <p:bldP spid="8" grpId="1" animBg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048DF5-C9C3-4B8A-AE2C-EFF0999B45A8}"/>
              </a:ext>
            </a:extLst>
          </p:cNvPr>
          <p:cNvSpPr/>
          <p:nvPr/>
        </p:nvSpPr>
        <p:spPr>
          <a:xfrm>
            <a:off x="615280" y="71813"/>
            <a:ext cx="4327228" cy="9332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FF4B6C-4098-465E-BB03-4B90BB4604CE}"/>
              </a:ext>
            </a:extLst>
          </p:cNvPr>
          <p:cNvSpPr/>
          <p:nvPr/>
        </p:nvSpPr>
        <p:spPr>
          <a:xfrm>
            <a:off x="81280" y="10033"/>
            <a:ext cx="1067998" cy="1056767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03A44-6D54-44EA-8EA9-E8EB9D92B84D}"/>
              </a:ext>
            </a:extLst>
          </p:cNvPr>
          <p:cNvSpPr txBox="1"/>
          <p:nvPr/>
        </p:nvSpPr>
        <p:spPr>
          <a:xfrm>
            <a:off x="1292717" y="71813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pic>
        <p:nvPicPr>
          <p:cNvPr id="5" name="Picture 4" descr="book9">
            <a:extLst>
              <a:ext uri="{FF2B5EF4-FFF2-40B4-BE49-F238E27FC236}">
                <a16:creationId xmlns:a16="http://schemas.microsoft.com/office/drawing/2014/main" id="{57A42236-5F2F-4FAF-9EED-7A71BFF31A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288420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47;p19">
            <a:extLst>
              <a:ext uri="{FF2B5EF4-FFF2-40B4-BE49-F238E27FC236}">
                <a16:creationId xmlns:a16="http://schemas.microsoft.com/office/drawing/2014/main" id="{315BF31D-6A11-458B-830D-CFFF5C1D7260}"/>
              </a:ext>
            </a:extLst>
          </p:cNvPr>
          <p:cNvSpPr txBox="1"/>
          <p:nvPr/>
        </p:nvSpPr>
        <p:spPr>
          <a:xfrm>
            <a:off x="442790" y="1623157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</a:t>
            </a:r>
            <a:r>
              <a:rPr lang="en-US" sz="6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ngầm nhiều hay ít phụ thuộc vào địa hìn, nguồn cung cấp nước và lượng bốc hơi.</a:t>
            </a:r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4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048DF5-C9C3-4B8A-AE2C-EFF0999B45A8}"/>
              </a:ext>
            </a:extLst>
          </p:cNvPr>
          <p:cNvSpPr/>
          <p:nvPr/>
        </p:nvSpPr>
        <p:spPr>
          <a:xfrm>
            <a:off x="615280" y="93079"/>
            <a:ext cx="4327228" cy="9332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FF4B6C-4098-465E-BB03-4B90BB4604CE}"/>
              </a:ext>
            </a:extLst>
          </p:cNvPr>
          <p:cNvSpPr/>
          <p:nvPr/>
        </p:nvSpPr>
        <p:spPr>
          <a:xfrm>
            <a:off x="81280" y="31299"/>
            <a:ext cx="1067998" cy="1056767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03A44-6D54-44EA-8EA9-E8EB9D92B84D}"/>
              </a:ext>
            </a:extLst>
          </p:cNvPr>
          <p:cNvSpPr txBox="1"/>
          <p:nvPr/>
        </p:nvSpPr>
        <p:spPr>
          <a:xfrm>
            <a:off x="1292717" y="93079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1AD59-C9B2-4635-81C7-D59296B66270}"/>
              </a:ext>
            </a:extLst>
          </p:cNvPr>
          <p:cNvSpPr txBox="1"/>
          <p:nvPr/>
        </p:nvSpPr>
        <p:spPr>
          <a:xfrm>
            <a:off x="8272129" y="1455999"/>
            <a:ext cx="363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Ama-dôn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61EA4-D1D6-48CE-9133-782F388D4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1" t="16767" r="26628" b="18875"/>
          <a:stretch/>
        </p:blipFill>
        <p:spPr>
          <a:xfrm>
            <a:off x="5176429" y="996916"/>
            <a:ext cx="7036132" cy="53432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F936A-5F43-4624-ACB8-7E5A2FF4A805}"/>
              </a:ext>
            </a:extLst>
          </p:cNvPr>
          <p:cNvSpPr txBox="1"/>
          <p:nvPr/>
        </p:nvSpPr>
        <p:spPr>
          <a:xfrm>
            <a:off x="5963396" y="6276034"/>
            <a:ext cx="957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0070C0"/>
                </a:solidFill>
              </a:rPr>
              <a:t>Hình 3. </a:t>
            </a:r>
            <a:r>
              <a:rPr lang="en-US" sz="2800" i="1">
                <a:solidFill>
                  <a:srgbClr val="0070C0"/>
                </a:solidFill>
              </a:rPr>
              <a:t>Sơ đồ sự hình thành nước ngầm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A3D70C0-5DF1-44B8-B452-925268D29F83}"/>
              </a:ext>
            </a:extLst>
          </p:cNvPr>
          <p:cNvSpPr/>
          <p:nvPr/>
        </p:nvSpPr>
        <p:spPr>
          <a:xfrm>
            <a:off x="67686" y="1460460"/>
            <a:ext cx="4842409" cy="3034422"/>
          </a:xfrm>
          <a:prstGeom prst="wedgeRoundRectCallout">
            <a:avLst>
              <a:gd name="adj1" fmla="val 103119"/>
              <a:gd name="adj2" fmla="val -23470"/>
              <a:gd name="adj3" fmla="val 16667"/>
            </a:avLst>
          </a:prstGeom>
          <a:pattFill prst="pct25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D12BAD-D02E-437A-93B2-8648DBDFB3DD}"/>
              </a:ext>
            </a:extLst>
          </p:cNvPr>
          <p:cNvSpPr txBox="1"/>
          <p:nvPr/>
        </p:nvSpPr>
        <p:spPr>
          <a:xfrm>
            <a:off x="0" y="2008175"/>
            <a:ext cx="4761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ngầm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hình thành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thế nào?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2EBBF1EE-45BB-4B14-AD08-E1DD36BB42F0}"/>
              </a:ext>
            </a:extLst>
          </p:cNvPr>
          <p:cNvSpPr/>
          <p:nvPr/>
        </p:nvSpPr>
        <p:spPr>
          <a:xfrm>
            <a:off x="81280" y="1389656"/>
            <a:ext cx="5490175" cy="397793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94B078-0472-4A1F-9C03-52F5D07E4669}"/>
              </a:ext>
            </a:extLst>
          </p:cNvPr>
          <p:cNvSpPr txBox="1"/>
          <p:nvPr/>
        </p:nvSpPr>
        <p:spPr>
          <a:xfrm>
            <a:off x="-332109" y="2404802"/>
            <a:ext cx="6459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ngầm chủ yếu 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sử dụng 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mục đích gì?</a:t>
            </a:r>
          </a:p>
        </p:txBody>
      </p:sp>
    </p:spTree>
    <p:extLst>
      <p:ext uri="{BB962C8B-B14F-4D97-AF65-F5344CB8AC3E}">
        <p14:creationId xmlns:p14="http://schemas.microsoft.com/office/powerpoint/2010/main" val="298263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048DF5-C9C3-4B8A-AE2C-EFF0999B45A8}"/>
              </a:ext>
            </a:extLst>
          </p:cNvPr>
          <p:cNvSpPr/>
          <p:nvPr/>
        </p:nvSpPr>
        <p:spPr>
          <a:xfrm>
            <a:off x="615280" y="71813"/>
            <a:ext cx="4327228" cy="9332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FF4B6C-4098-465E-BB03-4B90BB4604CE}"/>
              </a:ext>
            </a:extLst>
          </p:cNvPr>
          <p:cNvSpPr/>
          <p:nvPr/>
        </p:nvSpPr>
        <p:spPr>
          <a:xfrm>
            <a:off x="81280" y="10033"/>
            <a:ext cx="1067998" cy="1056767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03A44-6D54-44EA-8EA9-E8EB9D92B84D}"/>
              </a:ext>
            </a:extLst>
          </p:cNvPr>
          <p:cNvSpPr txBox="1"/>
          <p:nvPr/>
        </p:nvSpPr>
        <p:spPr>
          <a:xfrm>
            <a:off x="1292717" y="71813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pic>
        <p:nvPicPr>
          <p:cNvPr id="5" name="Picture 4" descr="book9">
            <a:extLst>
              <a:ext uri="{FF2B5EF4-FFF2-40B4-BE49-F238E27FC236}">
                <a16:creationId xmlns:a16="http://schemas.microsoft.com/office/drawing/2014/main" id="{57A42236-5F2F-4FAF-9EED-7A71BFF31A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288420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47;p19">
            <a:extLst>
              <a:ext uri="{FF2B5EF4-FFF2-40B4-BE49-F238E27FC236}">
                <a16:creationId xmlns:a16="http://schemas.microsoft.com/office/drawing/2014/main" id="{315BF31D-6A11-458B-830D-CFFF5C1D7260}"/>
              </a:ext>
            </a:extLst>
          </p:cNvPr>
          <p:cNvSpPr txBox="1"/>
          <p:nvPr/>
        </p:nvSpPr>
        <p:spPr>
          <a:xfrm>
            <a:off x="442790" y="1207957"/>
            <a:ext cx="11646856" cy="1342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</a:t>
            </a:r>
            <a:r>
              <a:rPr lang="en-US" sz="28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ngầm là nguồn cung cấp nước sinh hoạt, nước tưới, ổn định dòng chảy sông, cố định các lớp đất đá, ngăn chặn sự sụt lún...</a:t>
            </a:r>
            <a:endParaRPr lang="en-US" sz="28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476" y="3033732"/>
            <a:ext cx="11933170" cy="382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132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048DF5-C9C3-4B8A-AE2C-EFF0999B45A8}"/>
              </a:ext>
            </a:extLst>
          </p:cNvPr>
          <p:cNvSpPr/>
          <p:nvPr/>
        </p:nvSpPr>
        <p:spPr>
          <a:xfrm>
            <a:off x="615280" y="71813"/>
            <a:ext cx="4327228" cy="9332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FF4B6C-4098-465E-BB03-4B90BB4604CE}"/>
              </a:ext>
            </a:extLst>
          </p:cNvPr>
          <p:cNvSpPr/>
          <p:nvPr/>
        </p:nvSpPr>
        <p:spPr>
          <a:xfrm>
            <a:off x="81280" y="10033"/>
            <a:ext cx="1067998" cy="1056767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03A44-6D54-44EA-8EA9-E8EB9D92B84D}"/>
              </a:ext>
            </a:extLst>
          </p:cNvPr>
          <p:cNvSpPr txBox="1"/>
          <p:nvPr/>
        </p:nvSpPr>
        <p:spPr>
          <a:xfrm>
            <a:off x="1292717" y="71813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pic>
        <p:nvPicPr>
          <p:cNvPr id="8" name="Picture 7" descr="C:\Users\PTS\Desktop\Ảnh\Anh-1-(2)-c6deb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1914"/>
            <a:ext cx="5402510" cy="5506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PTS\Desktop\Ảnh\download (16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2510" y="1359263"/>
            <a:ext cx="6789490" cy="54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073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048DF5-C9C3-4B8A-AE2C-EFF0999B45A8}"/>
              </a:ext>
            </a:extLst>
          </p:cNvPr>
          <p:cNvSpPr/>
          <p:nvPr/>
        </p:nvSpPr>
        <p:spPr>
          <a:xfrm>
            <a:off x="615280" y="71813"/>
            <a:ext cx="4327228" cy="9332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FF4B6C-4098-465E-BB03-4B90BB4604CE}"/>
              </a:ext>
            </a:extLst>
          </p:cNvPr>
          <p:cNvSpPr/>
          <p:nvPr/>
        </p:nvSpPr>
        <p:spPr>
          <a:xfrm>
            <a:off x="81280" y="10033"/>
            <a:ext cx="1067998" cy="1056767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03A44-6D54-44EA-8EA9-E8EB9D92B84D}"/>
              </a:ext>
            </a:extLst>
          </p:cNvPr>
          <p:cNvSpPr txBox="1"/>
          <p:nvPr/>
        </p:nvSpPr>
        <p:spPr>
          <a:xfrm>
            <a:off x="1292717" y="71813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pic>
        <p:nvPicPr>
          <p:cNvPr id="5" name="Picture 4" descr="book9">
            <a:extLst>
              <a:ext uri="{FF2B5EF4-FFF2-40B4-BE49-F238E27FC236}">
                <a16:creationId xmlns:a16="http://schemas.microsoft.com/office/drawing/2014/main" id="{57A42236-5F2F-4FAF-9EED-7A71BFF31A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288420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PTS\Desktop\Ảnh\unnamed (1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130050"/>
            <a:ext cx="5410898" cy="572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898" y="1130050"/>
            <a:ext cx="6781101" cy="572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073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048DF5-C9C3-4B8A-AE2C-EFF0999B45A8}"/>
              </a:ext>
            </a:extLst>
          </p:cNvPr>
          <p:cNvSpPr/>
          <p:nvPr/>
        </p:nvSpPr>
        <p:spPr>
          <a:xfrm>
            <a:off x="615280" y="93079"/>
            <a:ext cx="4327228" cy="93320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FF4B6C-4098-465E-BB03-4B90BB4604CE}"/>
              </a:ext>
            </a:extLst>
          </p:cNvPr>
          <p:cNvSpPr/>
          <p:nvPr/>
        </p:nvSpPr>
        <p:spPr>
          <a:xfrm>
            <a:off x="81280" y="31299"/>
            <a:ext cx="1067998" cy="1056767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03A44-6D54-44EA-8EA9-E8EB9D92B84D}"/>
              </a:ext>
            </a:extLst>
          </p:cNvPr>
          <p:cNvSpPr txBox="1"/>
          <p:nvPr/>
        </p:nvSpPr>
        <p:spPr>
          <a:xfrm>
            <a:off x="1292717" y="93079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1AD59-C9B2-4635-81C7-D59296B66270}"/>
              </a:ext>
            </a:extLst>
          </p:cNvPr>
          <p:cNvSpPr txBox="1"/>
          <p:nvPr/>
        </p:nvSpPr>
        <p:spPr>
          <a:xfrm>
            <a:off x="3955312" y="136030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Ama-dôn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7E4B21-3AC4-43C1-A738-ED0E5F1DF59F}"/>
              </a:ext>
            </a:extLst>
          </p:cNvPr>
          <p:cNvSpPr/>
          <p:nvPr/>
        </p:nvSpPr>
        <p:spPr>
          <a:xfrm>
            <a:off x="-64386" y="3227258"/>
            <a:ext cx="10782596" cy="26794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5A0428-483A-4ADC-BBE3-EE904D0E931F}"/>
              </a:ext>
            </a:extLst>
          </p:cNvPr>
          <p:cNvSpPr txBox="1"/>
          <p:nvPr/>
        </p:nvSpPr>
        <p:spPr>
          <a:xfrm>
            <a:off x="408889" y="1106324"/>
            <a:ext cx="10415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một số biện pháp sử dụng hợp lí và bảo vệ n</a:t>
            </a:r>
            <a:r>
              <a:rPr lang="vi-VN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ngầm?</a:t>
            </a:r>
          </a:p>
        </p:txBody>
      </p:sp>
    </p:spTree>
    <p:extLst>
      <p:ext uri="{BB962C8B-B14F-4D97-AF65-F5344CB8AC3E}">
        <p14:creationId xmlns:p14="http://schemas.microsoft.com/office/powerpoint/2010/main" val="183993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BC731B-C9C7-413B-94AB-4D79D8970A43}"/>
              </a:ext>
            </a:extLst>
          </p:cNvPr>
          <p:cNvSpPr/>
          <p:nvPr/>
        </p:nvSpPr>
        <p:spPr>
          <a:xfrm>
            <a:off x="861232" y="163213"/>
            <a:ext cx="6645353" cy="83099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9AFBA1-EF79-454C-A31B-CABCD4DA9D63}"/>
              </a:ext>
            </a:extLst>
          </p:cNvPr>
          <p:cNvSpPr/>
          <p:nvPr/>
        </p:nvSpPr>
        <p:spPr>
          <a:xfrm>
            <a:off x="80263" y="42799"/>
            <a:ext cx="1110590" cy="1098911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BEAF0-EB7B-482E-B711-869602D93F8F}"/>
              </a:ext>
            </a:extLst>
          </p:cNvPr>
          <p:cNvSpPr txBox="1"/>
          <p:nvPr/>
        </p:nvSpPr>
        <p:spPr>
          <a:xfrm>
            <a:off x="1280410" y="125770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 hà (sông băng)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EDF519-667B-487D-92D8-6AFD7FA1C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06" t="21847" r="28524" b="40723"/>
          <a:stretch/>
        </p:blipFill>
        <p:spPr>
          <a:xfrm>
            <a:off x="5578672" y="2220053"/>
            <a:ext cx="6613328" cy="3977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1EFE1A-0E43-4BD3-9C43-9EC5EC5547F1}"/>
              </a:ext>
            </a:extLst>
          </p:cNvPr>
          <p:cNvSpPr txBox="1"/>
          <p:nvPr/>
        </p:nvSpPr>
        <p:spPr>
          <a:xfrm>
            <a:off x="6127129" y="6215522"/>
            <a:ext cx="601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0070C0"/>
                </a:solidFill>
              </a:rPr>
              <a:t>Hình </a:t>
            </a:r>
            <a:r>
              <a:rPr lang="en-US" sz="2800" i="1">
                <a:solidFill>
                  <a:srgbClr val="0070C0"/>
                </a:solidFill>
              </a:rPr>
              <a:t>4</a:t>
            </a:r>
            <a:r>
              <a:rPr lang="vi-VN" sz="2800" i="1">
                <a:solidFill>
                  <a:srgbClr val="0070C0"/>
                </a:solidFill>
              </a:rPr>
              <a:t>. </a:t>
            </a:r>
            <a:r>
              <a:rPr lang="en-US" sz="2800" i="1">
                <a:solidFill>
                  <a:srgbClr val="0070C0"/>
                </a:solidFill>
              </a:rPr>
              <a:t>Sông bang trên dãy núi An-pơ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EE6BCD7-40E4-4EB2-868A-AEE0F3467DBA}"/>
              </a:ext>
            </a:extLst>
          </p:cNvPr>
          <p:cNvSpPr/>
          <p:nvPr/>
        </p:nvSpPr>
        <p:spPr>
          <a:xfrm>
            <a:off x="80263" y="1389656"/>
            <a:ext cx="5604441" cy="410776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6F0FF-B98F-4E39-B54C-0654CF96D3A6}"/>
              </a:ext>
            </a:extLst>
          </p:cNvPr>
          <p:cNvSpPr txBox="1"/>
          <p:nvPr/>
        </p:nvSpPr>
        <p:spPr>
          <a:xfrm>
            <a:off x="-254990" y="2450333"/>
            <a:ext cx="6459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 hà là gì?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88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 animBg="1"/>
      <p:bldP spid="8" grpId="1" animBg="1"/>
      <p:bldP spid="9" grpId="0"/>
      <p:bldP spid="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BC731B-C9C7-413B-94AB-4D79D8970A43}"/>
              </a:ext>
            </a:extLst>
          </p:cNvPr>
          <p:cNvSpPr/>
          <p:nvPr/>
        </p:nvSpPr>
        <p:spPr>
          <a:xfrm>
            <a:off x="861232" y="163213"/>
            <a:ext cx="6645353" cy="83099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9AFBA1-EF79-454C-A31B-CABCD4DA9D63}"/>
              </a:ext>
            </a:extLst>
          </p:cNvPr>
          <p:cNvSpPr/>
          <p:nvPr/>
        </p:nvSpPr>
        <p:spPr>
          <a:xfrm>
            <a:off x="80263" y="42799"/>
            <a:ext cx="1110590" cy="1098911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BEAF0-EB7B-482E-B711-869602D93F8F}"/>
              </a:ext>
            </a:extLst>
          </p:cNvPr>
          <p:cNvSpPr txBox="1"/>
          <p:nvPr/>
        </p:nvSpPr>
        <p:spPr>
          <a:xfrm>
            <a:off x="1280410" y="125770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 hà (sông băng)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EDF519-667B-487D-92D8-6AFD7FA1C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06" t="21847" r="28524" b="40723"/>
          <a:stretch/>
        </p:blipFill>
        <p:spPr>
          <a:xfrm>
            <a:off x="5578672" y="2220053"/>
            <a:ext cx="6613328" cy="3977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1EFE1A-0E43-4BD3-9C43-9EC5EC5547F1}"/>
              </a:ext>
            </a:extLst>
          </p:cNvPr>
          <p:cNvSpPr txBox="1"/>
          <p:nvPr/>
        </p:nvSpPr>
        <p:spPr>
          <a:xfrm>
            <a:off x="6127129" y="6215522"/>
            <a:ext cx="601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0070C0"/>
                </a:solidFill>
              </a:rPr>
              <a:t>Hình </a:t>
            </a:r>
            <a:r>
              <a:rPr lang="en-US" sz="2800" i="1">
                <a:solidFill>
                  <a:srgbClr val="0070C0"/>
                </a:solidFill>
              </a:rPr>
              <a:t>4</a:t>
            </a:r>
            <a:r>
              <a:rPr lang="vi-VN" sz="2800" i="1">
                <a:solidFill>
                  <a:srgbClr val="0070C0"/>
                </a:solidFill>
              </a:rPr>
              <a:t>. </a:t>
            </a:r>
            <a:r>
              <a:rPr lang="en-US" sz="2800" i="1">
                <a:solidFill>
                  <a:srgbClr val="0070C0"/>
                </a:solidFill>
              </a:rPr>
              <a:t>Sông bang trên dãy núi An-pơ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EE6BCD7-40E4-4EB2-868A-AEE0F3467DBA}"/>
              </a:ext>
            </a:extLst>
          </p:cNvPr>
          <p:cNvSpPr/>
          <p:nvPr/>
        </p:nvSpPr>
        <p:spPr>
          <a:xfrm>
            <a:off x="80263" y="1389656"/>
            <a:ext cx="5604441" cy="410776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6F0FF-B98F-4E39-B54C-0654CF96D3A6}"/>
              </a:ext>
            </a:extLst>
          </p:cNvPr>
          <p:cNvSpPr txBox="1"/>
          <p:nvPr/>
        </p:nvSpPr>
        <p:spPr>
          <a:xfrm>
            <a:off x="-254990" y="2450333"/>
            <a:ext cx="6459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băng hà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với tự nhiên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đời sống con người?</a:t>
            </a:r>
          </a:p>
        </p:txBody>
      </p:sp>
    </p:spTree>
    <p:extLst>
      <p:ext uri="{BB962C8B-B14F-4D97-AF65-F5344CB8AC3E}">
        <p14:creationId xmlns:p14="http://schemas.microsoft.com/office/powerpoint/2010/main" val="154450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 animBg="1"/>
      <p:bldP spid="8" grpId="1" animBg="1"/>
      <p:bldP spid="9" grpId="0"/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BC731B-C9C7-413B-94AB-4D79D8970A43}"/>
              </a:ext>
            </a:extLst>
          </p:cNvPr>
          <p:cNvSpPr/>
          <p:nvPr/>
        </p:nvSpPr>
        <p:spPr>
          <a:xfrm>
            <a:off x="861232" y="163213"/>
            <a:ext cx="6645353" cy="83099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9AFBA1-EF79-454C-A31B-CABCD4DA9D63}"/>
              </a:ext>
            </a:extLst>
          </p:cNvPr>
          <p:cNvSpPr/>
          <p:nvPr/>
        </p:nvSpPr>
        <p:spPr>
          <a:xfrm>
            <a:off x="80263" y="42799"/>
            <a:ext cx="1110590" cy="1098911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BEAF0-EB7B-482E-B711-869602D93F8F}"/>
              </a:ext>
            </a:extLst>
          </p:cNvPr>
          <p:cNvSpPr txBox="1"/>
          <p:nvPr/>
        </p:nvSpPr>
        <p:spPr>
          <a:xfrm>
            <a:off x="1280410" y="125770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 hà (sông băng)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EDF519-667B-487D-92D8-6AFD7FA1C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06" t="21847" r="28524" b="40723"/>
          <a:stretch/>
        </p:blipFill>
        <p:spPr>
          <a:xfrm>
            <a:off x="5578672" y="2220053"/>
            <a:ext cx="6613328" cy="3977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1EFE1A-0E43-4BD3-9C43-9EC5EC5547F1}"/>
              </a:ext>
            </a:extLst>
          </p:cNvPr>
          <p:cNvSpPr txBox="1"/>
          <p:nvPr/>
        </p:nvSpPr>
        <p:spPr>
          <a:xfrm>
            <a:off x="6127129" y="6215522"/>
            <a:ext cx="601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0070C0"/>
                </a:solidFill>
              </a:rPr>
              <a:t>Hình </a:t>
            </a:r>
            <a:r>
              <a:rPr lang="en-US" sz="2800" i="1">
                <a:solidFill>
                  <a:srgbClr val="0070C0"/>
                </a:solidFill>
              </a:rPr>
              <a:t>4</a:t>
            </a:r>
            <a:r>
              <a:rPr lang="vi-VN" sz="2800" i="1">
                <a:solidFill>
                  <a:srgbClr val="0070C0"/>
                </a:solidFill>
              </a:rPr>
              <a:t>. </a:t>
            </a:r>
            <a:r>
              <a:rPr lang="en-US" sz="2800" i="1">
                <a:solidFill>
                  <a:srgbClr val="0070C0"/>
                </a:solidFill>
              </a:rPr>
              <a:t>Sông bang trên dãy núi An-pơ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EE6BCD7-40E4-4EB2-868A-AEE0F3467DBA}"/>
              </a:ext>
            </a:extLst>
          </p:cNvPr>
          <p:cNvSpPr/>
          <p:nvPr/>
        </p:nvSpPr>
        <p:spPr>
          <a:xfrm>
            <a:off x="80263" y="1389656"/>
            <a:ext cx="5604441" cy="410776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6F0FF-B98F-4E39-B54C-0654CF96D3A6}"/>
              </a:ext>
            </a:extLst>
          </p:cNvPr>
          <p:cNvSpPr txBox="1"/>
          <p:nvPr/>
        </p:nvSpPr>
        <p:spPr>
          <a:xfrm>
            <a:off x="-254990" y="2450333"/>
            <a:ext cx="6459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băng hà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với tự nhiên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đời sống con người?</a:t>
            </a:r>
          </a:p>
        </p:txBody>
      </p:sp>
    </p:spTree>
    <p:extLst>
      <p:ext uri="{BB962C8B-B14F-4D97-AF65-F5344CB8AC3E}">
        <p14:creationId xmlns:p14="http://schemas.microsoft.com/office/powerpoint/2010/main" val="360888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 animBg="1"/>
      <p:bldP spid="8" grpId="1" animBg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B38628-1867-432B-BF5D-9FDD766B128E}"/>
              </a:ext>
            </a:extLst>
          </p:cNvPr>
          <p:cNvSpPr/>
          <p:nvPr/>
        </p:nvSpPr>
        <p:spPr>
          <a:xfrm>
            <a:off x="640081" y="8912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373453-526D-4BE5-973A-3D28B0270518}"/>
              </a:ext>
            </a:extLst>
          </p:cNvPr>
          <p:cNvSpPr/>
          <p:nvPr/>
        </p:nvSpPr>
        <p:spPr>
          <a:xfrm>
            <a:off x="81280" y="4904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26404-80D3-41F0-BAB9-D500EA82F054}"/>
              </a:ext>
            </a:extLst>
          </p:cNvPr>
          <p:cNvSpPr txBox="1"/>
          <p:nvPr/>
        </p:nvSpPr>
        <p:spPr>
          <a:xfrm>
            <a:off x="1089019" y="4904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B1025-9EEE-49E9-9378-92E1A5FC2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0" t="24961" r="35204" b="23876"/>
          <a:stretch/>
        </p:blipFill>
        <p:spPr>
          <a:xfrm>
            <a:off x="925994" y="1130198"/>
            <a:ext cx="10623859" cy="5634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031167-6D81-4C47-832F-405C0BAF6401}"/>
              </a:ext>
            </a:extLst>
          </p:cNvPr>
          <p:cNvSpPr txBox="1"/>
          <p:nvPr/>
        </p:nvSpPr>
        <p:spPr>
          <a:xfrm>
            <a:off x="8272129" y="1455999"/>
            <a:ext cx="3632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Ama-dôn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F7FA67-1DE9-4574-99EB-665FC14DEE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2" t="18294" r="35378" b="32403"/>
          <a:stretch/>
        </p:blipFill>
        <p:spPr>
          <a:xfrm>
            <a:off x="809031" y="1130198"/>
            <a:ext cx="11114830" cy="5678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0E4FFD-B885-4574-B233-29FD7FA7BB8A}"/>
              </a:ext>
            </a:extLst>
          </p:cNvPr>
          <p:cNvSpPr txBox="1"/>
          <p:nvPr/>
        </p:nvSpPr>
        <p:spPr>
          <a:xfrm>
            <a:off x="932593" y="6118590"/>
            <a:ext cx="477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Nin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86E9C1-000F-483F-93E1-6F86ED860D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36" t="11086" r="10140" b="22712"/>
          <a:stretch/>
        </p:blipFill>
        <p:spPr>
          <a:xfrm>
            <a:off x="925994" y="1149846"/>
            <a:ext cx="10861078" cy="56572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CED7D3-8293-4D51-BE2C-DDF86EFBF77B}"/>
              </a:ext>
            </a:extLst>
          </p:cNvPr>
          <p:cNvSpPr txBox="1"/>
          <p:nvPr/>
        </p:nvSpPr>
        <p:spPr>
          <a:xfrm>
            <a:off x="1026854" y="1246222"/>
            <a:ext cx="4055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Tr</a:t>
            </a:r>
            <a:r>
              <a:rPr lang="vi-VN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Giang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040D9E-4EEA-4331-BEF8-C62AFA5EB6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13" t="29768" r="36055" b="28176"/>
          <a:stretch/>
        </p:blipFill>
        <p:spPr>
          <a:xfrm>
            <a:off x="925994" y="1130198"/>
            <a:ext cx="10750820" cy="56347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C1590F-210C-4B90-8001-83E1AEA35F17}"/>
              </a:ext>
            </a:extLst>
          </p:cNvPr>
          <p:cNvSpPr txBox="1"/>
          <p:nvPr/>
        </p:nvSpPr>
        <p:spPr>
          <a:xfrm>
            <a:off x="925994" y="62417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Mê-Công</a:t>
            </a:r>
          </a:p>
        </p:txBody>
      </p:sp>
    </p:spTree>
    <p:extLst>
      <p:ext uri="{BB962C8B-B14F-4D97-AF65-F5344CB8AC3E}">
        <p14:creationId xmlns:p14="http://schemas.microsoft.com/office/powerpoint/2010/main" val="384826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/>
      <p:bldP spid="14" grpId="0"/>
      <p:bldP spid="16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BC731B-C9C7-413B-94AB-4D79D8970A43}"/>
              </a:ext>
            </a:extLst>
          </p:cNvPr>
          <p:cNvSpPr/>
          <p:nvPr/>
        </p:nvSpPr>
        <p:spPr>
          <a:xfrm>
            <a:off x="861232" y="163213"/>
            <a:ext cx="6645353" cy="83099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09AFBA1-EF79-454C-A31B-CABCD4DA9D63}"/>
              </a:ext>
            </a:extLst>
          </p:cNvPr>
          <p:cNvSpPr/>
          <p:nvPr/>
        </p:nvSpPr>
        <p:spPr>
          <a:xfrm>
            <a:off x="80263" y="42799"/>
            <a:ext cx="1110590" cy="1098911"/>
          </a:xfrm>
          <a:prstGeom prst="ellipse">
            <a:avLst/>
          </a:prstGeom>
          <a:solidFill>
            <a:srgbClr val="0070C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BEAF0-EB7B-482E-B711-869602D93F8F}"/>
              </a:ext>
            </a:extLst>
          </p:cNvPr>
          <p:cNvSpPr txBox="1"/>
          <p:nvPr/>
        </p:nvSpPr>
        <p:spPr>
          <a:xfrm>
            <a:off x="1280410" y="125770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Băng hà (sông băng)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EDF519-667B-487D-92D8-6AFD7FA1C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06" t="21847" r="28524" b="40723"/>
          <a:stretch/>
        </p:blipFill>
        <p:spPr>
          <a:xfrm>
            <a:off x="5578672" y="2220053"/>
            <a:ext cx="6613328" cy="3977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1EFE1A-0E43-4BD3-9C43-9EC5EC5547F1}"/>
              </a:ext>
            </a:extLst>
          </p:cNvPr>
          <p:cNvSpPr txBox="1"/>
          <p:nvPr/>
        </p:nvSpPr>
        <p:spPr>
          <a:xfrm>
            <a:off x="6127129" y="6215522"/>
            <a:ext cx="601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0070C0"/>
                </a:solidFill>
              </a:rPr>
              <a:t>Hình </a:t>
            </a:r>
            <a:r>
              <a:rPr lang="en-US" sz="2800" i="1">
                <a:solidFill>
                  <a:srgbClr val="0070C0"/>
                </a:solidFill>
              </a:rPr>
              <a:t>4</a:t>
            </a:r>
            <a:r>
              <a:rPr lang="vi-VN" sz="2800" i="1">
                <a:solidFill>
                  <a:srgbClr val="0070C0"/>
                </a:solidFill>
              </a:rPr>
              <a:t>. </a:t>
            </a:r>
            <a:r>
              <a:rPr lang="en-US" sz="2800" i="1">
                <a:solidFill>
                  <a:srgbClr val="0070C0"/>
                </a:solidFill>
              </a:rPr>
              <a:t>Sông </a:t>
            </a:r>
            <a:r>
              <a:rPr lang="en-US" sz="2800" i="1" smtClean="0">
                <a:solidFill>
                  <a:srgbClr val="0070C0"/>
                </a:solidFill>
              </a:rPr>
              <a:t>băng </a:t>
            </a:r>
            <a:r>
              <a:rPr lang="en-US" sz="2800" i="1">
                <a:solidFill>
                  <a:srgbClr val="0070C0"/>
                </a:solidFill>
              </a:rPr>
              <a:t>trên dãy núi An-pơ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293326"/>
            <a:ext cx="56457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/>
              <a:t>- Trên Trái Đất, băng hà bao phủ 10% lục địa.</a:t>
            </a:r>
            <a:endParaRPr lang="en-US" sz="2400"/>
          </a:p>
          <a:p>
            <a:r>
              <a:rPr lang="pt-BR" sz="2400"/>
              <a:t>- Phân bố:  </a:t>
            </a:r>
            <a:endParaRPr lang="en-US" sz="2400"/>
          </a:p>
          <a:p>
            <a:r>
              <a:rPr lang="pt-BR" sz="2400"/>
              <a:t>+ 99% tập trung ở các vùng cực.</a:t>
            </a:r>
            <a:endParaRPr lang="en-US" sz="2400"/>
          </a:p>
          <a:p>
            <a:r>
              <a:rPr lang="pt-BR" sz="2400"/>
              <a:t>+ 1% rải rác ở vùng núi cao.</a:t>
            </a:r>
            <a:endParaRPr lang="en-US" sz="2400"/>
          </a:p>
          <a:p>
            <a:r>
              <a:rPr lang="pt-BR" sz="2400"/>
              <a:t>- Băng hà chiếm gần 70% trữ lượng nước ngọt của Trái Đất và ít bị ô nhiễm.</a:t>
            </a:r>
            <a:endParaRPr lang="en-US" sz="2400"/>
          </a:p>
          <a:p>
            <a:r>
              <a:rPr lang="pt-BR" sz="2400"/>
              <a:t>- Vai trò: điều hòa nhiệt độ trên Trái Đất và cung cấp nước cho các dòng sông.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9079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-81282" y="3313820"/>
            <a:ext cx="12284185" cy="346804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mười câu hỏi, câu hỏi khi trả lời đúng được 1 điểm, trả lời đúng </a:t>
            </a:r>
          </a:p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đến câu nào thì được mỗi điểm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trả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Quyền </a:t>
            </a:r>
            <a:r>
              <a:rPr lang="en-US" sz="2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Quyền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9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Vùng đất cung câp nước thường xuyên cho sông gọi là?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sz="2000" b="1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Lưu vực sông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lang="en-US" sz="2000" b="1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Thượng lưu sông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lang="en-US" sz="2000" b="1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 lưu sông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lang="en-US" sz="2000" b="1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Hữu ngạn sông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04151" y="3780176"/>
            <a:ext cx="9383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Phụ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lưu sông là?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4" y="5094961"/>
            <a:ext cx="5710664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đổ nước vào sông chính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289144" y="5185770"/>
            <a:ext cx="5096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thoát nước cho sông chính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4" y="5958224"/>
            <a:ext cx="5710665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 sông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nhỏ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135894" y="6063493"/>
            <a:ext cx="5837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 con sông không phải là sông chính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Với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những con sông có nguồn cung cấp nước chủ yếu từ nước mưa thì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699760" y="5100583"/>
            <a:ext cx="644624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31865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595940" y="5206865"/>
            <a:ext cx="6831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 lũ trùng mùa mưa, mùa cạn trùng mùa khô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18328" y="6060425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 lũ vào đầu mùa xuân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31865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796320" y="5958224"/>
            <a:ext cx="6406584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1832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</a:t>
            </a:r>
            <a:r>
              <a:rPr kumimoji="0" lang="en-US" sz="2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lũ vào đầu mùa hạ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699760" y="6045170"/>
            <a:ext cx="5918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0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 lũ là mùa cạn, mùa cạn là mùa đông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: Băng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hà chiếm khoảng bao nhiêu phần tram diện tích lục địa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50%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70%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38490" y="3584278"/>
            <a:ext cx="10147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Băng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hà chiếm khoảng bao nhiêu phần trong tổng lượng nước ngọt trên Trái Đất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2/3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1/2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1/3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3/4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25069" y="3637477"/>
            <a:ext cx="10421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nào sau đây không đúng khi nói về ý nghĩa của việc sử dụng tổng hợp nước sông, hồ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4" y="5100583"/>
            <a:ext cx="588338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55781" y="5164484"/>
            <a:ext cx="55837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Nâng cao sản lượng thủy sản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10257"/>
            <a:ext cx="46504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400" b="1" noProof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Mang lại hiệu quả kinh tế cao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4" y="5958224"/>
            <a:ext cx="5883385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Hạn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chế lãng phí nước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056103" y="6059037"/>
            <a:ext cx="6562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sz="2400" b="1" noProof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</a:t>
            </a:r>
            <a:r>
              <a:rPr lang="en-US" sz="24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óp phần bảo vệ tài nguyên nước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9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5E5C3-D146-4A65-B1C2-F158383CC481}"/>
              </a:ext>
            </a:extLst>
          </p:cNvPr>
          <p:cNvSpPr/>
          <p:nvPr/>
        </p:nvSpPr>
        <p:spPr>
          <a:xfrm>
            <a:off x="3850640" y="111160"/>
            <a:ext cx="3960250" cy="806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4B681-10F5-4BE7-96AC-BC5F41B72DDF}"/>
              </a:ext>
            </a:extLst>
          </p:cNvPr>
          <p:cNvSpPr txBox="1"/>
          <p:nvPr/>
        </p:nvSpPr>
        <p:spPr>
          <a:xfrm>
            <a:off x="0" y="1410682"/>
            <a:ext cx="121920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Nước trong các sông, hồ có tham gia vào vòng tuần hoàn lớn của nước không? Vì sao?</a:t>
            </a:r>
          </a:p>
        </p:txBody>
      </p:sp>
    </p:spTree>
    <p:extLst>
      <p:ext uri="{BB962C8B-B14F-4D97-AF65-F5344CB8AC3E}">
        <p14:creationId xmlns:p14="http://schemas.microsoft.com/office/powerpoint/2010/main" val="164485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9F4BC7-4FE1-4313-8DE7-E3957DD7E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0" t="24961" r="35204" b="23876"/>
          <a:stretch/>
        </p:blipFill>
        <p:spPr>
          <a:xfrm>
            <a:off x="487594" y="1689848"/>
            <a:ext cx="5281265" cy="2542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CE6CA-732C-4DE1-B530-05DB02573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2" t="18294" r="35378" b="32403"/>
          <a:stretch/>
        </p:blipFill>
        <p:spPr>
          <a:xfrm>
            <a:off x="6115580" y="4428590"/>
            <a:ext cx="5575282" cy="2368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B1684D-CDE7-4EC7-9AC7-264229A4D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36" t="11086" r="10140" b="22712"/>
          <a:stretch/>
        </p:blipFill>
        <p:spPr>
          <a:xfrm>
            <a:off x="6044460" y="1728577"/>
            <a:ext cx="5646402" cy="2504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922AF8-B694-42DC-AFCA-D8F3CC8E5A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13" t="29768" r="36055" b="28176"/>
          <a:stretch/>
        </p:blipFill>
        <p:spPr>
          <a:xfrm>
            <a:off x="446450" y="4355515"/>
            <a:ext cx="5322410" cy="24935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81AD59-C9B2-4635-81C7-D59296B66270}"/>
              </a:ext>
            </a:extLst>
          </p:cNvPr>
          <p:cNvSpPr txBox="1"/>
          <p:nvPr/>
        </p:nvSpPr>
        <p:spPr>
          <a:xfrm>
            <a:off x="542121" y="1942342"/>
            <a:ext cx="22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Ama-dôn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174EA-8F9C-4740-88AF-5BEC6712EB2A}"/>
              </a:ext>
            </a:extLst>
          </p:cNvPr>
          <p:cNvSpPr txBox="1"/>
          <p:nvPr/>
        </p:nvSpPr>
        <p:spPr>
          <a:xfrm>
            <a:off x="6254843" y="6427704"/>
            <a:ext cx="234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Nin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C5FF86-494C-43CE-8C71-9C528DB0B7E5}"/>
              </a:ext>
            </a:extLst>
          </p:cNvPr>
          <p:cNvSpPr txBox="1"/>
          <p:nvPr/>
        </p:nvSpPr>
        <p:spPr>
          <a:xfrm>
            <a:off x="576253" y="6427704"/>
            <a:ext cx="234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Mê - công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EEB92-81A7-43B6-A7AC-081B3CC29D20}"/>
              </a:ext>
            </a:extLst>
          </p:cNvPr>
          <p:cNvSpPr txBox="1"/>
          <p:nvPr/>
        </p:nvSpPr>
        <p:spPr>
          <a:xfrm>
            <a:off x="6580655" y="1350313"/>
            <a:ext cx="234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Tr</a:t>
            </a:r>
            <a:r>
              <a:rPr lang="vi-VN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Giang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D5589A-1C4E-4494-84F1-56FEE55DF08A}"/>
              </a:ext>
            </a:extLst>
          </p:cNvPr>
          <p:cNvSpPr/>
          <p:nvPr/>
        </p:nvSpPr>
        <p:spPr>
          <a:xfrm>
            <a:off x="599441" y="5864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CA19AF0-DF92-4059-AC9F-E0A486081E3C}"/>
              </a:ext>
            </a:extLst>
          </p:cNvPr>
          <p:cNvSpPr/>
          <p:nvPr/>
        </p:nvSpPr>
        <p:spPr>
          <a:xfrm>
            <a:off x="40640" y="1856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3F244E-6139-4BCC-9C3B-441CF19157FE}"/>
              </a:ext>
            </a:extLst>
          </p:cNvPr>
          <p:cNvSpPr txBox="1"/>
          <p:nvPr/>
        </p:nvSpPr>
        <p:spPr>
          <a:xfrm>
            <a:off x="1048379" y="185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pic>
        <p:nvPicPr>
          <p:cNvPr id="20" name="Picture 19" descr="book9">
            <a:extLst>
              <a:ext uri="{FF2B5EF4-FFF2-40B4-BE49-F238E27FC236}">
                <a16:creationId xmlns:a16="http://schemas.microsoft.com/office/drawing/2014/main" id="{1FF2015F-6C24-4325-8835-8D2807F20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0" y="2080761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F098EC-3294-413D-A206-383B87EB8461}"/>
              </a:ext>
            </a:extLst>
          </p:cNvPr>
          <p:cNvSpPr/>
          <p:nvPr/>
        </p:nvSpPr>
        <p:spPr>
          <a:xfrm>
            <a:off x="890428" y="946537"/>
            <a:ext cx="2237799" cy="646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9D73B1-3AD2-4C6F-A08D-D842CC152326}"/>
              </a:ext>
            </a:extLst>
          </p:cNvPr>
          <p:cNvSpPr txBox="1"/>
          <p:nvPr/>
        </p:nvSpPr>
        <p:spPr>
          <a:xfrm>
            <a:off x="1048379" y="915501"/>
            <a:ext cx="404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Sông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0B8585-BECD-4128-81FC-84FBE19629B9}"/>
              </a:ext>
            </a:extLst>
          </p:cNvPr>
          <p:cNvSpPr txBox="1"/>
          <p:nvPr/>
        </p:nvSpPr>
        <p:spPr>
          <a:xfrm>
            <a:off x="6370789" y="2048538"/>
            <a:ext cx="234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Trường Giang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1A1C67F5-94E3-433E-BF9F-1B598FE84823}"/>
              </a:ext>
            </a:extLst>
          </p:cNvPr>
          <p:cNvSpPr/>
          <p:nvPr/>
        </p:nvSpPr>
        <p:spPr>
          <a:xfrm>
            <a:off x="2949831" y="2311674"/>
            <a:ext cx="6610023" cy="3739615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A32966-A850-4493-B902-5ED0F2D63748}"/>
              </a:ext>
            </a:extLst>
          </p:cNvPr>
          <p:cNvSpPr txBox="1"/>
          <p:nvPr/>
        </p:nvSpPr>
        <p:spPr>
          <a:xfrm>
            <a:off x="3285702" y="3509353"/>
            <a:ext cx="63270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em thế nào là </a:t>
            </a:r>
            <a:r>
              <a:rPr lang="en-US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Google Shape;147;p19">
            <a:extLst>
              <a:ext uri="{FF2B5EF4-FFF2-40B4-BE49-F238E27FC236}">
                <a16:creationId xmlns:a16="http://schemas.microsoft.com/office/drawing/2014/main" id="{B9D1CBAE-8375-469C-ABE8-481EEF1DB771}"/>
              </a:ext>
            </a:extLst>
          </p:cNvPr>
          <p:cNvSpPr txBox="1"/>
          <p:nvPr/>
        </p:nvSpPr>
        <p:spPr>
          <a:xfrm>
            <a:off x="431414" y="2127008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là dòng chảy thường xuyên, tương đối lớn trên bề mặt lục địa </a:t>
            </a:r>
            <a:r>
              <a:rPr lang="en-US" sz="6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đảo</a:t>
            </a:r>
            <a:endParaRPr lang="en-US" sz="6000" smtClean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1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4" grpId="0"/>
      <p:bldP spid="25" grpId="0" animBg="1"/>
      <p:bldP spid="25" grpId="1" animBg="1"/>
      <p:bldP spid="26" grpId="0"/>
      <p:bldP spid="26" grpId="1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21: Biển và đại dương.</a:t>
            </a: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ECBC521-6DE8-46B4-B18B-C2844B3A0C46}"/>
              </a:ext>
            </a:extLst>
          </p:cNvPr>
          <p:cNvGrpSpPr/>
          <p:nvPr/>
        </p:nvGrpSpPr>
        <p:grpSpPr>
          <a:xfrm>
            <a:off x="4322490" y="1834197"/>
            <a:ext cx="7869510" cy="4975161"/>
            <a:chOff x="4322490" y="1834197"/>
            <a:chExt cx="7869510" cy="49751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B34F40-323F-47C0-9DC2-08303BFB7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268" t="26068" r="25611" b="34098"/>
            <a:stretch/>
          </p:blipFill>
          <p:spPr>
            <a:xfrm>
              <a:off x="4322490" y="1834197"/>
              <a:ext cx="7869510" cy="45301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D27CDE-8162-44C0-8D73-BF2038814ADA}"/>
                </a:ext>
              </a:extLst>
            </p:cNvPr>
            <p:cNvSpPr txBox="1"/>
            <p:nvPr/>
          </p:nvSpPr>
          <p:spPr>
            <a:xfrm>
              <a:off x="6096000" y="6347693"/>
              <a:ext cx="4815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Mô hình hệ thống sông</a:t>
              </a: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588AD6B-3728-4FD2-AA1F-716A1588B4E7}"/>
              </a:ext>
            </a:extLst>
          </p:cNvPr>
          <p:cNvSpPr/>
          <p:nvPr/>
        </p:nvSpPr>
        <p:spPr>
          <a:xfrm>
            <a:off x="253855" y="113462"/>
            <a:ext cx="6459238" cy="2794991"/>
          </a:xfrm>
          <a:prstGeom prst="wedgeRoundRectCallout">
            <a:avLst>
              <a:gd name="adj1" fmla="val 60456"/>
              <a:gd name="adj2" fmla="val 34670"/>
              <a:gd name="adj3" fmla="val 16667"/>
            </a:avLst>
          </a:prstGeom>
          <a:pattFill prst="pct2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F15826-D7DF-493D-9360-E442B82872C1}"/>
              </a:ext>
            </a:extLst>
          </p:cNvPr>
          <p:cNvSpPr txBox="1"/>
          <p:nvPr/>
        </p:nvSpPr>
        <p:spPr>
          <a:xfrm>
            <a:off x="253854" y="265005"/>
            <a:ext cx="6459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mô tả các bộ phận chính của một dòng sông lớn?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8C77E0-0751-46CE-B56F-553293138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10634" r="14299" b="17523"/>
          <a:stretch/>
        </p:blipFill>
        <p:spPr>
          <a:xfrm flipH="1">
            <a:off x="176084" y="5475746"/>
            <a:ext cx="1237541" cy="138225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6D93509-3749-4EE6-8495-EA69A3B330D0}"/>
              </a:ext>
            </a:extLst>
          </p:cNvPr>
          <p:cNvSpPr/>
          <p:nvPr/>
        </p:nvSpPr>
        <p:spPr>
          <a:xfrm>
            <a:off x="5459625" y="2236143"/>
            <a:ext cx="6006326" cy="3311217"/>
          </a:xfrm>
          <a:custGeom>
            <a:avLst/>
            <a:gdLst>
              <a:gd name="connsiteX0" fmla="*/ 3074775 w 6006326"/>
              <a:gd name="connsiteY0" fmla="*/ 3311217 h 3311217"/>
              <a:gd name="connsiteX1" fmla="*/ 2881735 w 6006326"/>
              <a:gd name="connsiteY1" fmla="*/ 2965777 h 3311217"/>
              <a:gd name="connsiteX2" fmla="*/ 2404215 w 6006326"/>
              <a:gd name="connsiteY2" fmla="*/ 2843857 h 3311217"/>
              <a:gd name="connsiteX3" fmla="*/ 1774295 w 6006326"/>
              <a:gd name="connsiteY3" fmla="*/ 2742257 h 3311217"/>
              <a:gd name="connsiteX4" fmla="*/ 443335 w 6006326"/>
              <a:gd name="connsiteY4" fmla="*/ 2213937 h 3311217"/>
              <a:gd name="connsiteX5" fmla="*/ 443335 w 6006326"/>
              <a:gd name="connsiteY5" fmla="*/ 2203777 h 3311217"/>
              <a:gd name="connsiteX6" fmla="*/ 16615 w 6006326"/>
              <a:gd name="connsiteY6" fmla="*/ 2081857 h 3311217"/>
              <a:gd name="connsiteX7" fmla="*/ 138535 w 6006326"/>
              <a:gd name="connsiteY7" fmla="*/ 1787217 h 3311217"/>
              <a:gd name="connsiteX8" fmla="*/ 616055 w 6006326"/>
              <a:gd name="connsiteY8" fmla="*/ 1624657 h 3311217"/>
              <a:gd name="connsiteX9" fmla="*/ 636375 w 6006326"/>
              <a:gd name="connsiteY9" fmla="*/ 1584017 h 3311217"/>
              <a:gd name="connsiteX10" fmla="*/ 849735 w 6006326"/>
              <a:gd name="connsiteY10" fmla="*/ 1167457 h 3311217"/>
              <a:gd name="connsiteX11" fmla="*/ 1469495 w 6006326"/>
              <a:gd name="connsiteY11" fmla="*/ 964257 h 3311217"/>
              <a:gd name="connsiteX12" fmla="*/ 1896215 w 6006326"/>
              <a:gd name="connsiteY12" fmla="*/ 151457 h 3311217"/>
              <a:gd name="connsiteX13" fmla="*/ 2190855 w 6006326"/>
              <a:gd name="connsiteY13" fmla="*/ 49857 h 3311217"/>
              <a:gd name="connsiteX14" fmla="*/ 3318615 w 6006326"/>
              <a:gd name="connsiteY14" fmla="*/ 720417 h 3311217"/>
              <a:gd name="connsiteX15" fmla="*/ 3359255 w 6006326"/>
              <a:gd name="connsiteY15" fmla="*/ 771217 h 3311217"/>
              <a:gd name="connsiteX16" fmla="*/ 4070455 w 6006326"/>
              <a:gd name="connsiteY16" fmla="*/ 212417 h 3311217"/>
              <a:gd name="connsiteX17" fmla="*/ 4527655 w 6006326"/>
              <a:gd name="connsiteY17" fmla="*/ 608657 h 3311217"/>
              <a:gd name="connsiteX18" fmla="*/ 4791815 w 6006326"/>
              <a:gd name="connsiteY18" fmla="*/ 872817 h 3311217"/>
              <a:gd name="connsiteX19" fmla="*/ 5055975 w 6006326"/>
              <a:gd name="connsiteY19" fmla="*/ 1136977 h 3311217"/>
              <a:gd name="connsiteX20" fmla="*/ 5411575 w 6006326"/>
              <a:gd name="connsiteY20" fmla="*/ 1045537 h 3311217"/>
              <a:gd name="connsiteX21" fmla="*/ 5828135 w 6006326"/>
              <a:gd name="connsiteY21" fmla="*/ 1126817 h 3311217"/>
              <a:gd name="connsiteX22" fmla="*/ 5970375 w 6006326"/>
              <a:gd name="connsiteY22" fmla="*/ 1441777 h 3311217"/>
              <a:gd name="connsiteX23" fmla="*/ 5188055 w 6006326"/>
              <a:gd name="connsiteY23" fmla="*/ 2742257 h 3311217"/>
              <a:gd name="connsiteX24" fmla="*/ 3979015 w 6006326"/>
              <a:gd name="connsiteY24" fmla="*/ 3067377 h 3311217"/>
              <a:gd name="connsiteX25" fmla="*/ 3979015 w 6006326"/>
              <a:gd name="connsiteY25" fmla="*/ 3077537 h 3311217"/>
              <a:gd name="connsiteX26" fmla="*/ 4100935 w 6006326"/>
              <a:gd name="connsiteY26" fmla="*/ 3047057 h 331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6326" h="3311217">
                <a:moveTo>
                  <a:pt x="3074775" y="3311217"/>
                </a:moveTo>
                <a:cubicBezTo>
                  <a:pt x="3034135" y="3177443"/>
                  <a:pt x="2993495" y="3043670"/>
                  <a:pt x="2881735" y="2965777"/>
                </a:cubicBezTo>
                <a:cubicBezTo>
                  <a:pt x="2769975" y="2887884"/>
                  <a:pt x="2588788" y="2881110"/>
                  <a:pt x="2404215" y="2843857"/>
                </a:cubicBezTo>
                <a:cubicBezTo>
                  <a:pt x="2219642" y="2806604"/>
                  <a:pt x="2101108" y="2847244"/>
                  <a:pt x="1774295" y="2742257"/>
                </a:cubicBezTo>
                <a:cubicBezTo>
                  <a:pt x="1447482" y="2637270"/>
                  <a:pt x="665162" y="2303684"/>
                  <a:pt x="443335" y="2213937"/>
                </a:cubicBezTo>
                <a:cubicBezTo>
                  <a:pt x="221508" y="2124190"/>
                  <a:pt x="514455" y="2225790"/>
                  <a:pt x="443335" y="2203777"/>
                </a:cubicBezTo>
                <a:cubicBezTo>
                  <a:pt x="372215" y="2181764"/>
                  <a:pt x="67415" y="2151284"/>
                  <a:pt x="16615" y="2081857"/>
                </a:cubicBezTo>
                <a:cubicBezTo>
                  <a:pt x="-34185" y="2012430"/>
                  <a:pt x="38628" y="1863417"/>
                  <a:pt x="138535" y="1787217"/>
                </a:cubicBezTo>
                <a:cubicBezTo>
                  <a:pt x="238442" y="1711017"/>
                  <a:pt x="533082" y="1658524"/>
                  <a:pt x="616055" y="1624657"/>
                </a:cubicBezTo>
                <a:cubicBezTo>
                  <a:pt x="699028" y="1590790"/>
                  <a:pt x="636375" y="1584017"/>
                  <a:pt x="636375" y="1584017"/>
                </a:cubicBezTo>
                <a:cubicBezTo>
                  <a:pt x="675322" y="1507817"/>
                  <a:pt x="710882" y="1270750"/>
                  <a:pt x="849735" y="1167457"/>
                </a:cubicBezTo>
                <a:cubicBezTo>
                  <a:pt x="988588" y="1064164"/>
                  <a:pt x="1295082" y="1133590"/>
                  <a:pt x="1469495" y="964257"/>
                </a:cubicBezTo>
                <a:cubicBezTo>
                  <a:pt x="1643908" y="794924"/>
                  <a:pt x="1775988" y="303857"/>
                  <a:pt x="1896215" y="151457"/>
                </a:cubicBezTo>
                <a:cubicBezTo>
                  <a:pt x="2016442" y="-943"/>
                  <a:pt x="1953788" y="-44970"/>
                  <a:pt x="2190855" y="49857"/>
                </a:cubicBezTo>
                <a:cubicBezTo>
                  <a:pt x="2427922" y="144684"/>
                  <a:pt x="3123882" y="600190"/>
                  <a:pt x="3318615" y="720417"/>
                </a:cubicBezTo>
                <a:cubicBezTo>
                  <a:pt x="3513348" y="840644"/>
                  <a:pt x="3233948" y="855884"/>
                  <a:pt x="3359255" y="771217"/>
                </a:cubicBezTo>
                <a:cubicBezTo>
                  <a:pt x="3484562" y="686550"/>
                  <a:pt x="3875722" y="239510"/>
                  <a:pt x="4070455" y="212417"/>
                </a:cubicBezTo>
                <a:cubicBezTo>
                  <a:pt x="4265188" y="185324"/>
                  <a:pt x="4407428" y="498590"/>
                  <a:pt x="4527655" y="608657"/>
                </a:cubicBezTo>
                <a:cubicBezTo>
                  <a:pt x="4647882" y="718724"/>
                  <a:pt x="4791815" y="872817"/>
                  <a:pt x="4791815" y="872817"/>
                </a:cubicBezTo>
                <a:cubicBezTo>
                  <a:pt x="4879868" y="960870"/>
                  <a:pt x="4952682" y="1108190"/>
                  <a:pt x="5055975" y="1136977"/>
                </a:cubicBezTo>
                <a:cubicBezTo>
                  <a:pt x="5159268" y="1165764"/>
                  <a:pt x="5282882" y="1047230"/>
                  <a:pt x="5411575" y="1045537"/>
                </a:cubicBezTo>
                <a:cubicBezTo>
                  <a:pt x="5540268" y="1043844"/>
                  <a:pt x="5735002" y="1060777"/>
                  <a:pt x="5828135" y="1126817"/>
                </a:cubicBezTo>
                <a:cubicBezTo>
                  <a:pt x="5921268" y="1192857"/>
                  <a:pt x="6077055" y="1172537"/>
                  <a:pt x="5970375" y="1441777"/>
                </a:cubicBezTo>
                <a:cubicBezTo>
                  <a:pt x="5863695" y="1711017"/>
                  <a:pt x="5519948" y="2471324"/>
                  <a:pt x="5188055" y="2742257"/>
                </a:cubicBezTo>
                <a:cubicBezTo>
                  <a:pt x="4856162" y="3013190"/>
                  <a:pt x="3979015" y="3067377"/>
                  <a:pt x="3979015" y="3067377"/>
                </a:cubicBezTo>
                <a:cubicBezTo>
                  <a:pt x="3777508" y="3123257"/>
                  <a:pt x="3958695" y="3080924"/>
                  <a:pt x="3979015" y="3077537"/>
                </a:cubicBezTo>
                <a:cubicBezTo>
                  <a:pt x="3999335" y="3074150"/>
                  <a:pt x="4050135" y="3060603"/>
                  <a:pt x="4100935" y="304705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4904" y="3090965"/>
            <a:ext cx="38821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phận chính của một dòng sông </a:t>
            </a:r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lớn;</a:t>
            </a:r>
          </a:p>
          <a:p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Lưu vực sông</a:t>
            </a:r>
          </a:p>
          <a:p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Sông chính</a:t>
            </a:r>
          </a:p>
          <a:p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Phụ Lưu</a:t>
            </a:r>
          </a:p>
          <a:p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 lưu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2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C84AC9-90BC-4607-A97B-9342ECE4AB3B}"/>
              </a:ext>
            </a:extLst>
          </p:cNvPr>
          <p:cNvSpPr/>
          <p:nvPr/>
        </p:nvSpPr>
        <p:spPr>
          <a:xfrm>
            <a:off x="0" y="31036"/>
            <a:ext cx="2237799" cy="646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EAE5F-469A-4AB6-8D8F-E92211E001E6}"/>
              </a:ext>
            </a:extLst>
          </p:cNvPr>
          <p:cNvSpPr txBox="1"/>
          <p:nvPr/>
        </p:nvSpPr>
        <p:spPr>
          <a:xfrm>
            <a:off x="157951" y="0"/>
            <a:ext cx="404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Sông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F232DB9-3A8A-4F42-8788-CD20C488B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59" y="9002"/>
            <a:ext cx="8885041" cy="6492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B46515-0580-4D03-AB9B-11B2CA2C52E3}"/>
              </a:ext>
            </a:extLst>
          </p:cNvPr>
          <p:cNvSpPr txBox="1"/>
          <p:nvPr/>
        </p:nvSpPr>
        <p:spPr>
          <a:xfrm>
            <a:off x="3624549" y="6490222"/>
            <a:ext cx="8383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1.2 L</a:t>
            </a:r>
            <a:r>
              <a:rPr lang="vi-VN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tự nhiên vùng đồng bằng sông Cửu Long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F9A376D-09FE-42A3-97C8-92747FFF14A9}"/>
              </a:ext>
            </a:extLst>
          </p:cNvPr>
          <p:cNvSpPr/>
          <p:nvPr/>
        </p:nvSpPr>
        <p:spPr>
          <a:xfrm>
            <a:off x="27046" y="1460460"/>
            <a:ext cx="4842409" cy="3034422"/>
          </a:xfrm>
          <a:prstGeom prst="wedgeRoundRectCallout">
            <a:avLst>
              <a:gd name="adj1" fmla="val 103119"/>
              <a:gd name="adj2" fmla="val -23470"/>
              <a:gd name="adj3" fmla="val 16667"/>
            </a:avLst>
          </a:prstGeom>
          <a:pattFill prst="pct25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7A2EEE-3F86-4B1E-B108-0383769B50F8}"/>
              </a:ext>
            </a:extLst>
          </p:cNvPr>
          <p:cNvSpPr txBox="1"/>
          <p:nvPr/>
        </p:nvSpPr>
        <p:spPr>
          <a:xfrm>
            <a:off x="67325" y="1700398"/>
            <a:ext cx="47618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lưu vực, các phụ lưu, chi lưu của sông Tiền và sông Hậu?</a:t>
            </a:r>
          </a:p>
        </p:txBody>
      </p:sp>
    </p:spTree>
    <p:extLst>
      <p:ext uri="{BB962C8B-B14F-4D97-AF65-F5344CB8AC3E}">
        <p14:creationId xmlns:p14="http://schemas.microsoft.com/office/powerpoint/2010/main" val="190945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3" grpId="1" animBg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2196EAD-E1E3-4B32-B96D-CE0F8D039ED2}"/>
              </a:ext>
            </a:extLst>
          </p:cNvPr>
          <p:cNvSpPr txBox="1"/>
          <p:nvPr/>
        </p:nvSpPr>
        <p:spPr>
          <a:xfrm>
            <a:off x="883920" y="642649"/>
            <a:ext cx="10607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mối quan hệ giữa mùa lũ của sông với nguồn cung cấp nước sông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F1C84F-1141-4269-8905-EA8298FAA03D}"/>
              </a:ext>
            </a:extLst>
          </p:cNvPr>
          <p:cNvSpPr/>
          <p:nvPr/>
        </p:nvSpPr>
        <p:spPr>
          <a:xfrm>
            <a:off x="3881120" y="60960"/>
            <a:ext cx="395224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6D1FB16-86FB-462F-9C01-F5D46F12A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207803"/>
              </p:ext>
            </p:extLst>
          </p:nvPr>
        </p:nvGraphicFramePr>
        <p:xfrm>
          <a:off x="558800" y="2016888"/>
          <a:ext cx="11369040" cy="4698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7721">
                  <a:extLst>
                    <a:ext uri="{9D8B030D-6E8A-4147-A177-3AD203B41FA5}">
                      <a16:colId xmlns:a16="http://schemas.microsoft.com/office/drawing/2014/main" val="45900572"/>
                    </a:ext>
                  </a:extLst>
                </a:gridCol>
                <a:gridCol w="6271319">
                  <a:extLst>
                    <a:ext uri="{9D8B030D-6E8A-4147-A177-3AD203B41FA5}">
                      <a16:colId xmlns:a16="http://schemas.microsoft.com/office/drawing/2014/main" val="1664854989"/>
                    </a:ext>
                  </a:extLst>
                </a:gridCol>
              </a:tblGrid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936370"/>
                  </a:ext>
                </a:extLst>
              </a:tr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19126"/>
                  </a:ext>
                </a:extLst>
              </a:tr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335244"/>
                  </a:ext>
                </a:extLst>
              </a:tr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5216383"/>
                  </a:ext>
                </a:extLst>
              </a:tr>
              <a:tr h="9397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5329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C24837D-691C-4376-B8FA-79970AF5DC98}"/>
              </a:ext>
            </a:extLst>
          </p:cNvPr>
          <p:cNvSpPr txBox="1"/>
          <p:nvPr/>
        </p:nvSpPr>
        <p:spPr>
          <a:xfrm>
            <a:off x="792480" y="2255388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cung cấp n</a:t>
            </a:r>
            <a:r>
              <a:rPr lang="vi-VN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C437B4-8308-49A1-B80B-2A0829B4DA6C}"/>
              </a:ext>
            </a:extLst>
          </p:cNvPr>
          <p:cNvSpPr txBox="1"/>
          <p:nvPr/>
        </p:nvSpPr>
        <p:spPr>
          <a:xfrm>
            <a:off x="6969760" y="2279215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mùa lũ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9D3E7B-E171-4DD1-8827-733B70452ED7}"/>
              </a:ext>
            </a:extLst>
          </p:cNvPr>
          <p:cNvSpPr txBox="1"/>
          <p:nvPr/>
        </p:nvSpPr>
        <p:spPr>
          <a:xfrm>
            <a:off x="792480" y="3177121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từ n</a:t>
            </a:r>
            <a:r>
              <a:rPr lang="vi-VN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mưa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6C94F7-E270-4CD5-88F0-1DA6A2FB058D}"/>
              </a:ext>
            </a:extLst>
          </p:cNvPr>
          <p:cNvSpPr txBox="1"/>
          <p:nvPr/>
        </p:nvSpPr>
        <p:spPr>
          <a:xfrm>
            <a:off x="792480" y="4098853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từ tuyết tan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AF8B8A-F267-487A-82D7-C10EE3064B33}"/>
              </a:ext>
            </a:extLst>
          </p:cNvPr>
          <p:cNvSpPr txBox="1"/>
          <p:nvPr/>
        </p:nvSpPr>
        <p:spPr>
          <a:xfrm>
            <a:off x="792480" y="5020585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từ băng tan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FB6FBB-B44E-4E2F-90B2-21FC99DC548F}"/>
              </a:ext>
            </a:extLst>
          </p:cNvPr>
          <p:cNvSpPr txBox="1"/>
          <p:nvPr/>
        </p:nvSpPr>
        <p:spPr>
          <a:xfrm>
            <a:off x="792480" y="5942317"/>
            <a:ext cx="495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nguồn cấp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8E78BD-CC31-4CF0-824D-7C00E96BDEA5}"/>
              </a:ext>
            </a:extLst>
          </p:cNvPr>
          <p:cNvSpPr txBox="1"/>
          <p:nvPr/>
        </p:nvSpPr>
        <p:spPr>
          <a:xfrm>
            <a:off x="5900359" y="3147245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lũ trùng với mùa mưa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5BF9CC-82A0-4517-9F97-EE81BEC402C3}"/>
              </a:ext>
            </a:extLst>
          </p:cNvPr>
          <p:cNvSpPr txBox="1"/>
          <p:nvPr/>
        </p:nvSpPr>
        <p:spPr>
          <a:xfrm>
            <a:off x="5900359" y="4055595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lũ trùng với mùa xuân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A0C980-C383-4C62-832A-CA2FB5C8ADEB}"/>
              </a:ext>
            </a:extLst>
          </p:cNvPr>
          <p:cNvSpPr txBox="1"/>
          <p:nvPr/>
        </p:nvSpPr>
        <p:spPr>
          <a:xfrm>
            <a:off x="5900359" y="4930587"/>
            <a:ext cx="6228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lũ vào đầu mùa hạ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DC0665-2796-465A-BBCB-B6BC28C83C50}"/>
              </a:ext>
            </a:extLst>
          </p:cNvPr>
          <p:cNvSpPr txBox="1"/>
          <p:nvPr/>
        </p:nvSpPr>
        <p:spPr>
          <a:xfrm>
            <a:off x="5857240" y="5838937"/>
            <a:ext cx="6228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 tạp,có nhiều mùa lũ</a:t>
            </a:r>
          </a:p>
        </p:txBody>
      </p:sp>
    </p:spTree>
    <p:extLst>
      <p:ext uri="{BB962C8B-B14F-4D97-AF65-F5344CB8AC3E}">
        <p14:creationId xmlns:p14="http://schemas.microsoft.com/office/powerpoint/2010/main" val="158851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11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D82D4E-125F-4FCD-BEE2-76DF30B4A629}"/>
              </a:ext>
            </a:extLst>
          </p:cNvPr>
          <p:cNvSpPr/>
          <p:nvPr/>
        </p:nvSpPr>
        <p:spPr>
          <a:xfrm>
            <a:off x="599441" y="5864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3591EE-A638-4826-B62C-E44A1C90E7B8}"/>
              </a:ext>
            </a:extLst>
          </p:cNvPr>
          <p:cNvSpPr/>
          <p:nvPr/>
        </p:nvSpPr>
        <p:spPr>
          <a:xfrm>
            <a:off x="40640" y="1856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EA858-2EAE-402E-8A4D-D3D467CAFB7B}"/>
              </a:ext>
            </a:extLst>
          </p:cNvPr>
          <p:cNvSpPr txBox="1"/>
          <p:nvPr/>
        </p:nvSpPr>
        <p:spPr>
          <a:xfrm>
            <a:off x="1048379" y="185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38D1B-6970-4C23-8C7A-EF75186CD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60" t="21395" r="49965" b="53098"/>
          <a:stretch/>
        </p:blipFill>
        <p:spPr>
          <a:xfrm>
            <a:off x="117500" y="1292171"/>
            <a:ext cx="6074197" cy="3760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39B44E-8890-48FE-83FF-5EDD9F4505F8}"/>
              </a:ext>
            </a:extLst>
          </p:cNvPr>
          <p:cNvSpPr txBox="1"/>
          <p:nvPr/>
        </p:nvSpPr>
        <p:spPr>
          <a:xfrm>
            <a:off x="117500" y="5052677"/>
            <a:ext cx="5904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Cra-tơ ở Hoa Kỳ là hồ hình thành từ miệng núi lửa đã tắt gần 7000 năm trước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CA586-8995-4880-87A2-B0A6C9BB4095}"/>
              </a:ext>
            </a:extLst>
          </p:cNvPr>
          <p:cNvSpPr txBox="1"/>
          <p:nvPr/>
        </p:nvSpPr>
        <p:spPr>
          <a:xfrm>
            <a:off x="6021993" y="5081889"/>
            <a:ext cx="6322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Tây ở Hà Nội là hồ móng ngựa được</a:t>
            </a:r>
          </a:p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thành từ một khúc uốn của sông Hồng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04EB2-945B-4B40-AEC9-1EACD5F79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36" t="21395" r="26492" b="53098"/>
          <a:stretch/>
        </p:blipFill>
        <p:spPr>
          <a:xfrm>
            <a:off x="6009233" y="1365871"/>
            <a:ext cx="6182767" cy="371601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287426D6-EBB4-4E87-B05B-934C9E7A9B05}"/>
              </a:ext>
            </a:extLst>
          </p:cNvPr>
          <p:cNvSpPr/>
          <p:nvPr/>
        </p:nvSpPr>
        <p:spPr>
          <a:xfrm>
            <a:off x="3154598" y="1676547"/>
            <a:ext cx="5490175" cy="397793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7DAC6-8AD7-46FE-B816-C8F8CE8E4F7A}"/>
              </a:ext>
            </a:extLst>
          </p:cNvPr>
          <p:cNvSpPr txBox="1"/>
          <p:nvPr/>
        </p:nvSpPr>
        <p:spPr>
          <a:xfrm>
            <a:off x="2670066" y="3013501"/>
            <a:ext cx="6459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là gì</a:t>
            </a:r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590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1" grpId="1" animBg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D82D4E-125F-4FCD-BEE2-76DF30B4A629}"/>
              </a:ext>
            </a:extLst>
          </p:cNvPr>
          <p:cNvSpPr/>
          <p:nvPr/>
        </p:nvSpPr>
        <p:spPr>
          <a:xfrm>
            <a:off x="599441" y="58646"/>
            <a:ext cx="3616960" cy="7598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3591EE-A638-4826-B62C-E44A1C90E7B8}"/>
              </a:ext>
            </a:extLst>
          </p:cNvPr>
          <p:cNvSpPr/>
          <p:nvPr/>
        </p:nvSpPr>
        <p:spPr>
          <a:xfrm>
            <a:off x="40640" y="18560"/>
            <a:ext cx="851313" cy="84236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EA858-2EAE-402E-8A4D-D3D467CAFB7B}"/>
              </a:ext>
            </a:extLst>
          </p:cNvPr>
          <p:cNvSpPr txBox="1"/>
          <p:nvPr/>
        </p:nvSpPr>
        <p:spPr>
          <a:xfrm>
            <a:off x="1048379" y="185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38D1B-6970-4C23-8C7A-EF75186CD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60" t="21395" r="49965" b="53098"/>
          <a:stretch/>
        </p:blipFill>
        <p:spPr>
          <a:xfrm>
            <a:off x="117500" y="1292171"/>
            <a:ext cx="6074197" cy="37605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39B44E-8890-48FE-83FF-5EDD9F4505F8}"/>
              </a:ext>
            </a:extLst>
          </p:cNvPr>
          <p:cNvSpPr txBox="1"/>
          <p:nvPr/>
        </p:nvSpPr>
        <p:spPr>
          <a:xfrm>
            <a:off x="117500" y="5052677"/>
            <a:ext cx="5904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Cra-tơ ở Hoa Kỳ là hồ hình thành từ miệng núi lửa đã tắt gần 7000 năm trước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CA586-8995-4880-87A2-B0A6C9BB4095}"/>
              </a:ext>
            </a:extLst>
          </p:cNvPr>
          <p:cNvSpPr txBox="1"/>
          <p:nvPr/>
        </p:nvSpPr>
        <p:spPr>
          <a:xfrm>
            <a:off x="6021993" y="5081889"/>
            <a:ext cx="6322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Tây ở Hà Nội là hồ móng ngựa được</a:t>
            </a:r>
          </a:p>
          <a:p>
            <a:pPr algn="ctr"/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thành từ một khúc uốn của sông Hồng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04EB2-945B-4B40-AEC9-1EACD5F79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36" t="21395" r="26492" b="53098"/>
          <a:stretch/>
        </p:blipFill>
        <p:spPr>
          <a:xfrm>
            <a:off x="6009233" y="1365871"/>
            <a:ext cx="6182767" cy="37160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57DAC6-8AD7-46FE-B816-C8F8CE8E4F7A}"/>
              </a:ext>
            </a:extLst>
          </p:cNvPr>
          <p:cNvSpPr txBox="1"/>
          <p:nvPr/>
        </p:nvSpPr>
        <p:spPr>
          <a:xfrm>
            <a:off x="117500" y="860921"/>
            <a:ext cx="1193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 là khoảng nước tương đối rộng và sâu trong đất liền.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1696</Words>
  <PresentationFormat>Widescreen</PresentationFormat>
  <Paragraphs>247</Paragraphs>
  <Slides>40</Slides>
  <Notes>6</Notes>
  <HiddenSlides>0</HiddenSlides>
  <MMClips>28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Calibri Light</vt:lpstr>
      <vt:lpstr>等线</vt:lpstr>
      <vt:lpstr>Kids</vt:lpstr>
      <vt:lpstr>Tahoma</vt:lpstr>
      <vt:lpstr>Times New Roman</vt:lpstr>
      <vt:lpstr>Wingdings</vt:lpstr>
      <vt:lpstr>方正静蕾简体</vt:lpstr>
      <vt:lpstr>汉仪喵魂体W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2021-07-28T13:19:40Z</dcterms:created>
  <dcterms:modified xsi:type="dcterms:W3CDTF">2022-12-23T15:57:21Z</dcterms:modified>
</cp:coreProperties>
</file>