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9" r:id="rId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68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987574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664245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1913" y="1531119"/>
            <a:ext cx="48600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INSERT THE TITLE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71912" y="555526"/>
            <a:ext cx="486003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65ECF4A-32C8-4E32-896E-66D549AE875A}"/>
              </a:ext>
            </a:extLst>
          </p:cNvPr>
          <p:cNvSpPr/>
          <p:nvPr/>
        </p:nvSpPr>
        <p:spPr>
          <a:xfrm>
            <a:off x="6372200" y="4639315"/>
            <a:ext cx="28089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>
                <a:solidFill>
                  <a:schemeClr val="bg1"/>
                </a:solidFill>
                <a:cs typeface="Arial" pitchFamily="34" charset="0"/>
              </a:rPr>
              <a:t>https://www.vnteach.com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Click to edit text styles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- Widescreen(16:9)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altLang="ko-KR" dirty="0"/>
              <a:t>Free PPT _ 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b="1" dirty="0"/>
              <a:t>Click to edit text styles </a:t>
            </a:r>
            <a:r>
              <a:rPr lang="en-US" b="1" dirty="0"/>
              <a:t>- Widescreen(16:9)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107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292</Words>
  <PresentationFormat>On-screen Show (16:9)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맑은 고딕</vt:lpstr>
      <vt:lpstr>Arial</vt:lpstr>
      <vt:lpstr>Calibri</vt:lpstr>
      <vt:lpstr>Wingdings</vt:lpstr>
      <vt:lpstr>Office Theme</vt:lpstr>
      <vt:lpstr>Custom Design</vt:lpstr>
      <vt:lpstr>PowerPoint Presentation</vt:lpstr>
      <vt:lpstr> Free PPT _ Click to add title</vt:lpstr>
      <vt:lpstr>Free PPT _ Click to add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2014-04-01T16:27:38Z</dcterms:created>
  <dcterms:modified xsi:type="dcterms:W3CDTF">2022-10-13T02:32:31Z</dcterms:modified>
</cp:coreProperties>
</file>