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913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912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5ECF4A-32C8-4E32-896E-66D549AE875A}"/>
              </a:ext>
            </a:extLst>
          </p:cNvPr>
          <p:cNvSpPr/>
          <p:nvPr/>
        </p:nvSpPr>
        <p:spPr>
          <a:xfrm>
            <a:off x="6372200" y="4639315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2022-10-13T02:32:31Z</dcterms:modified>
</cp:coreProperties>
</file>