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91" r:id="rId2"/>
    <p:sldId id="272" r:id="rId3"/>
    <p:sldId id="256" r:id="rId4"/>
    <p:sldId id="257" r:id="rId5"/>
    <p:sldId id="258" r:id="rId6"/>
    <p:sldId id="260" r:id="rId7"/>
    <p:sldId id="261" r:id="rId8"/>
    <p:sldId id="284" r:id="rId9"/>
    <p:sldId id="263" r:id="rId10"/>
    <p:sldId id="273" r:id="rId11"/>
    <p:sldId id="274" r:id="rId12"/>
    <p:sldId id="285" r:id="rId13"/>
    <p:sldId id="286" r:id="rId14"/>
    <p:sldId id="287" r:id="rId15"/>
    <p:sldId id="288" r:id="rId16"/>
    <p:sldId id="289" r:id="rId17"/>
    <p:sldId id="29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72" autoAdjust="0"/>
    <p:restoredTop sz="94660"/>
  </p:normalViewPr>
  <p:slideViewPr>
    <p:cSldViewPr>
      <p:cViewPr>
        <p:scale>
          <a:sx n="57" d="100"/>
          <a:sy n="57" d="100"/>
        </p:scale>
        <p:origin x="-1116" y="-3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737413-64EC-4599-9B0C-764800BC1D74}" type="datetimeFigureOut">
              <a:rPr lang="en-US" smtClean="0"/>
              <a:pPr/>
              <a:t>3/25/2018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1986B4-AC75-45C1-9D7B-3F0728E6A5F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986B4-AC75-45C1-9D7B-3F0728E6A5F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7.png"/><Relationship Id="rId10" Type="http://schemas.openxmlformats.org/officeDocument/2006/relationships/slide" Target="slide17.xml"/><Relationship Id="rId9" Type="http://schemas.microsoft.com/office/2007/relationships/hdphoto" Target="../media/hdphoto6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istrator\Desktop\Mr_Turtle.mp3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slide" Target="slide5.xml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11" Type="http://schemas.openxmlformats.org/officeDocument/2006/relationships/slide" Target="slide7.xml"/><Relationship Id="rId5" Type="http://schemas.openxmlformats.org/officeDocument/2006/relationships/image" Target="../media/image6.png"/><Relationship Id="rId10" Type="http://schemas.openxmlformats.org/officeDocument/2006/relationships/slide" Target="slide4.xml"/><Relationship Id="rId4" Type="http://schemas.openxmlformats.org/officeDocument/2006/relationships/slide" Target="slide10.xml"/><Relationship Id="rId9" Type="http://schemas.openxmlformats.org/officeDocument/2006/relationships/slide" Target="slide8.xml"/><Relationship Id="rId14" Type="http://schemas.microsoft.com/office/2007/relationships/hdphoto" Target="../media/hdphoto6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7.png"/><Relationship Id="rId10" Type="http://schemas.openxmlformats.org/officeDocument/2006/relationships/slide" Target="slide11.xml"/><Relationship Id="rId9" Type="http://schemas.microsoft.com/office/2007/relationships/hdphoto" Target="../media/hdphoto6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7.png"/><Relationship Id="rId10" Type="http://schemas.openxmlformats.org/officeDocument/2006/relationships/slide" Target="slide12.xml"/><Relationship Id="rId9" Type="http://schemas.microsoft.com/office/2007/relationships/hdphoto" Target="../media/hdphoto6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7.png"/><Relationship Id="rId10" Type="http://schemas.openxmlformats.org/officeDocument/2006/relationships/slide" Target="slide13.xml"/><Relationship Id="rId9" Type="http://schemas.microsoft.com/office/2007/relationships/hdphoto" Target="../media/hdphoto6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7.png"/><Relationship Id="rId10" Type="http://schemas.openxmlformats.org/officeDocument/2006/relationships/slide" Target="slide14.xml"/><Relationship Id="rId9" Type="http://schemas.microsoft.com/office/2007/relationships/hdphoto" Target="../media/hdphoto6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7.png"/><Relationship Id="rId10" Type="http://schemas.openxmlformats.org/officeDocument/2006/relationships/slide" Target="slide15.xml"/><Relationship Id="rId9" Type="http://schemas.microsoft.com/office/2007/relationships/hdphoto" Target="../media/hdphoto6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7.png"/><Relationship Id="rId10" Type="http://schemas.openxmlformats.org/officeDocument/2006/relationships/slide" Target="slide16.xml"/><Relationship Id="rId9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HSDD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1 </a:t>
            </a:r>
            <a:r>
              <a:rPr lang="en-US" dirty="0" err="1" smtClean="0"/>
              <a:t>Qủa</a:t>
            </a:r>
            <a:r>
              <a:rPr lang="en-US" dirty="0" smtClean="0"/>
              <a:t> </a:t>
            </a:r>
            <a:r>
              <a:rPr lang="en-US" dirty="0" err="1" smtClean="0"/>
              <a:t>táo</a:t>
            </a:r>
            <a:r>
              <a:rPr lang="en-US" dirty="0" smtClean="0"/>
              <a:t> </a:t>
            </a:r>
            <a:r>
              <a:rPr lang="en-US" dirty="0" err="1" smtClean="0"/>
              <a:t>tương</a:t>
            </a:r>
            <a:r>
              <a:rPr lang="en-US" dirty="0" smtClean="0"/>
              <a:t> </a:t>
            </a:r>
            <a:r>
              <a:rPr lang="en-US" dirty="0" err="1" smtClean="0"/>
              <a:t>ứng</a:t>
            </a:r>
            <a:r>
              <a:rPr lang="en-US" dirty="0" smtClean="0"/>
              <a:t> 1 </a:t>
            </a:r>
            <a:r>
              <a:rPr lang="en-US" dirty="0" err="1" smtClean="0"/>
              <a:t>câu</a:t>
            </a:r>
            <a:r>
              <a:rPr lang="en-US" dirty="0" smtClean="0"/>
              <a:t> </a:t>
            </a:r>
            <a:r>
              <a:rPr lang="en-US" dirty="0" err="1" smtClean="0"/>
              <a:t>hỏi</a:t>
            </a:r>
            <a:endParaRPr lang="en-US" dirty="0" smtClean="0"/>
          </a:p>
          <a:p>
            <a:r>
              <a:rPr lang="en-US" dirty="0" smtClean="0"/>
              <a:t>HS </a:t>
            </a:r>
            <a:r>
              <a:rPr lang="en-US" dirty="0" err="1" smtClean="0"/>
              <a:t>trả</a:t>
            </a:r>
            <a:r>
              <a:rPr lang="en-US" dirty="0" smtClean="0"/>
              <a:t> </a:t>
            </a:r>
            <a:r>
              <a:rPr lang="en-US" dirty="0" err="1" smtClean="0"/>
              <a:t>lời</a:t>
            </a:r>
            <a:r>
              <a:rPr lang="en-US" dirty="0" smtClean="0"/>
              <a:t> </a:t>
            </a:r>
            <a:r>
              <a:rPr lang="en-US" dirty="0" err="1" smtClean="0"/>
              <a:t>sai</a:t>
            </a:r>
            <a:r>
              <a:rPr lang="en-US" dirty="0" smtClean="0"/>
              <a:t> </a:t>
            </a:r>
            <a:r>
              <a:rPr lang="en-US" dirty="0" err="1" smtClean="0"/>
              <a:t>thì</a:t>
            </a:r>
            <a:r>
              <a:rPr lang="en-US" dirty="0" smtClean="0"/>
              <a:t> </a:t>
            </a:r>
            <a:r>
              <a:rPr lang="en-US" dirty="0" err="1" smtClean="0"/>
              <a:t>nhấn</a:t>
            </a:r>
            <a:r>
              <a:rPr lang="en-US" dirty="0" smtClean="0"/>
              <a:t> </a:t>
            </a:r>
            <a:r>
              <a:rPr lang="en-US" dirty="0" err="1" smtClean="0"/>
              <a:t>vào</a:t>
            </a:r>
            <a:r>
              <a:rPr lang="en-US" dirty="0" smtClean="0"/>
              <a:t> con </a:t>
            </a:r>
            <a:r>
              <a:rPr lang="en-US" dirty="0" err="1" smtClean="0"/>
              <a:t>khỉ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Trả</a:t>
            </a:r>
            <a:r>
              <a:rPr lang="en-US" dirty="0" smtClean="0"/>
              <a:t> </a:t>
            </a:r>
            <a:r>
              <a:rPr lang="en-US" dirty="0" err="1" smtClean="0"/>
              <a:t>lời</a:t>
            </a:r>
            <a:r>
              <a:rPr lang="en-US" dirty="0" smtClean="0"/>
              <a:t> </a:t>
            </a:r>
            <a:r>
              <a:rPr lang="en-US" dirty="0" err="1" smtClean="0"/>
              <a:t>đúng</a:t>
            </a:r>
            <a:r>
              <a:rPr lang="en-US" dirty="0" smtClean="0"/>
              <a:t> </a:t>
            </a:r>
            <a:r>
              <a:rPr lang="en-US" dirty="0" err="1" smtClean="0"/>
              <a:t>nhấn</a:t>
            </a:r>
            <a:r>
              <a:rPr lang="en-US" dirty="0" smtClean="0"/>
              <a:t> </a:t>
            </a:r>
            <a:r>
              <a:rPr lang="en-US" dirty="0" err="1" smtClean="0"/>
              <a:t>vào</a:t>
            </a:r>
            <a:r>
              <a:rPr lang="en-US" dirty="0" smtClean="0"/>
              <a:t> </a:t>
            </a:r>
            <a:r>
              <a:rPr lang="en-US" dirty="0" err="1" smtClean="0"/>
              <a:t>cây</a:t>
            </a:r>
            <a:r>
              <a:rPr lang="en-US" dirty="0" smtClean="0"/>
              <a:t> </a:t>
            </a:r>
            <a:r>
              <a:rPr lang="en-US" dirty="0" err="1" smtClean="0"/>
              <a:t>táo</a:t>
            </a:r>
            <a:endParaRPr lang="en-US" dirty="0" smtClean="0"/>
          </a:p>
          <a:p>
            <a:r>
              <a:rPr lang="en-US" dirty="0" err="1" smtClean="0"/>
              <a:t>Giao</a:t>
            </a:r>
            <a:r>
              <a:rPr lang="en-US" dirty="0" smtClean="0"/>
              <a:t> </a:t>
            </a:r>
            <a:r>
              <a:rPr lang="en-US" dirty="0" err="1" smtClean="0"/>
              <a:t>diện</a:t>
            </a:r>
            <a:r>
              <a:rPr lang="en-US" dirty="0" smtClean="0"/>
              <a:t> 2.0</a:t>
            </a:r>
          </a:p>
          <a:p>
            <a:r>
              <a:rPr lang="en-US" dirty="0" err="1" smtClean="0"/>
              <a:t>Dễ</a:t>
            </a:r>
            <a:r>
              <a:rPr lang="en-US" dirty="0" smtClean="0"/>
              <a:t> </a:t>
            </a:r>
            <a:r>
              <a:rPr lang="en-US" dirty="0" err="1" smtClean="0"/>
              <a:t>dàng</a:t>
            </a:r>
            <a:r>
              <a:rPr lang="en-US" dirty="0" smtClean="0"/>
              <a:t> </a:t>
            </a:r>
            <a:r>
              <a:rPr lang="en-US" dirty="0" err="1" smtClean="0"/>
              <a:t>sử</a:t>
            </a:r>
            <a:r>
              <a:rPr lang="en-US" dirty="0" smtClean="0"/>
              <a:t> </a:t>
            </a:r>
            <a:r>
              <a:rPr lang="en-US" dirty="0" err="1" smtClean="0"/>
              <a:t>dụng</a:t>
            </a:r>
            <a:r>
              <a:rPr lang="en-US" dirty="0" smtClean="0"/>
              <a:t> 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buổi</a:t>
            </a:r>
            <a:r>
              <a:rPr lang="en-US" dirty="0" smtClean="0"/>
              <a:t> </a:t>
            </a:r>
            <a:r>
              <a:rPr lang="en-US" dirty="0" err="1" smtClean="0"/>
              <a:t>dạy</a:t>
            </a:r>
            <a:r>
              <a:rPr lang="en-US" dirty="0" smtClean="0"/>
              <a:t> </a:t>
            </a:r>
            <a:r>
              <a:rPr lang="en-US" dirty="0" err="1" smtClean="0"/>
              <a:t>học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Phù</a:t>
            </a:r>
            <a:r>
              <a:rPr lang="en-US" dirty="0" smtClean="0"/>
              <a:t> </a:t>
            </a:r>
            <a:r>
              <a:rPr lang="en-US" dirty="0" err="1" smtClean="0"/>
              <a:t>hợp</a:t>
            </a:r>
            <a:r>
              <a:rPr lang="en-US" dirty="0" smtClean="0"/>
              <a:t> </a:t>
            </a:r>
            <a:r>
              <a:rPr lang="en-US" dirty="0" err="1" smtClean="0"/>
              <a:t>với</a:t>
            </a:r>
            <a:r>
              <a:rPr lang="en-US" dirty="0" smtClean="0"/>
              <a:t> </a:t>
            </a:r>
            <a:r>
              <a:rPr lang="en-US" dirty="0" err="1" smtClean="0"/>
              <a:t>tùy</a:t>
            </a:r>
            <a:r>
              <a:rPr lang="en-US" dirty="0" smtClean="0"/>
              <a:t> </a:t>
            </a:r>
            <a:r>
              <a:rPr lang="en-US" dirty="0" err="1" smtClean="0"/>
              <a:t>cấp</a:t>
            </a:r>
            <a:r>
              <a:rPr lang="en-US" dirty="0" smtClean="0"/>
              <a:t> :</a:t>
            </a:r>
            <a:r>
              <a:rPr lang="en-US" dirty="0" smtClean="0"/>
              <a:t>D</a:t>
            </a:r>
          </a:p>
          <a:p>
            <a:r>
              <a:rPr lang="en-US" dirty="0" err="1" smtClean="0"/>
              <a:t>Qúy</a:t>
            </a:r>
            <a:r>
              <a:rPr lang="en-US" dirty="0" smtClean="0"/>
              <a:t> </a:t>
            </a:r>
            <a:r>
              <a:rPr lang="en-US" dirty="0" err="1" smtClean="0"/>
              <a:t>thầy</a:t>
            </a:r>
            <a:r>
              <a:rPr lang="en-US" dirty="0" smtClean="0"/>
              <a:t> </a:t>
            </a:r>
            <a:r>
              <a:rPr lang="en-US" dirty="0" err="1" smtClean="0"/>
              <a:t>cô</a:t>
            </a:r>
            <a:r>
              <a:rPr lang="en-US" dirty="0" smtClean="0"/>
              <a:t> </a:t>
            </a:r>
            <a:r>
              <a:rPr lang="en-US" dirty="0" err="1" smtClean="0"/>
              <a:t>cũng</a:t>
            </a:r>
            <a:r>
              <a:rPr lang="en-US" dirty="0" smtClean="0"/>
              <a:t> </a:t>
            </a:r>
            <a:r>
              <a:rPr lang="en-US" dirty="0" err="1" smtClean="0"/>
              <a:t>như</a:t>
            </a:r>
            <a:r>
              <a:rPr lang="en-US" dirty="0" smtClean="0"/>
              <a:t> SV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thể</a:t>
            </a:r>
            <a:r>
              <a:rPr lang="en-US" dirty="0" smtClean="0"/>
              <a:t> </a:t>
            </a:r>
            <a:r>
              <a:rPr lang="en-US" dirty="0" err="1" smtClean="0"/>
              <a:t>chèn</a:t>
            </a:r>
            <a:r>
              <a:rPr lang="en-US" dirty="0" smtClean="0"/>
              <a:t> </a:t>
            </a:r>
            <a:r>
              <a:rPr lang="en-US" dirty="0" err="1" smtClean="0"/>
              <a:t>nhạc</a:t>
            </a:r>
            <a:r>
              <a:rPr lang="en-US" dirty="0" smtClean="0"/>
              <a:t> </a:t>
            </a:r>
            <a:r>
              <a:rPr lang="en-US" dirty="0" err="1" smtClean="0"/>
              <a:t>riêng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mình</a:t>
            </a:r>
            <a:r>
              <a:rPr lang="en-US" dirty="0" smtClean="0"/>
              <a:t> </a:t>
            </a:r>
            <a:r>
              <a:rPr lang="en-US" smtClean="0"/>
              <a:t>ở side 2 ^^</a:t>
            </a:r>
            <a:endParaRPr lang="en-US" dirty="0" smtClean="0"/>
          </a:p>
          <a:p>
            <a:r>
              <a:rPr lang="en-US" dirty="0" err="1" smtClean="0"/>
              <a:t>Tác</a:t>
            </a:r>
            <a:r>
              <a:rPr lang="en-US" dirty="0" smtClean="0"/>
              <a:t> </a:t>
            </a:r>
            <a:r>
              <a:rPr lang="en-US" dirty="0" err="1" smtClean="0"/>
              <a:t>giả</a:t>
            </a:r>
            <a:r>
              <a:rPr lang="en-US" dirty="0" smtClean="0"/>
              <a:t> : </a:t>
            </a:r>
            <a:r>
              <a:rPr lang="en-US" dirty="0" err="1" smtClean="0"/>
              <a:t>Trần</a:t>
            </a:r>
            <a:r>
              <a:rPr lang="en-US" dirty="0" smtClean="0"/>
              <a:t> </a:t>
            </a:r>
            <a:r>
              <a:rPr lang="en-US" dirty="0" err="1" smtClean="0"/>
              <a:t>Hữu</a:t>
            </a:r>
            <a:r>
              <a:rPr lang="en-US" dirty="0" smtClean="0"/>
              <a:t> </a:t>
            </a:r>
            <a:r>
              <a:rPr lang="en-US" dirty="0" err="1" smtClean="0"/>
              <a:t>Thắng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19200" y="304800"/>
            <a:ext cx="5943600" cy="2057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743200" y="9144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Thầy</a:t>
            </a:r>
            <a:r>
              <a:rPr lang="en-US" dirty="0" smtClean="0"/>
              <a:t> </a:t>
            </a:r>
            <a:r>
              <a:rPr lang="en-US" dirty="0" err="1" smtClean="0"/>
              <a:t>cô</a:t>
            </a:r>
            <a:r>
              <a:rPr lang="en-US" dirty="0" smtClean="0"/>
              <a:t> </a:t>
            </a:r>
            <a:r>
              <a:rPr lang="en-US" dirty="0" err="1" smtClean="0"/>
              <a:t>điền</a:t>
            </a:r>
            <a:r>
              <a:rPr lang="en-US" dirty="0" smtClean="0"/>
              <a:t> </a:t>
            </a:r>
            <a:r>
              <a:rPr lang="en-US" dirty="0" err="1" smtClean="0"/>
              <a:t>câu</a:t>
            </a:r>
            <a:r>
              <a:rPr lang="en-US" dirty="0" smtClean="0"/>
              <a:t> </a:t>
            </a:r>
            <a:r>
              <a:rPr lang="en-US" dirty="0" err="1" smtClean="0"/>
              <a:t>hỏi</a:t>
            </a:r>
            <a:r>
              <a:rPr lang="en-US" dirty="0" smtClean="0"/>
              <a:t> ở đây9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524000" y="2438400"/>
            <a:ext cx="5181600" cy="1905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Kết quả hình ảnh cho tree apple carto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941" y="2590800"/>
            <a:ext cx="3146059" cy="34786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743200" y="30480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ở </a:t>
            </a:r>
            <a:r>
              <a:rPr lang="en-US" dirty="0" err="1" smtClean="0"/>
              <a:t>chỗ</a:t>
            </a:r>
            <a:r>
              <a:rPr lang="en-US" dirty="0" smtClean="0"/>
              <a:t> </a:t>
            </a:r>
            <a:r>
              <a:rPr lang="en-US" dirty="0" err="1" smtClean="0"/>
              <a:t>này</a:t>
            </a:r>
            <a:r>
              <a:rPr lang="en-US" dirty="0" smtClean="0"/>
              <a:t> </a:t>
            </a:r>
            <a:r>
              <a:rPr lang="en-US" dirty="0" err="1" smtClean="0"/>
              <a:t>quý</a:t>
            </a:r>
            <a:r>
              <a:rPr lang="en-US" dirty="0" smtClean="0"/>
              <a:t> </a:t>
            </a:r>
            <a:r>
              <a:rPr lang="en-US" dirty="0" err="1" smtClean="0"/>
              <a:t>thầy</a:t>
            </a:r>
            <a:r>
              <a:rPr lang="en-US" dirty="0" smtClean="0"/>
              <a:t> </a:t>
            </a:r>
            <a:r>
              <a:rPr lang="en-US" dirty="0" err="1" smtClean="0"/>
              <a:t>cô</a:t>
            </a:r>
            <a:r>
              <a:rPr lang="en-US" dirty="0" smtClean="0"/>
              <a:t> </a:t>
            </a:r>
            <a:r>
              <a:rPr lang="en-US" dirty="0" err="1" smtClean="0"/>
              <a:t>điền</a:t>
            </a:r>
            <a:r>
              <a:rPr lang="en-US" dirty="0" smtClean="0"/>
              <a:t> </a:t>
            </a:r>
            <a:r>
              <a:rPr lang="en-US" dirty="0" err="1" smtClean="0"/>
              <a:t>câu</a:t>
            </a:r>
            <a:r>
              <a:rPr lang="en-US" dirty="0" smtClean="0"/>
              <a:t> </a:t>
            </a:r>
            <a:r>
              <a:rPr lang="en-US" dirty="0" err="1" smtClean="0"/>
              <a:t>trả</a:t>
            </a:r>
            <a:r>
              <a:rPr lang="en-US" dirty="0" smtClean="0"/>
              <a:t> </a:t>
            </a:r>
            <a:r>
              <a:rPr lang="en-US" dirty="0" err="1" smtClean="0"/>
              <a:t>lời</a:t>
            </a:r>
            <a:endParaRPr lang="en-US" dirty="0"/>
          </a:p>
        </p:txBody>
      </p:sp>
      <p:pic>
        <p:nvPicPr>
          <p:cNvPr id="9" name="Picture 8" descr="886255f75f86d6f948235e2659cdd1c2.pn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581400" y="4419600"/>
            <a:ext cx="1900084" cy="18407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3c30cbc4c2a68d697fb9741f0d9a9138.png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828800" y="2468564"/>
            <a:ext cx="4648200" cy="4648200"/>
          </a:xfrm>
        </p:spPr>
      </p:pic>
      <p:sp>
        <p:nvSpPr>
          <p:cNvPr id="8" name="TextBox 7">
            <a:hlinkClick r:id="rId2" action="ppaction://hlinksldjump"/>
          </p:cNvPr>
          <p:cNvSpPr txBox="1"/>
          <p:nvPr/>
        </p:nvSpPr>
        <p:spPr>
          <a:xfrm>
            <a:off x="1981200" y="3657600"/>
            <a:ext cx="1905000" cy="838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SAI RỒI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nè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3c30cbc4c2a68d697fb9741f0d9a9138.png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828800" y="2468564"/>
            <a:ext cx="4648200" cy="4648200"/>
          </a:xfrm>
        </p:spPr>
      </p:pic>
      <p:sp>
        <p:nvSpPr>
          <p:cNvPr id="8" name="TextBox 7">
            <a:hlinkClick r:id="rId4" action="ppaction://hlinksldjump"/>
          </p:cNvPr>
          <p:cNvSpPr txBox="1"/>
          <p:nvPr/>
        </p:nvSpPr>
        <p:spPr>
          <a:xfrm>
            <a:off x="1981200" y="3657600"/>
            <a:ext cx="1905000" cy="838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SAI RỒI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nè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3c30cbc4c2a68d697fb9741f0d9a9138.png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828800" y="2468564"/>
            <a:ext cx="4648200" cy="4648200"/>
          </a:xfrm>
        </p:spPr>
      </p:pic>
      <p:sp>
        <p:nvSpPr>
          <p:cNvPr id="8" name="TextBox 7">
            <a:hlinkClick r:id="rId4" action="ppaction://hlinksldjump"/>
          </p:cNvPr>
          <p:cNvSpPr txBox="1"/>
          <p:nvPr/>
        </p:nvSpPr>
        <p:spPr>
          <a:xfrm>
            <a:off x="1981200" y="3657600"/>
            <a:ext cx="1905000" cy="838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SAI RỒI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nè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3c30cbc4c2a68d697fb9741f0d9a9138.png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828800" y="2468564"/>
            <a:ext cx="4648200" cy="4648200"/>
          </a:xfrm>
        </p:spPr>
      </p:pic>
      <p:sp>
        <p:nvSpPr>
          <p:cNvPr id="8" name="TextBox 7">
            <a:hlinkClick r:id="rId4" action="ppaction://hlinksldjump"/>
          </p:cNvPr>
          <p:cNvSpPr txBox="1"/>
          <p:nvPr/>
        </p:nvSpPr>
        <p:spPr>
          <a:xfrm>
            <a:off x="1981200" y="3657600"/>
            <a:ext cx="1905000" cy="838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SAI RỒI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nè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3c30cbc4c2a68d697fb9741f0d9a9138.png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828800" y="2468564"/>
            <a:ext cx="4648200" cy="4648200"/>
          </a:xfrm>
        </p:spPr>
      </p:pic>
      <p:sp>
        <p:nvSpPr>
          <p:cNvPr id="8" name="TextBox 7">
            <a:hlinkClick r:id="rId4" action="ppaction://hlinksldjump"/>
          </p:cNvPr>
          <p:cNvSpPr txBox="1"/>
          <p:nvPr/>
        </p:nvSpPr>
        <p:spPr>
          <a:xfrm>
            <a:off x="1981200" y="3657600"/>
            <a:ext cx="1905000" cy="838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SAI RỒI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nè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3c30cbc4c2a68d697fb9741f0d9a9138.png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828800" y="2468564"/>
            <a:ext cx="4648200" cy="4648200"/>
          </a:xfrm>
        </p:spPr>
      </p:pic>
      <p:sp>
        <p:nvSpPr>
          <p:cNvPr id="8" name="TextBox 7">
            <a:hlinkClick r:id="rId4" action="ppaction://hlinksldjump"/>
          </p:cNvPr>
          <p:cNvSpPr txBox="1"/>
          <p:nvPr/>
        </p:nvSpPr>
        <p:spPr>
          <a:xfrm>
            <a:off x="1981200" y="3657600"/>
            <a:ext cx="1905000" cy="838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SAI RỒI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nè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3c30cbc4c2a68d697fb9741f0d9a9138.png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828800" y="2468564"/>
            <a:ext cx="4648200" cy="4648200"/>
          </a:xfrm>
        </p:spPr>
      </p:pic>
      <p:sp>
        <p:nvSpPr>
          <p:cNvPr id="8" name="TextBox 7">
            <a:hlinkClick r:id="rId4" action="ppaction://hlinksldjump"/>
          </p:cNvPr>
          <p:cNvSpPr txBox="1"/>
          <p:nvPr/>
        </p:nvSpPr>
        <p:spPr>
          <a:xfrm>
            <a:off x="1981200" y="3657600"/>
            <a:ext cx="1905000" cy="838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SAI RỒI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nè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Khỉ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Táo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038b4ff17003114c478d29a567a6daaf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43200" y="1447800"/>
            <a:ext cx="2993754" cy="4800600"/>
          </a:xfrm>
          <a:prstGeom prst="rect">
            <a:avLst/>
          </a:prstGeom>
        </p:spPr>
      </p:pic>
      <p:pic>
        <p:nvPicPr>
          <p:cNvPr id="5" name="Picture 4" descr="4a28406e86abb27c8f54aaa4fce82474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57995" y="4733540"/>
            <a:ext cx="2286005" cy="2124460"/>
          </a:xfrm>
          <a:prstGeom prst="rect">
            <a:avLst/>
          </a:prstGeom>
        </p:spPr>
      </p:pic>
      <p:sp>
        <p:nvSpPr>
          <p:cNvPr id="6" name="TextBox 5">
            <a:hlinkClick r:id="rId4" action="ppaction://hlinksldjump"/>
          </p:cNvPr>
          <p:cNvSpPr txBox="1"/>
          <p:nvPr/>
        </p:nvSpPr>
        <p:spPr>
          <a:xfrm>
            <a:off x="7239000" y="5029200"/>
            <a:ext cx="152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PLAY</a:t>
            </a:r>
            <a:endParaRPr lang="en-US" sz="5400" dirty="0">
              <a:solidFill>
                <a:srgbClr val="FF0000"/>
              </a:solidFill>
            </a:endParaRPr>
          </a:p>
        </p:txBody>
      </p:sp>
      <p:pic>
        <p:nvPicPr>
          <p:cNvPr id="7" name="Mr_Turtl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-838200" y="2514600"/>
            <a:ext cx="914400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871ae532f8a54d4c42f4a31c510cfe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1219200"/>
            <a:ext cx="4495800" cy="4992320"/>
          </a:xfrm>
          <a:prstGeom prst="rect">
            <a:avLst/>
          </a:prstGeom>
        </p:spPr>
      </p:pic>
      <p:pic>
        <p:nvPicPr>
          <p:cNvPr id="5" name="Picture 4" descr="40f9fda41d493f5ee4f319e5666124a8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7467600" y="2286000"/>
            <a:ext cx="1295400" cy="1219200"/>
          </a:xfrm>
          <a:prstGeom prst="rect">
            <a:avLst/>
          </a:prstGeom>
        </p:spPr>
      </p:pic>
      <p:pic>
        <p:nvPicPr>
          <p:cNvPr id="6" name="Picture 5" descr="40f9fda41d493f5ee4f319e5666124a8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7162800" y="3657600"/>
            <a:ext cx="1295400" cy="1219200"/>
          </a:xfrm>
          <a:prstGeom prst="rect">
            <a:avLst/>
          </a:prstGeom>
        </p:spPr>
      </p:pic>
      <p:pic>
        <p:nvPicPr>
          <p:cNvPr id="7" name="Picture 6" descr="40f9fda41d493f5ee4f319e5666124a8.pn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5105400" y="2286000"/>
            <a:ext cx="1219200" cy="1219200"/>
          </a:xfrm>
          <a:prstGeom prst="rect">
            <a:avLst/>
          </a:prstGeom>
        </p:spPr>
      </p:pic>
      <p:pic>
        <p:nvPicPr>
          <p:cNvPr id="8" name="Picture 7" descr="40f9fda41d493f5ee4f319e5666124a8.pn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5638800" y="1295400"/>
            <a:ext cx="1295400" cy="1295400"/>
          </a:xfrm>
          <a:prstGeom prst="rect">
            <a:avLst/>
          </a:prstGeom>
        </p:spPr>
      </p:pic>
      <p:pic>
        <p:nvPicPr>
          <p:cNvPr id="9" name="Picture 8" descr="40f9fda41d493f5ee4f319e5666124a8.pn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6781799" y="1447800"/>
            <a:ext cx="1219201" cy="1219200"/>
          </a:xfrm>
          <a:prstGeom prst="rect">
            <a:avLst/>
          </a:prstGeom>
        </p:spPr>
      </p:pic>
      <p:pic>
        <p:nvPicPr>
          <p:cNvPr id="10" name="Picture 9" descr="40f9fda41d493f5ee4f319e5666124a8.pn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4724398" y="3581400"/>
            <a:ext cx="1219201" cy="1143000"/>
          </a:xfrm>
          <a:prstGeom prst="rect">
            <a:avLst/>
          </a:prstGeom>
        </p:spPr>
      </p:pic>
      <p:pic>
        <p:nvPicPr>
          <p:cNvPr id="11" name="Picture 10" descr="40f9fda41d493f5ee4f319e5666124a8.png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6248400" y="2514600"/>
            <a:ext cx="1295400" cy="1295400"/>
          </a:xfrm>
          <a:prstGeom prst="rect">
            <a:avLst/>
          </a:prstGeom>
        </p:spPr>
      </p:pic>
      <p:pic>
        <p:nvPicPr>
          <p:cNvPr id="13" name="Picture 12" descr="886255f75f86d6f948235e2659cdd1c2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828800" y="4864894"/>
            <a:ext cx="2057400" cy="1993106"/>
          </a:xfrm>
          <a:prstGeom prst="rect">
            <a:avLst/>
          </a:prstGeom>
        </p:spPr>
      </p:pic>
      <p:pic>
        <p:nvPicPr>
          <p:cNvPr id="16" name="Picture 2" descr="Kết quả hình ảnh cho tree apple cartoon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="" xmlns:a14="http://schemas.microsoft.com/office/drawing/2010/main">
                  <a14:imgLayer r:embed="rId14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124200"/>
            <a:ext cx="1752600" cy="1981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33333E-6 L 0.18768 -3.33333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-3.33333E-6 0.1722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768 -3.33333E-6 L 0.26268 -3.33333E-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2.22222E-6 L 1.11022E-16 0.3444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267 0 L 0.34601 0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" y="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3.33333E-6 L -0.00417 0.48334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2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6 -3.33333E-6 L 0.396 -3.33333E-6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" y="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-0.00417 0.29445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1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601 -2.22222E-6 L 0.47934 -2.22222E-6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" y="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5.55112E-17 L -3.33333E-6 0.45556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7934 -3.33333E-6 L 0.52934 -3.33333E-6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" y="0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0.00416 0.13334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83 -2.22222E-6 L 0.02083 0.33334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934 -3.33333E-6 L 0.571 -3.33333E-6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19200" y="304800"/>
            <a:ext cx="5943600" cy="2057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743200" y="9144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Thầy</a:t>
            </a:r>
            <a:r>
              <a:rPr lang="en-US" dirty="0" smtClean="0"/>
              <a:t> </a:t>
            </a:r>
            <a:r>
              <a:rPr lang="en-US" dirty="0" err="1" smtClean="0"/>
              <a:t>cô</a:t>
            </a:r>
            <a:r>
              <a:rPr lang="en-US" dirty="0" smtClean="0"/>
              <a:t> </a:t>
            </a:r>
            <a:r>
              <a:rPr lang="en-US" dirty="0" err="1" smtClean="0"/>
              <a:t>điền</a:t>
            </a:r>
            <a:r>
              <a:rPr lang="en-US" dirty="0" smtClean="0"/>
              <a:t> </a:t>
            </a:r>
            <a:r>
              <a:rPr lang="en-US" dirty="0" err="1" smtClean="0"/>
              <a:t>câu</a:t>
            </a:r>
            <a:r>
              <a:rPr lang="en-US" dirty="0" smtClean="0"/>
              <a:t> </a:t>
            </a:r>
            <a:r>
              <a:rPr lang="en-US" dirty="0" err="1" smtClean="0"/>
              <a:t>hỏi</a:t>
            </a:r>
            <a:r>
              <a:rPr lang="en-US" dirty="0" smtClean="0"/>
              <a:t> ở đây3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524000" y="2438400"/>
            <a:ext cx="5181600" cy="1905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Kết quả hình ảnh cho tree apple carto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941" y="2590800"/>
            <a:ext cx="3146059" cy="34786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743200" y="30480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ở </a:t>
            </a:r>
            <a:r>
              <a:rPr lang="en-US" dirty="0" err="1" smtClean="0"/>
              <a:t>chỗ</a:t>
            </a:r>
            <a:r>
              <a:rPr lang="en-US" dirty="0" smtClean="0"/>
              <a:t> </a:t>
            </a:r>
            <a:r>
              <a:rPr lang="en-US" dirty="0" err="1" smtClean="0"/>
              <a:t>này</a:t>
            </a:r>
            <a:r>
              <a:rPr lang="en-US" dirty="0" smtClean="0"/>
              <a:t> </a:t>
            </a:r>
            <a:r>
              <a:rPr lang="en-US" dirty="0" err="1" smtClean="0"/>
              <a:t>quý</a:t>
            </a:r>
            <a:r>
              <a:rPr lang="en-US" dirty="0" smtClean="0"/>
              <a:t> </a:t>
            </a:r>
            <a:r>
              <a:rPr lang="en-US" dirty="0" err="1" smtClean="0"/>
              <a:t>thầy</a:t>
            </a:r>
            <a:r>
              <a:rPr lang="en-US" dirty="0" smtClean="0"/>
              <a:t> </a:t>
            </a:r>
            <a:r>
              <a:rPr lang="en-US" dirty="0" err="1" smtClean="0"/>
              <a:t>cô</a:t>
            </a:r>
            <a:r>
              <a:rPr lang="en-US" dirty="0" smtClean="0"/>
              <a:t> </a:t>
            </a:r>
            <a:r>
              <a:rPr lang="en-US" dirty="0" err="1" smtClean="0"/>
              <a:t>điền</a:t>
            </a:r>
            <a:r>
              <a:rPr lang="en-US" dirty="0" smtClean="0"/>
              <a:t> </a:t>
            </a:r>
            <a:r>
              <a:rPr lang="en-US" dirty="0" err="1" smtClean="0"/>
              <a:t>câu</a:t>
            </a:r>
            <a:r>
              <a:rPr lang="en-US" dirty="0" smtClean="0"/>
              <a:t> </a:t>
            </a:r>
            <a:r>
              <a:rPr lang="en-US" dirty="0" err="1" smtClean="0"/>
              <a:t>trả</a:t>
            </a:r>
            <a:r>
              <a:rPr lang="en-US" dirty="0" smtClean="0"/>
              <a:t> </a:t>
            </a:r>
            <a:r>
              <a:rPr lang="en-US" dirty="0" err="1" smtClean="0"/>
              <a:t>lời</a:t>
            </a:r>
            <a:endParaRPr lang="en-US" dirty="0"/>
          </a:p>
        </p:txBody>
      </p:sp>
      <p:pic>
        <p:nvPicPr>
          <p:cNvPr id="9" name="Picture 8" descr="886255f75f86d6f948235e2659cdd1c2.pn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657600" y="4495800"/>
            <a:ext cx="1900084" cy="18407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19200" y="304800"/>
            <a:ext cx="5943600" cy="2057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743200" y="9144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Thầy</a:t>
            </a:r>
            <a:r>
              <a:rPr lang="en-US" dirty="0" smtClean="0"/>
              <a:t> </a:t>
            </a:r>
            <a:r>
              <a:rPr lang="en-US" dirty="0" err="1" smtClean="0"/>
              <a:t>cô</a:t>
            </a:r>
            <a:r>
              <a:rPr lang="en-US" dirty="0" smtClean="0"/>
              <a:t> </a:t>
            </a:r>
            <a:r>
              <a:rPr lang="en-US" dirty="0" err="1" smtClean="0"/>
              <a:t>điền</a:t>
            </a:r>
            <a:r>
              <a:rPr lang="en-US" dirty="0" smtClean="0"/>
              <a:t> </a:t>
            </a:r>
            <a:r>
              <a:rPr lang="en-US" dirty="0" err="1" smtClean="0"/>
              <a:t>câu</a:t>
            </a:r>
            <a:r>
              <a:rPr lang="en-US" dirty="0" smtClean="0"/>
              <a:t> </a:t>
            </a:r>
            <a:r>
              <a:rPr lang="en-US" dirty="0" err="1" smtClean="0"/>
              <a:t>hỏi</a:t>
            </a:r>
            <a:r>
              <a:rPr lang="en-US" dirty="0" smtClean="0"/>
              <a:t> ở đây4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524000" y="2438400"/>
            <a:ext cx="5181600" cy="1905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Kết quả hình ảnh cho tree apple carto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941" y="2590800"/>
            <a:ext cx="3146059" cy="34786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743200" y="30480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ở </a:t>
            </a:r>
            <a:r>
              <a:rPr lang="en-US" dirty="0" err="1" smtClean="0"/>
              <a:t>chỗ</a:t>
            </a:r>
            <a:r>
              <a:rPr lang="en-US" dirty="0" smtClean="0"/>
              <a:t> </a:t>
            </a:r>
            <a:r>
              <a:rPr lang="en-US" dirty="0" err="1" smtClean="0"/>
              <a:t>này</a:t>
            </a:r>
            <a:r>
              <a:rPr lang="en-US" dirty="0" smtClean="0"/>
              <a:t> </a:t>
            </a:r>
            <a:r>
              <a:rPr lang="en-US" dirty="0" err="1" smtClean="0"/>
              <a:t>quý</a:t>
            </a:r>
            <a:r>
              <a:rPr lang="en-US" dirty="0" smtClean="0"/>
              <a:t> </a:t>
            </a:r>
            <a:r>
              <a:rPr lang="en-US" dirty="0" err="1" smtClean="0"/>
              <a:t>thầy</a:t>
            </a:r>
            <a:r>
              <a:rPr lang="en-US" dirty="0" smtClean="0"/>
              <a:t> </a:t>
            </a:r>
            <a:r>
              <a:rPr lang="en-US" dirty="0" err="1" smtClean="0"/>
              <a:t>cô</a:t>
            </a:r>
            <a:r>
              <a:rPr lang="en-US" dirty="0" smtClean="0"/>
              <a:t> </a:t>
            </a:r>
            <a:r>
              <a:rPr lang="en-US" dirty="0" err="1" smtClean="0"/>
              <a:t>điền</a:t>
            </a:r>
            <a:r>
              <a:rPr lang="en-US" dirty="0" smtClean="0"/>
              <a:t> </a:t>
            </a:r>
            <a:r>
              <a:rPr lang="en-US" dirty="0" err="1" smtClean="0"/>
              <a:t>câu</a:t>
            </a:r>
            <a:r>
              <a:rPr lang="en-US" dirty="0" smtClean="0"/>
              <a:t> </a:t>
            </a:r>
            <a:r>
              <a:rPr lang="en-US" dirty="0" err="1" smtClean="0"/>
              <a:t>trả</a:t>
            </a:r>
            <a:r>
              <a:rPr lang="en-US" dirty="0" smtClean="0"/>
              <a:t> </a:t>
            </a:r>
            <a:r>
              <a:rPr lang="en-US" dirty="0" err="1" smtClean="0"/>
              <a:t>lời</a:t>
            </a:r>
            <a:endParaRPr lang="en-US" dirty="0"/>
          </a:p>
        </p:txBody>
      </p:sp>
      <p:pic>
        <p:nvPicPr>
          <p:cNvPr id="9" name="Picture 8" descr="886255f75f86d6f948235e2659cdd1c2.pn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048000" y="4419600"/>
            <a:ext cx="1900084" cy="18407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19200" y="304800"/>
            <a:ext cx="5943600" cy="2057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743200" y="9144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Thầy</a:t>
            </a:r>
            <a:r>
              <a:rPr lang="en-US" dirty="0" smtClean="0"/>
              <a:t> </a:t>
            </a:r>
            <a:r>
              <a:rPr lang="en-US" dirty="0" err="1" smtClean="0"/>
              <a:t>cô</a:t>
            </a:r>
            <a:r>
              <a:rPr lang="en-US" dirty="0" smtClean="0"/>
              <a:t> </a:t>
            </a:r>
            <a:r>
              <a:rPr lang="en-US" dirty="0" err="1" smtClean="0"/>
              <a:t>điền</a:t>
            </a:r>
            <a:r>
              <a:rPr lang="en-US" dirty="0" smtClean="0"/>
              <a:t> </a:t>
            </a:r>
            <a:r>
              <a:rPr lang="en-US" dirty="0" err="1" smtClean="0"/>
              <a:t>câu</a:t>
            </a:r>
            <a:r>
              <a:rPr lang="en-US" dirty="0" smtClean="0"/>
              <a:t> </a:t>
            </a:r>
            <a:r>
              <a:rPr lang="en-US" dirty="0" err="1" smtClean="0"/>
              <a:t>hỏi</a:t>
            </a:r>
            <a:r>
              <a:rPr lang="en-US" dirty="0" smtClean="0"/>
              <a:t> ở đây5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524000" y="2438400"/>
            <a:ext cx="5181600" cy="1905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Kết quả hình ảnh cho tree apple carto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941" y="2590800"/>
            <a:ext cx="3146059" cy="34786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743200" y="30480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ở </a:t>
            </a:r>
            <a:r>
              <a:rPr lang="en-US" dirty="0" err="1" smtClean="0"/>
              <a:t>chỗ</a:t>
            </a:r>
            <a:r>
              <a:rPr lang="en-US" dirty="0" smtClean="0"/>
              <a:t> </a:t>
            </a:r>
            <a:r>
              <a:rPr lang="en-US" dirty="0" err="1" smtClean="0"/>
              <a:t>này</a:t>
            </a:r>
            <a:r>
              <a:rPr lang="en-US" dirty="0" smtClean="0"/>
              <a:t> </a:t>
            </a:r>
            <a:r>
              <a:rPr lang="en-US" dirty="0" err="1" smtClean="0"/>
              <a:t>quý</a:t>
            </a:r>
            <a:r>
              <a:rPr lang="en-US" dirty="0" smtClean="0"/>
              <a:t> </a:t>
            </a:r>
            <a:r>
              <a:rPr lang="en-US" dirty="0" err="1" smtClean="0"/>
              <a:t>thầy</a:t>
            </a:r>
            <a:r>
              <a:rPr lang="en-US" dirty="0" smtClean="0"/>
              <a:t> </a:t>
            </a:r>
            <a:r>
              <a:rPr lang="en-US" dirty="0" err="1" smtClean="0"/>
              <a:t>cô</a:t>
            </a:r>
            <a:r>
              <a:rPr lang="en-US" dirty="0" smtClean="0"/>
              <a:t> </a:t>
            </a:r>
            <a:r>
              <a:rPr lang="en-US" dirty="0" err="1" smtClean="0"/>
              <a:t>điền</a:t>
            </a:r>
            <a:r>
              <a:rPr lang="en-US" dirty="0" smtClean="0"/>
              <a:t> </a:t>
            </a:r>
            <a:r>
              <a:rPr lang="en-US" dirty="0" err="1" smtClean="0"/>
              <a:t>câu</a:t>
            </a:r>
            <a:r>
              <a:rPr lang="en-US" dirty="0" smtClean="0"/>
              <a:t> </a:t>
            </a:r>
            <a:r>
              <a:rPr lang="en-US" dirty="0" err="1" smtClean="0"/>
              <a:t>trả</a:t>
            </a:r>
            <a:r>
              <a:rPr lang="en-US" dirty="0" smtClean="0"/>
              <a:t> </a:t>
            </a:r>
            <a:r>
              <a:rPr lang="en-US" dirty="0" err="1" smtClean="0"/>
              <a:t>lời</a:t>
            </a:r>
            <a:endParaRPr lang="en-US" dirty="0"/>
          </a:p>
        </p:txBody>
      </p:sp>
      <p:pic>
        <p:nvPicPr>
          <p:cNvPr id="9" name="Picture 8" descr="886255f75f86d6f948235e2659cdd1c2.pn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505200" y="4419600"/>
            <a:ext cx="1900084" cy="18407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19200" y="304800"/>
            <a:ext cx="5943600" cy="2057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743200" y="9144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Thầy</a:t>
            </a:r>
            <a:r>
              <a:rPr lang="en-US" dirty="0" smtClean="0"/>
              <a:t> </a:t>
            </a:r>
            <a:r>
              <a:rPr lang="en-US" dirty="0" err="1" smtClean="0"/>
              <a:t>cô</a:t>
            </a:r>
            <a:r>
              <a:rPr lang="en-US" dirty="0" smtClean="0"/>
              <a:t> </a:t>
            </a:r>
            <a:r>
              <a:rPr lang="en-US" dirty="0" err="1" smtClean="0"/>
              <a:t>điền</a:t>
            </a:r>
            <a:r>
              <a:rPr lang="en-US" dirty="0" smtClean="0"/>
              <a:t> </a:t>
            </a:r>
            <a:r>
              <a:rPr lang="en-US" dirty="0" err="1" smtClean="0"/>
              <a:t>câu</a:t>
            </a:r>
            <a:r>
              <a:rPr lang="en-US" dirty="0" smtClean="0"/>
              <a:t> </a:t>
            </a:r>
            <a:r>
              <a:rPr lang="en-US" dirty="0" err="1" smtClean="0"/>
              <a:t>hỏi</a:t>
            </a:r>
            <a:r>
              <a:rPr lang="en-US" dirty="0" smtClean="0"/>
              <a:t> ở đây6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524000" y="2438400"/>
            <a:ext cx="5181600" cy="1905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Kết quả hình ảnh cho tree apple carto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941" y="2590800"/>
            <a:ext cx="3146059" cy="34786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743200" y="30480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ở </a:t>
            </a:r>
            <a:r>
              <a:rPr lang="en-US" dirty="0" err="1" smtClean="0"/>
              <a:t>chỗ</a:t>
            </a:r>
            <a:r>
              <a:rPr lang="en-US" dirty="0" smtClean="0"/>
              <a:t> </a:t>
            </a:r>
            <a:r>
              <a:rPr lang="en-US" dirty="0" err="1" smtClean="0"/>
              <a:t>này</a:t>
            </a:r>
            <a:r>
              <a:rPr lang="en-US" dirty="0" smtClean="0"/>
              <a:t> </a:t>
            </a:r>
            <a:r>
              <a:rPr lang="en-US" dirty="0" err="1" smtClean="0"/>
              <a:t>quý</a:t>
            </a:r>
            <a:r>
              <a:rPr lang="en-US" dirty="0" smtClean="0"/>
              <a:t> </a:t>
            </a:r>
            <a:r>
              <a:rPr lang="en-US" dirty="0" err="1" smtClean="0"/>
              <a:t>thầy</a:t>
            </a:r>
            <a:r>
              <a:rPr lang="en-US" dirty="0" smtClean="0"/>
              <a:t> </a:t>
            </a:r>
            <a:r>
              <a:rPr lang="en-US" dirty="0" err="1" smtClean="0"/>
              <a:t>cô</a:t>
            </a:r>
            <a:r>
              <a:rPr lang="en-US" dirty="0" smtClean="0"/>
              <a:t> </a:t>
            </a:r>
            <a:r>
              <a:rPr lang="en-US" dirty="0" err="1" smtClean="0"/>
              <a:t>điền</a:t>
            </a:r>
            <a:r>
              <a:rPr lang="en-US" dirty="0" smtClean="0"/>
              <a:t> </a:t>
            </a:r>
            <a:r>
              <a:rPr lang="en-US" dirty="0" err="1" smtClean="0"/>
              <a:t>câu</a:t>
            </a:r>
            <a:r>
              <a:rPr lang="en-US" dirty="0" smtClean="0"/>
              <a:t> </a:t>
            </a:r>
            <a:r>
              <a:rPr lang="en-US" dirty="0" err="1" smtClean="0"/>
              <a:t>trả</a:t>
            </a:r>
            <a:r>
              <a:rPr lang="en-US" dirty="0" smtClean="0"/>
              <a:t> </a:t>
            </a:r>
            <a:r>
              <a:rPr lang="en-US" dirty="0" err="1" smtClean="0"/>
              <a:t>lời</a:t>
            </a:r>
            <a:endParaRPr lang="en-US" dirty="0"/>
          </a:p>
        </p:txBody>
      </p:sp>
      <p:pic>
        <p:nvPicPr>
          <p:cNvPr id="9" name="Picture 8" descr="886255f75f86d6f948235e2659cdd1c2.pn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505200" y="4419600"/>
            <a:ext cx="1900084" cy="18407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19200" y="304800"/>
            <a:ext cx="5943600" cy="2057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743200" y="9144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Thầy</a:t>
            </a:r>
            <a:r>
              <a:rPr lang="en-US" dirty="0" smtClean="0"/>
              <a:t> </a:t>
            </a:r>
            <a:r>
              <a:rPr lang="en-US" dirty="0" err="1" smtClean="0"/>
              <a:t>cô</a:t>
            </a:r>
            <a:r>
              <a:rPr lang="en-US" dirty="0" smtClean="0"/>
              <a:t> </a:t>
            </a:r>
            <a:r>
              <a:rPr lang="en-US" dirty="0" err="1" smtClean="0"/>
              <a:t>điền</a:t>
            </a:r>
            <a:r>
              <a:rPr lang="en-US" dirty="0" smtClean="0"/>
              <a:t> </a:t>
            </a:r>
            <a:r>
              <a:rPr lang="en-US" dirty="0" err="1" smtClean="0"/>
              <a:t>câu</a:t>
            </a:r>
            <a:r>
              <a:rPr lang="en-US" dirty="0" smtClean="0"/>
              <a:t> </a:t>
            </a:r>
            <a:r>
              <a:rPr lang="en-US" dirty="0" err="1" smtClean="0"/>
              <a:t>hỏi</a:t>
            </a:r>
            <a:r>
              <a:rPr lang="en-US" dirty="0" smtClean="0"/>
              <a:t> ở đây7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524000" y="2438400"/>
            <a:ext cx="5181600" cy="1905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Kết quả hình ảnh cho tree apple carto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941" y="2590800"/>
            <a:ext cx="3146059" cy="34786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743200" y="30480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ở </a:t>
            </a:r>
            <a:r>
              <a:rPr lang="en-US" dirty="0" err="1" smtClean="0"/>
              <a:t>chỗ</a:t>
            </a:r>
            <a:r>
              <a:rPr lang="en-US" dirty="0" smtClean="0"/>
              <a:t> </a:t>
            </a:r>
            <a:r>
              <a:rPr lang="en-US" dirty="0" err="1" smtClean="0"/>
              <a:t>này</a:t>
            </a:r>
            <a:r>
              <a:rPr lang="en-US" dirty="0" smtClean="0"/>
              <a:t> </a:t>
            </a:r>
            <a:r>
              <a:rPr lang="en-US" dirty="0" err="1" smtClean="0"/>
              <a:t>quý</a:t>
            </a:r>
            <a:r>
              <a:rPr lang="en-US" dirty="0" smtClean="0"/>
              <a:t> </a:t>
            </a:r>
            <a:r>
              <a:rPr lang="en-US" dirty="0" err="1" smtClean="0"/>
              <a:t>thầy</a:t>
            </a:r>
            <a:r>
              <a:rPr lang="en-US" dirty="0" smtClean="0"/>
              <a:t> </a:t>
            </a:r>
            <a:r>
              <a:rPr lang="en-US" dirty="0" err="1" smtClean="0"/>
              <a:t>cô</a:t>
            </a:r>
            <a:r>
              <a:rPr lang="en-US" dirty="0" smtClean="0"/>
              <a:t> </a:t>
            </a:r>
            <a:r>
              <a:rPr lang="en-US" dirty="0" err="1" smtClean="0"/>
              <a:t>điền</a:t>
            </a:r>
            <a:r>
              <a:rPr lang="en-US" dirty="0" smtClean="0"/>
              <a:t> </a:t>
            </a:r>
            <a:r>
              <a:rPr lang="en-US" dirty="0" err="1" smtClean="0"/>
              <a:t>câu</a:t>
            </a:r>
            <a:r>
              <a:rPr lang="en-US" dirty="0" smtClean="0"/>
              <a:t> </a:t>
            </a:r>
            <a:r>
              <a:rPr lang="en-US" dirty="0" err="1" smtClean="0"/>
              <a:t>trả</a:t>
            </a:r>
            <a:r>
              <a:rPr lang="en-US" dirty="0" smtClean="0"/>
              <a:t> </a:t>
            </a:r>
            <a:r>
              <a:rPr lang="en-US" dirty="0" err="1" smtClean="0"/>
              <a:t>lời</a:t>
            </a:r>
            <a:endParaRPr lang="en-US" dirty="0"/>
          </a:p>
        </p:txBody>
      </p:sp>
      <p:pic>
        <p:nvPicPr>
          <p:cNvPr id="9" name="Picture 8" descr="886255f75f86d6f948235e2659cdd1c2.pn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581400" y="4419600"/>
            <a:ext cx="1900084" cy="18407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19200" y="304800"/>
            <a:ext cx="5943600" cy="2057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743200" y="9144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Thầy</a:t>
            </a:r>
            <a:r>
              <a:rPr lang="en-US" dirty="0" smtClean="0"/>
              <a:t> </a:t>
            </a:r>
            <a:r>
              <a:rPr lang="en-US" dirty="0" err="1" smtClean="0"/>
              <a:t>cô</a:t>
            </a:r>
            <a:r>
              <a:rPr lang="en-US" dirty="0" smtClean="0"/>
              <a:t> </a:t>
            </a:r>
            <a:r>
              <a:rPr lang="en-US" dirty="0" err="1" smtClean="0"/>
              <a:t>điền</a:t>
            </a:r>
            <a:r>
              <a:rPr lang="en-US" dirty="0" smtClean="0"/>
              <a:t> </a:t>
            </a:r>
            <a:r>
              <a:rPr lang="en-US" dirty="0" err="1" smtClean="0"/>
              <a:t>câu</a:t>
            </a:r>
            <a:r>
              <a:rPr lang="en-US" dirty="0" smtClean="0"/>
              <a:t> </a:t>
            </a:r>
            <a:r>
              <a:rPr lang="en-US" dirty="0" err="1" smtClean="0"/>
              <a:t>hỏi</a:t>
            </a:r>
            <a:r>
              <a:rPr lang="en-US" dirty="0" smtClean="0"/>
              <a:t> ở đây8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524000" y="2438400"/>
            <a:ext cx="5181600" cy="1905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Kết quả hình ảnh cho tree apple carto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941" y="2590800"/>
            <a:ext cx="3146059" cy="34786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743200" y="30480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ở </a:t>
            </a:r>
            <a:r>
              <a:rPr lang="en-US" dirty="0" err="1" smtClean="0"/>
              <a:t>chỗ</a:t>
            </a:r>
            <a:r>
              <a:rPr lang="en-US" dirty="0" smtClean="0"/>
              <a:t> </a:t>
            </a:r>
            <a:r>
              <a:rPr lang="en-US" dirty="0" err="1" smtClean="0"/>
              <a:t>này</a:t>
            </a:r>
            <a:r>
              <a:rPr lang="en-US" dirty="0" smtClean="0"/>
              <a:t> </a:t>
            </a:r>
            <a:r>
              <a:rPr lang="en-US" dirty="0" err="1" smtClean="0"/>
              <a:t>quý</a:t>
            </a:r>
            <a:r>
              <a:rPr lang="en-US" dirty="0" smtClean="0"/>
              <a:t> </a:t>
            </a:r>
            <a:r>
              <a:rPr lang="en-US" dirty="0" err="1" smtClean="0"/>
              <a:t>thầy</a:t>
            </a:r>
            <a:r>
              <a:rPr lang="en-US" dirty="0" smtClean="0"/>
              <a:t> </a:t>
            </a:r>
            <a:r>
              <a:rPr lang="en-US" dirty="0" err="1" smtClean="0"/>
              <a:t>cô</a:t>
            </a:r>
            <a:r>
              <a:rPr lang="en-US" dirty="0" smtClean="0"/>
              <a:t> </a:t>
            </a:r>
            <a:r>
              <a:rPr lang="en-US" dirty="0" err="1" smtClean="0"/>
              <a:t>điền</a:t>
            </a:r>
            <a:r>
              <a:rPr lang="en-US" dirty="0" smtClean="0"/>
              <a:t> </a:t>
            </a:r>
            <a:r>
              <a:rPr lang="en-US" dirty="0" err="1" smtClean="0"/>
              <a:t>câu</a:t>
            </a:r>
            <a:r>
              <a:rPr lang="en-US" dirty="0" smtClean="0"/>
              <a:t> </a:t>
            </a:r>
            <a:r>
              <a:rPr lang="en-US" dirty="0" err="1" smtClean="0"/>
              <a:t>trả</a:t>
            </a:r>
            <a:r>
              <a:rPr lang="en-US" dirty="0" smtClean="0"/>
              <a:t> </a:t>
            </a:r>
            <a:r>
              <a:rPr lang="en-US" dirty="0" err="1" smtClean="0"/>
              <a:t>lời</a:t>
            </a:r>
            <a:endParaRPr lang="en-US" dirty="0"/>
          </a:p>
        </p:txBody>
      </p:sp>
      <p:pic>
        <p:nvPicPr>
          <p:cNvPr id="9" name="Picture 8" descr="886255f75f86d6f948235e2659cdd1c2.pn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505200" y="4419600"/>
            <a:ext cx="1900084" cy="18407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235</Words>
  <PresentationFormat>On-screen Show (4:3)</PresentationFormat>
  <Paragraphs>33</Paragraphs>
  <Slides>17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HSDD</vt:lpstr>
      <vt:lpstr>Giúp Khỉ lấy Táo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2006-08-16T00:00:00Z</dcterms:created>
  <dcterms:modified xsi:type="dcterms:W3CDTF">2018-03-25T11:09:31Z</dcterms:modified>
</cp:coreProperties>
</file>