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82" r:id="rId4"/>
    <p:sldId id="273" r:id="rId5"/>
    <p:sldId id="274" r:id="rId6"/>
    <p:sldId id="275" r:id="rId7"/>
    <p:sldId id="272" r:id="rId8"/>
    <p:sldId id="276" r:id="rId9"/>
    <p:sldId id="278" r:id="rId10"/>
    <p:sldId id="283" r:id="rId11"/>
    <p:sldId id="284" r:id="rId12"/>
    <p:sldId id="279" r:id="rId13"/>
    <p:sldId id="280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03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anh-suy-ngh-de-thuong8-102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6" y="818866"/>
            <a:ext cx="4230807" cy="423080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954136" y="668740"/>
            <a:ext cx="5445458" cy="1610436"/>
          </a:xfrm>
          <a:prstGeom prst="wedgeRoundRectCallout">
            <a:avLst>
              <a:gd name="adj1" fmla="val -48551"/>
              <a:gd name="adj2" fmla="val 81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58854" y="846162"/>
            <a:ext cx="5008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tờ giấy là hình vuông thì liệu có thể gấp và cắt thành hình thang cân được hay không?</a:t>
            </a:r>
            <a:endParaRPr lang="en-US" sz="2500" b="1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960" y="123328"/>
            <a:ext cx="6537874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ứng có xuất hiện trong các hình ảnh thực tế dưới đây.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884" y="1596179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116641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/>
              <a:t> </a:t>
            </a:r>
            <a:r>
              <a:rPr lang="en-US" dirty="0" smtClean="0"/>
              <a:t>thang </a:t>
            </a:r>
            <a:r>
              <a:rPr lang="en-US" dirty="0" err="1" smtClean="0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53084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nhiêu loại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Tam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299" y="24566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003" y="743648"/>
            <a:ext cx="10522908" cy="13111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* HƯỚNG DẪN VÀ BÀI TẬP VỀ NHÀ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 phút)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Ôn tập lại các kiến thức về Hình chữ nhật.  Hình thoi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 Hình bình hành.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ình thang cân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Làm bài tập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4.14; 4.15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(SGK/89)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Đọc trước bài 20: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Chu vi và diện tích của một số tứ giác đã học.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i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72" y="0"/>
            <a:ext cx="10310526" cy="654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Hình thang 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 thang 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HĐ7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803" y="6236938"/>
            <a:ext cx="251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Nhà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513" y="2364377"/>
            <a:ext cx="933994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Em hãy tìm một số hình ảnh của hình thang cân trong thực tế.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 sát hình thang cân ở Hình 4.13a</a:t>
            </a:r>
            <a:endParaRPr lang="en-US"/>
          </a:p>
        </p:txBody>
      </p:sp>
      <p:pic>
        <p:nvPicPr>
          <p:cNvPr id="4" name="Picture 3" descr="ht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1383625"/>
            <a:ext cx="8734567" cy="489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HĐ8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 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 ,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AD , 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HĐ8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cân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414" name="Rectangle 413"/>
          <p:cNvSpPr/>
          <p:nvPr/>
        </p:nvSpPr>
        <p:spPr>
          <a:xfrm>
            <a:off x="1430541" y="5004894"/>
            <a:ext cx="5028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Hai góc kề một đáy bằng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93" grpId="0"/>
      <p:bldP spid="94" grpId="0"/>
      <p:bldP spid="410" grpId="0" animBg="1"/>
      <p:bldP spid="411" grpId="0" animBg="1"/>
      <p:bldP spid="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912" y="528836"/>
            <a:ext cx="8419889" cy="841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407877" y="4921267"/>
            <a:ext cx="2706551" cy="1247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HKIJ</a:t>
            </a:r>
          </a:p>
          <a:p>
            <a:pPr marL="0" indent="0">
              <a:buNone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đáy: HK, IJ</a:t>
            </a:r>
          </a:p>
          <a:p>
            <a:pPr marL="0" indent="0">
              <a:buNone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bên: IK, HJ.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5074" y="554375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LUYỆN TẬP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ắt ht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06" y="300445"/>
            <a:ext cx="11631032" cy="6008915"/>
          </a:xfrm>
        </p:spPr>
      </p:pic>
    </p:spTree>
    <p:extLst>
      <p:ext uri="{BB962C8B-B14F-4D97-AF65-F5344CB8AC3E}">
        <p14:creationId xmlns:p14="http://schemas.microsoft.com/office/powerpoint/2010/main" xmlns="" val="1822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4.12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21525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ABCD,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6909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ADEF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CDEF,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669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BCDE,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267689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BEFA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BCEF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BDEA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ACDF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634</Words>
  <PresentationFormat>Custom</PresentationFormat>
  <Paragraphs>145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Quan sát hình thang cân ở Hình 4.13a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2021-08-12T09:44:50Z</dcterms:created>
  <dcterms:modified xsi:type="dcterms:W3CDTF">2022-10-05T17:10:18Z</dcterms:modified>
</cp:coreProperties>
</file>