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BC00"/>
    <a:srgbClr val="680E17"/>
    <a:srgbClr val="37287B"/>
    <a:srgbClr val="5146AF"/>
    <a:srgbClr val="DA5431"/>
    <a:srgbClr val="1A1A1A"/>
    <a:srgbClr val="FFD41D"/>
    <a:srgbClr val="FFE471"/>
    <a:srgbClr val="FFDF85"/>
    <a:srgbClr val="FEBA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96" y="58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D18E60-4300-4729-A0D7-6AB984C3922D}" type="datetimeFigureOut">
              <a:rPr lang="en-US" smtClean="0"/>
              <a:t>8/12/2020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33E96-F078-4B3D-A8F4-F1AF21EBC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300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50B06-B074-48FC-8CFD-53D2CD8FB95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5968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57201" y="3235269"/>
            <a:ext cx="8229600" cy="1527050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131335"/>
            <a:ext cx="8229600" cy="880830"/>
          </a:xfrm>
        </p:spPr>
        <p:txBody>
          <a:bodyPr>
            <a:normAutofit/>
          </a:bodyPr>
          <a:lstStyle>
            <a:lvl1pPr marL="0" indent="0" algn="r">
              <a:buNone/>
              <a:defRPr sz="2800" b="0" i="0">
                <a:solidFill>
                  <a:srgbClr val="00206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:a16="http://schemas.microsoft.com/office/drawing/2014/main" id="{08B89D22-1D6E-450B-881F-4D2A4C527F7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08475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91142"/>
            <a:ext cx="8246070" cy="899840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268" y="1808225"/>
            <a:ext cx="8246070" cy="2959038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3886" y="460824"/>
            <a:ext cx="6086375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323749"/>
            <a:ext cx="6071059" cy="3344113"/>
          </a:xfrm>
        </p:spPr>
        <p:txBody>
          <a:bodyPr/>
          <a:lstStyle>
            <a:lvl1pPr>
              <a:defRPr sz="2800">
                <a:solidFill>
                  <a:srgbClr val="002060"/>
                </a:solidFill>
              </a:defRPr>
            </a:lvl1pPr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957" y="905364"/>
            <a:ext cx="8076896" cy="902860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79" y="1808224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79" y="2280621"/>
            <a:ext cx="4040188" cy="2276294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808224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280621"/>
            <a:ext cx="4041775" cy="2276294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8/12/2020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1E867DF-3DCA-4725-94F0-F2B6BD747A82}"/>
              </a:ext>
            </a:extLst>
          </p:cNvPr>
          <p:cNvSpPr txBox="1"/>
          <p:nvPr userDrawn="1"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FPPT.com</a:t>
            </a:r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Make Effective Presentations</a:t>
            </a:r>
          </a:p>
          <a:p>
            <a:r>
              <a:rPr lang="en-US"/>
              <a:t>Using Awesome Backgrounds</a:t>
            </a:r>
          </a:p>
          <a:p>
            <a:r>
              <a:rPr lang="en-US"/>
              <a:t>Engage your Audience</a:t>
            </a:r>
          </a:p>
          <a:p>
            <a:r>
              <a:rPr lang="en-US"/>
              <a:t>Capture Audience Attention</a:t>
            </a:r>
          </a:p>
          <a:p>
            <a:endParaRPr lang="en-US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Make Effective Presentations</a:t>
            </a:r>
          </a:p>
          <a:p>
            <a:r>
              <a:rPr lang="en-US"/>
              <a:t>Using Awesome Backgrounds</a:t>
            </a:r>
          </a:p>
          <a:p>
            <a:r>
              <a:rPr lang="en-US"/>
              <a:t>Engage your Audience</a:t>
            </a:r>
          </a:p>
          <a:p>
            <a:r>
              <a:rPr lang="en-US"/>
              <a:t>Capture Audience Attention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/>
              <a:t>Feature 1</a:t>
            </a:r>
          </a:p>
          <a:p>
            <a:r>
              <a:rPr lang="en-US"/>
              <a:t>Feature 2</a:t>
            </a:r>
          </a:p>
          <a:p>
            <a:r>
              <a:rPr lang="en-US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/>
              <a:t>Product B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/>
              <a:t>Feature 1</a:t>
            </a:r>
          </a:p>
          <a:p>
            <a:r>
              <a:rPr lang="en-US"/>
              <a:t>Feature 2</a:t>
            </a:r>
          </a:p>
          <a:p>
            <a:r>
              <a:rPr lang="en-US"/>
              <a:t>Feature 3</a:t>
            </a:r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:\websites\free-power-point-templates\2012\logo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08475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1006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</Words>
  <PresentationFormat>On-screen Show (16:9)</PresentationFormat>
  <Paragraphs>22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VnTeach.Com</dc:creator>
  <cp:keywords>VnTeach.Com</cp:keywords>
  <cp:lastModifiedBy/>
  <dcterms:created xsi:type="dcterms:W3CDTF">2017-08-01T15:40:51Z</dcterms:created>
  <dcterms:modified xsi:type="dcterms:W3CDTF">2020-08-12T15:27:15Z</dcterms:modified>
</cp:coreProperties>
</file>