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14"/>
  </p:notesMasterIdLst>
  <p:sldIdLst>
    <p:sldId id="280" r:id="rId3"/>
    <p:sldId id="282" r:id="rId4"/>
    <p:sldId id="302" r:id="rId5"/>
    <p:sldId id="286" r:id="rId6"/>
    <p:sldId id="287" r:id="rId7"/>
    <p:sldId id="303" r:id="rId8"/>
    <p:sldId id="304" r:id="rId9"/>
    <p:sldId id="305" r:id="rId10"/>
    <p:sldId id="290" r:id="rId11"/>
    <p:sldId id="306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81746" autoAdjust="0"/>
  </p:normalViewPr>
  <p:slideViewPr>
    <p:cSldViewPr snapToGrid="0">
      <p:cViewPr varScale="1">
        <p:scale>
          <a:sx n="51" d="100"/>
          <a:sy n="51" d="100"/>
        </p:scale>
        <p:origin x="15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4DBB4-85FD-42CC-9A87-DC9B7F90C1AA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B7AB-45B3-448B-8F1A-5F70712EE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3B7AB-45B3-448B-8F1A-5F70712EE9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2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B881-DE68-1270-3B9E-77352CD0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42BFE-1C42-802D-5155-B7DBFD8C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A3388-FE44-AF22-B34D-8395B605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F386-7D97-5D06-24EA-AF9D9D27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D03F-F0FE-DF06-14E3-358959F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C480-77CC-F0B6-F761-CA6C26B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6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6B9-76AD-D838-DBEF-E290DB7B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C525-F15E-3B9A-9188-59DB13AA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4866-7B1F-2EBE-58B3-7E3BD378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5D8F-D64B-6374-37CD-E2F4BBF6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0964-5680-8815-B4E3-6D8B5A1D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33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67E1A-C498-8639-8D6B-4AD34A55E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57B21-3DE2-50A6-DB6B-9D59636C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EE9-B9F1-557A-B91C-F9C89445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737F-969E-A58B-012A-75E5141C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75B0-4939-2B86-3505-88158D7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3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62FE-0913-26EC-4CE6-1F9789303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86E4E-A666-03A9-6D38-1CFBB189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76E-9550-9B3D-1451-57B4F73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956A-DE50-838C-37F2-14011F2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1084-531E-484E-8322-EBE6AC3B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ACA8-4012-7D03-1A34-2C2972FC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B755-C583-C803-9831-BDF286F1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BDB2-E5C8-73D7-083B-74FDCA6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1E0D-C251-C3FF-DFFE-376DBA5C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87BC-6CFF-3ECE-62E6-050D9FF4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5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0A6-A397-BDBB-6D34-A49AB2AD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3B58-ED07-E025-0375-51F8FA78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B65B4-DDC8-12C6-1FC0-31ECC5D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15B1-731C-9432-41D8-48E27EF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B798-F943-1C4B-130B-A66BD2D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3F7B-23E8-9341-2A31-72F8A3AB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F930-C669-903D-28CB-0F863FCA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55EBC-53DD-6A1F-8DFB-F6292FD5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4E1A-BA94-AB37-C202-CDA9894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A89B0-837B-F1A0-3539-94085BF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34D7-86DC-DC35-0650-C6AB0CC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8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8DE-5979-6156-FA25-77B5115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028D-40E7-F413-DB74-491CDE20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158E-42F6-A33E-8398-64215936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47BA1-64CE-1F26-2A9D-C9948383B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7CAB0-B5DB-C478-E0C7-A11D98214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E2E40-5D04-8E3C-8FD3-4B968CFF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970A-47B2-0324-C69B-544DE1D2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BB4E-A823-B8DB-D5DD-D795346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3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DD83-B030-E963-0B8C-E3A47F02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CFE27-2856-B514-CC1B-94D29D83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A268-398D-30F7-4A38-858A7FB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0FE1D-2C8A-5816-67C3-EF2153A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5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E5FED-3361-5909-8C45-89689D17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435DD-965D-4259-BDC1-052AAEA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E01A-DAEB-0638-40F5-949B556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6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C86-211B-0B7A-6113-3CCB13E4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9593-2BCB-5498-FBE4-C51474B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3BAE8-770B-FCE9-80C7-6C230001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F8FB-EFD0-ED5C-4166-829FDB27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0DB4F-F759-2DBA-4454-590AA5B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86FB-BEF2-C30C-654F-1EA1CA75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A1F088F-ED92-4AD0-AF13-1427593F8F9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6775B56-5559-66B7-B1FE-4457B526C1B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游戏机, 日落, 彩虹&#10;&#10;描述已自动生成">
              <a:extLst>
                <a:ext uri="{FF2B5EF4-FFF2-40B4-BE49-F238E27FC236}">
                  <a16:creationId xmlns:a16="http://schemas.microsoft.com/office/drawing/2014/main" id="{F4E96451-958E-D251-5BA5-A1647A21E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7" b="202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48458"/>
                <a:gd name="connsiteY0" fmla="*/ 0 h 6843486"/>
                <a:gd name="connsiteX1" fmla="*/ 12148458 w 12148458"/>
                <a:gd name="connsiteY1" fmla="*/ 0 h 6843486"/>
                <a:gd name="connsiteX2" fmla="*/ 12148458 w 12148458"/>
                <a:gd name="connsiteY2" fmla="*/ 6843486 h 6843486"/>
                <a:gd name="connsiteX3" fmla="*/ 0 w 12148458"/>
                <a:gd name="connsiteY3" fmla="*/ 6843486 h 684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8458" h="6843486">
                  <a:moveTo>
                    <a:pt x="0" y="0"/>
                  </a:moveTo>
                  <a:lnTo>
                    <a:pt x="12148458" y="0"/>
                  </a:lnTo>
                  <a:lnTo>
                    <a:pt x="12148458" y="6843486"/>
                  </a:lnTo>
                  <a:lnTo>
                    <a:pt x="0" y="6843486"/>
                  </a:lnTo>
                  <a:close/>
                </a:path>
              </a:pathLst>
            </a:custGeom>
          </p:spPr>
        </p:pic>
        <p:pic>
          <p:nvPicPr>
            <p:cNvPr id="9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A110BE37-71E7-33FC-6F7E-BE0B82EF5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57" t="66668"/>
            <a:stretch/>
          </p:blipFill>
          <p:spPr>
            <a:xfrm>
              <a:off x="9187542" y="4572000"/>
              <a:ext cx="3004457" cy="2285677"/>
            </a:xfrm>
            <a:prstGeom prst="rect">
              <a:avLst/>
            </a:prstGeom>
          </p:spPr>
        </p:pic>
        <p:pic>
          <p:nvPicPr>
            <p:cNvPr id="10" name="图片 9" descr="卡通人物&#10;&#10;中度可信度描述已自动生成">
              <a:extLst>
                <a:ext uri="{FF2B5EF4-FFF2-40B4-BE49-F238E27FC236}">
                  <a16:creationId xmlns:a16="http://schemas.microsoft.com/office/drawing/2014/main" id="{E0A17A26-27DF-4D4C-2A8E-9F19238FEA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10" r="77143"/>
            <a:stretch/>
          </p:blipFill>
          <p:spPr>
            <a:xfrm>
              <a:off x="0" y="3628571"/>
              <a:ext cx="2786743" cy="3229106"/>
            </a:xfrm>
            <a:prstGeom prst="rect">
              <a:avLst/>
            </a:prstGeom>
          </p:spPr>
        </p:pic>
        <p:pic>
          <p:nvPicPr>
            <p:cNvPr id="11" name="图片 10" descr="雪地里走&#10;&#10;中度可信度描述已自动生成">
              <a:extLst>
                <a:ext uri="{FF2B5EF4-FFF2-40B4-BE49-F238E27FC236}">
                  <a16:creationId xmlns:a16="http://schemas.microsoft.com/office/drawing/2014/main" id="{7C9E5B72-5A90-D8F2-4CE8-65ABE07D1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3" t="7583" r="7943" b="7583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52042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5680C1-890B-4D41-92B0-3771CBD2F5E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CF42E-559A-C0BF-FB5B-724C6531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7154B-7F75-A4F3-AA10-BC5441F7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76A7-C037-46AF-9973-43B7055F8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D3B1-6411-4485-BA13-29F06FD8530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2787-F42E-B268-E304-24806700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B92F7-A713-725C-26A5-60E546FFC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4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游戏机, 日落, 彩虹&#10;&#10;描述已自动生成">
            <a:extLst>
              <a:ext uri="{FF2B5EF4-FFF2-40B4-BE49-F238E27FC236}">
                <a16:creationId xmlns:a16="http://schemas.microsoft.com/office/drawing/2014/main" id="{84C7C1C0-D0F4-1EB1-F5C2-87EA7DC75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" b="20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48458"/>
              <a:gd name="connsiteY0" fmla="*/ 0 h 6843486"/>
              <a:gd name="connsiteX1" fmla="*/ 12148458 w 12148458"/>
              <a:gd name="connsiteY1" fmla="*/ 0 h 6843486"/>
              <a:gd name="connsiteX2" fmla="*/ 12148458 w 12148458"/>
              <a:gd name="connsiteY2" fmla="*/ 6843486 h 6843486"/>
              <a:gd name="connsiteX3" fmla="*/ 0 w 12148458"/>
              <a:gd name="connsiteY3" fmla="*/ 6843486 h 684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8458" h="6843486">
                <a:moveTo>
                  <a:pt x="0" y="0"/>
                </a:moveTo>
                <a:lnTo>
                  <a:pt x="12148458" y="0"/>
                </a:lnTo>
                <a:lnTo>
                  <a:pt x="12148458" y="6843486"/>
                </a:lnTo>
                <a:lnTo>
                  <a:pt x="0" y="6843486"/>
                </a:lnTo>
                <a:close/>
              </a:path>
            </a:pathLst>
          </a:custGeom>
        </p:spPr>
      </p:pic>
      <p:pic>
        <p:nvPicPr>
          <p:cNvPr id="14" name="图片 13" descr="卡通人物&#10;&#10;中度可信度描述已自动生成">
            <a:extLst>
              <a:ext uri="{FF2B5EF4-FFF2-40B4-BE49-F238E27FC236}">
                <a16:creationId xmlns:a16="http://schemas.microsoft.com/office/drawing/2014/main" id="{D95AD81D-35B6-FD45-D179-E6EF8CFC4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7" t="66668"/>
          <a:stretch/>
        </p:blipFill>
        <p:spPr>
          <a:xfrm>
            <a:off x="9187542" y="4572000"/>
            <a:ext cx="3004457" cy="2285677"/>
          </a:xfrm>
          <a:prstGeom prst="rect">
            <a:avLst/>
          </a:prstGeom>
        </p:spPr>
      </p:pic>
      <p:pic>
        <p:nvPicPr>
          <p:cNvPr id="30" name="图片 29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68344E46-6C3D-06D7-A4BE-8F5134B9FD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9" r="357"/>
          <a:stretch/>
        </p:blipFill>
        <p:spPr>
          <a:xfrm>
            <a:off x="7373256" y="322"/>
            <a:ext cx="4818744" cy="6857355"/>
          </a:xfrm>
          <a:custGeom>
            <a:avLst/>
            <a:gdLst>
              <a:gd name="connsiteX0" fmla="*/ 0 w 4818744"/>
              <a:gd name="connsiteY0" fmla="*/ 0 h 6857355"/>
              <a:gd name="connsiteX1" fmla="*/ 4818744 w 4818744"/>
              <a:gd name="connsiteY1" fmla="*/ 0 h 6857355"/>
              <a:gd name="connsiteX2" fmla="*/ 4818744 w 4818744"/>
              <a:gd name="connsiteY2" fmla="*/ 6857355 h 6857355"/>
              <a:gd name="connsiteX3" fmla="*/ 0 w 4818744"/>
              <a:gd name="connsiteY3" fmla="*/ 6857355 h 685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8744" h="6857355">
                <a:moveTo>
                  <a:pt x="0" y="0"/>
                </a:moveTo>
                <a:lnTo>
                  <a:pt x="4818744" y="0"/>
                </a:lnTo>
                <a:lnTo>
                  <a:pt x="4818744" y="6857355"/>
                </a:lnTo>
                <a:lnTo>
                  <a:pt x="0" y="6857355"/>
                </a:lnTo>
                <a:close/>
              </a:path>
            </a:pathLst>
          </a:custGeom>
        </p:spPr>
      </p:pic>
      <p:pic>
        <p:nvPicPr>
          <p:cNvPr id="5" name="图片 4" descr="图片包含 室内, 桌子, 小, 蛋糕&#10;&#10;描述已自动生成">
            <a:extLst>
              <a:ext uri="{FF2B5EF4-FFF2-40B4-BE49-F238E27FC236}">
                <a16:creationId xmlns:a16="http://schemas.microsoft.com/office/drawing/2014/main" id="{5940B78B-073E-D51E-2CAC-C1B1BCD3EB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24971" r="16786"/>
          <a:stretch/>
        </p:blipFill>
        <p:spPr>
          <a:xfrm flipH="1">
            <a:off x="1478646" y="2824019"/>
            <a:ext cx="6270169" cy="4033820"/>
          </a:xfrm>
          <a:prstGeom prst="rect">
            <a:avLst/>
          </a:prstGeom>
        </p:spPr>
      </p:pic>
      <p:pic>
        <p:nvPicPr>
          <p:cNvPr id="13" name="图片 12" descr="卡通人物&#10;&#10;中度可信度描述已自动生成">
            <a:extLst>
              <a:ext uri="{FF2B5EF4-FFF2-40B4-BE49-F238E27FC236}">
                <a16:creationId xmlns:a16="http://schemas.microsoft.com/office/drawing/2014/main" id="{1316C176-B028-2E78-202D-9AA942BF06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0" r="77143"/>
          <a:stretch/>
        </p:blipFill>
        <p:spPr>
          <a:xfrm>
            <a:off x="0" y="3628571"/>
            <a:ext cx="2786743" cy="3229106"/>
          </a:xfrm>
          <a:prstGeom prst="rect">
            <a:avLst/>
          </a:prstGeom>
        </p:spPr>
      </p:pic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0F8DFC-7EA6-97A0-7872-9B6C2B3D1D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892" y="262065"/>
            <a:ext cx="2517866" cy="1457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621631-EFD3-6E6F-5FF1-D6A208EC7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4482" y="1102401"/>
            <a:ext cx="8541236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ordArt 2">
            <a:extLst>
              <a:ext uri="{FF2B5EF4-FFF2-40B4-BE49-F238E27FC236}">
                <a16:creationId xmlns:a16="http://schemas.microsoft.com/office/drawing/2014/main" id="{C8A60CF8-26A0-C3B2-2321-7655F176BB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0528" y="213442"/>
            <a:ext cx="7430945" cy="1137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0"/>
              </a:avLst>
            </a:prstTxWarp>
          </a:bodyPr>
          <a:lstStyle/>
          <a:p>
            <a:pPr defTabSz="1042855"/>
            <a:r>
              <a:rPr lang="vi-VN" sz="3582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3582" kern="1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Group 214">
            <a:extLst>
              <a:ext uri="{FF2B5EF4-FFF2-40B4-BE49-F238E27FC236}">
                <a16:creationId xmlns:a16="http://schemas.microsoft.com/office/drawing/2014/main" id="{884CF010-BDED-9F9D-03F8-927AB2106C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116745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roup 292">
            <a:extLst>
              <a:ext uri="{FF2B5EF4-FFF2-40B4-BE49-F238E27FC236}">
                <a16:creationId xmlns:a16="http://schemas.microsoft.com/office/drawing/2014/main" id="{4CA90520-D649-4069-B3A9-91F70F859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09550"/>
              </p:ext>
            </p:extLst>
          </p:nvPr>
        </p:nvGraphicFramePr>
        <p:xfrm>
          <a:off x="2608005" y="236743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272">
            <a:extLst>
              <a:ext uri="{FF2B5EF4-FFF2-40B4-BE49-F238E27FC236}">
                <a16:creationId xmlns:a16="http://schemas.microsoft.com/office/drawing/2014/main" id="{3E34438C-8756-C188-4F41-5A94BB14B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28580"/>
              </p:ext>
            </p:extLst>
          </p:nvPr>
        </p:nvGraphicFramePr>
        <p:xfrm>
          <a:off x="2608005" y="2332684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Group 293">
            <a:extLst>
              <a:ext uri="{FF2B5EF4-FFF2-40B4-BE49-F238E27FC236}">
                <a16:creationId xmlns:a16="http://schemas.microsoft.com/office/drawing/2014/main" id="{B9EAA257-29DF-38D6-BBC7-D4A0D16B3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09840"/>
              </p:ext>
            </p:extLst>
          </p:nvPr>
        </p:nvGraphicFramePr>
        <p:xfrm>
          <a:off x="2608005" y="3049871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Group 83">
            <a:extLst>
              <a:ext uri="{FF2B5EF4-FFF2-40B4-BE49-F238E27FC236}">
                <a16:creationId xmlns:a16="http://schemas.microsoft.com/office/drawing/2014/main" id="{7FDB28A5-78FE-A216-B4C0-599B21509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47447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Ọ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Group 269">
            <a:extLst>
              <a:ext uri="{FF2B5EF4-FFF2-40B4-BE49-F238E27FC236}">
                <a16:creationId xmlns:a16="http://schemas.microsoft.com/office/drawing/2014/main" id="{243BA88F-684F-FB79-878A-A73EDE11D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44566"/>
              </p:ext>
            </p:extLst>
          </p:nvPr>
        </p:nvGraphicFramePr>
        <p:xfrm>
          <a:off x="2608005" y="3090944"/>
          <a:ext cx="5080343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Ẹ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Rectangle 123">
            <a:extLst>
              <a:ext uri="{FF2B5EF4-FFF2-40B4-BE49-F238E27FC236}">
                <a16:creationId xmlns:a16="http://schemas.microsoft.com/office/drawing/2014/main" id="{AF5ED446-ECA0-C1AB-AA9F-1F32785C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160917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Rectangle 124">
            <a:extLst>
              <a:ext uri="{FF2B5EF4-FFF2-40B4-BE49-F238E27FC236}">
                <a16:creationId xmlns:a16="http://schemas.microsoft.com/office/drawing/2014/main" id="{5774BB27-BFB8-9415-4B84-1212D1352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2367437"/>
            <a:ext cx="682434" cy="75826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125">
            <a:extLst>
              <a:ext uri="{FF2B5EF4-FFF2-40B4-BE49-F238E27FC236}">
                <a16:creationId xmlns:a16="http://schemas.microsoft.com/office/drawing/2014/main" id="{1F0AF6A4-7E12-0C6A-A957-472EB2F03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125696"/>
            <a:ext cx="682434" cy="6824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98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 Box 126">
            <a:extLst>
              <a:ext uri="{FF2B5EF4-FFF2-40B4-BE49-F238E27FC236}">
                <a16:creationId xmlns:a16="http://schemas.microsoft.com/office/drawing/2014/main" id="{02E772FE-1417-C4BC-4067-20E5D7941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4444753"/>
            <a:ext cx="57706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0" name="Text Box 127">
            <a:extLst>
              <a:ext uri="{FF2B5EF4-FFF2-40B4-BE49-F238E27FC236}">
                <a16:creationId xmlns:a16="http://schemas.microsoft.com/office/drawing/2014/main" id="{EE664CD4-8431-EFAA-B9D9-1FA3FD52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1" y="5021346"/>
            <a:ext cx="5322954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1" name="Text Box 128">
            <a:extLst>
              <a:ext uri="{FF2B5EF4-FFF2-40B4-BE49-F238E27FC236}">
                <a16:creationId xmlns:a16="http://schemas.microsoft.com/office/drawing/2014/main" id="{23B7E64A-906E-E7FB-1EF7-6BCBD8075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5552128"/>
            <a:ext cx="546582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2" name="Group 243">
            <a:extLst>
              <a:ext uri="{FF2B5EF4-FFF2-40B4-BE49-F238E27FC236}">
                <a16:creationId xmlns:a16="http://schemas.microsoft.com/office/drawing/2014/main" id="{0B37FEA0-9236-9713-1D1B-B1E5F1FFC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312434"/>
              </p:ext>
            </p:extLst>
          </p:nvPr>
        </p:nvGraphicFramePr>
        <p:xfrm>
          <a:off x="2608005" y="3808130"/>
          <a:ext cx="5080344" cy="606608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Ó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 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Ô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ectangle 238">
            <a:extLst>
              <a:ext uri="{FF2B5EF4-FFF2-40B4-BE49-F238E27FC236}">
                <a16:creationId xmlns:a16="http://schemas.microsoft.com/office/drawing/2014/main" id="{5EEE6B30-DD94-A33E-0580-574EB9D8E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20" y="3808130"/>
            <a:ext cx="682434" cy="606608"/>
          </a:xfrm>
          <a:prstGeom prst="rect">
            <a:avLst/>
          </a:prstGeom>
          <a:solidFill>
            <a:srgbClr val="BBE0E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582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 Box 244">
            <a:extLst>
              <a:ext uri="{FF2B5EF4-FFF2-40B4-BE49-F238E27FC236}">
                <a16:creationId xmlns:a16="http://schemas.microsoft.com/office/drawing/2014/main" id="{F120D65C-39A1-46D0-C3E4-E79FCFFA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570" y="6082910"/>
            <a:ext cx="4875279" cy="5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1042855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9" b="1" dirty="0" err="1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bẹt</a:t>
            </a:r>
            <a:r>
              <a:rPr lang="en-US" altLang="en-US" sz="2709" b="1" dirty="0">
                <a:solidFill>
                  <a:srgbClr val="0000D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35" name="Group 270">
            <a:extLst>
              <a:ext uri="{FF2B5EF4-FFF2-40B4-BE49-F238E27FC236}">
                <a16:creationId xmlns:a16="http://schemas.microsoft.com/office/drawing/2014/main" id="{96DAD5DE-01AB-1987-5945-0F77C3EB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15091"/>
              </p:ext>
            </p:extLst>
          </p:nvPr>
        </p:nvGraphicFramePr>
        <p:xfrm>
          <a:off x="2608005" y="1609178"/>
          <a:ext cx="5080344" cy="717187"/>
        </p:xfrm>
        <a:graphic>
          <a:graphicData uri="http://schemas.openxmlformats.org/drawingml/2006/table">
            <a:tbl>
              <a:tblPr/>
              <a:tblGrid>
                <a:gridCol w="635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0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7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991" marR="90991" marT="45496" marB="454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4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/>
      <p:bldP spid="31" grpId="1"/>
      <p:bldP spid="34" grpId="0"/>
      <p:bldP spid="3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游戏机, 台球, 房间, 桌子&#10;&#10;描述已自动生成">
            <a:extLst>
              <a:ext uri="{FF2B5EF4-FFF2-40B4-BE49-F238E27FC236}">
                <a16:creationId xmlns:a16="http://schemas.microsoft.com/office/drawing/2014/main" id="{F5450463-5FE5-CCCF-F833-D6AD72473E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0"/>
          <a:stretch/>
        </p:blipFill>
        <p:spPr>
          <a:xfrm>
            <a:off x="0" y="645"/>
            <a:ext cx="3193143" cy="6857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09E676-A9EE-98E8-17FF-2E808C05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893" y="1045805"/>
            <a:ext cx="9485682" cy="46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8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01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2B33580-9FFA-DF2B-1C13-EFADA071B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74" y="2505677"/>
            <a:ext cx="491380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04457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1962853" y="2087729"/>
            <a:ext cx="9478114" cy="3055604"/>
          </a:xfrm>
          <a:custGeom>
            <a:avLst/>
            <a:gdLst>
              <a:gd name="connsiteX0" fmla="*/ 0 w 9478114"/>
              <a:gd name="connsiteY0" fmla="*/ 305866 h 3055604"/>
              <a:gd name="connsiteX1" fmla="*/ 305866 w 9478114"/>
              <a:gd name="connsiteY1" fmla="*/ 0 h 3055604"/>
              <a:gd name="connsiteX2" fmla="*/ 9172248 w 9478114"/>
              <a:gd name="connsiteY2" fmla="*/ 0 h 3055604"/>
              <a:gd name="connsiteX3" fmla="*/ 9478114 w 9478114"/>
              <a:gd name="connsiteY3" fmla="*/ 305866 h 3055604"/>
              <a:gd name="connsiteX4" fmla="*/ 9478114 w 9478114"/>
              <a:gd name="connsiteY4" fmla="*/ 2749738 h 3055604"/>
              <a:gd name="connsiteX5" fmla="*/ 9172248 w 9478114"/>
              <a:gd name="connsiteY5" fmla="*/ 3055604 h 3055604"/>
              <a:gd name="connsiteX6" fmla="*/ 305866 w 9478114"/>
              <a:gd name="connsiteY6" fmla="*/ 3055604 h 3055604"/>
              <a:gd name="connsiteX7" fmla="*/ 0 w 9478114"/>
              <a:gd name="connsiteY7" fmla="*/ 2749738 h 3055604"/>
              <a:gd name="connsiteX8" fmla="*/ 0 w 9478114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088526" y="139772"/>
                  <a:pt x="5605918" y="14259"/>
                  <a:pt x="9172248" y="0"/>
                </a:cubicBezTo>
                <a:cubicBezTo>
                  <a:pt x="9331792" y="-1565"/>
                  <a:pt x="9483276" y="132737"/>
                  <a:pt x="9478114" y="305866"/>
                </a:cubicBezTo>
                <a:cubicBezTo>
                  <a:pt x="9437662" y="977307"/>
                  <a:pt x="9585187" y="1874545"/>
                  <a:pt x="9478114" y="2749738"/>
                </a:cubicBezTo>
                <a:cubicBezTo>
                  <a:pt x="9463479" y="2934209"/>
                  <a:pt x="9362684" y="3054831"/>
                  <a:pt x="9172248" y="3055604"/>
                </a:cubicBezTo>
                <a:cubicBezTo>
                  <a:pt x="6110767" y="2943650"/>
                  <a:pt x="3055510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478114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2597270" y="-123725"/>
                  <a:pt x="8029411" y="31472"/>
                  <a:pt x="9172248" y="0"/>
                </a:cubicBezTo>
                <a:cubicBezTo>
                  <a:pt x="9321052" y="1158"/>
                  <a:pt x="9497212" y="163125"/>
                  <a:pt x="9478114" y="305866"/>
                </a:cubicBezTo>
                <a:cubicBezTo>
                  <a:pt x="9395748" y="604541"/>
                  <a:pt x="9644287" y="1585368"/>
                  <a:pt x="9478114" y="2749738"/>
                </a:cubicBezTo>
                <a:cubicBezTo>
                  <a:pt x="9473613" y="2926221"/>
                  <a:pt x="9322209" y="3035330"/>
                  <a:pt x="9172248" y="3055604"/>
                </a:cubicBezTo>
                <a:cubicBezTo>
                  <a:pt x="7692968" y="2992335"/>
                  <a:pt x="3186191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2683861" y="2371532"/>
            <a:ext cx="61458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bút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nhọn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bẹt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tù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83" y="1817976"/>
            <a:ext cx="2441250" cy="35310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C283E22-1CCB-DA10-2A03-09126F04438E}"/>
              </a:ext>
            </a:extLst>
          </p:cNvPr>
          <p:cNvGrpSpPr/>
          <p:nvPr/>
        </p:nvGrpSpPr>
        <p:grpSpPr>
          <a:xfrm>
            <a:off x="8191752" y="2973753"/>
            <a:ext cx="3734713" cy="1742339"/>
            <a:chOff x="-3583058" y="8043878"/>
            <a:chExt cx="5263362" cy="2455493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8EE253A2-7A30-AB45-DB8A-6C9536D27C48}"/>
                </a:ext>
              </a:extLst>
            </p:cNvPr>
            <p:cNvSpPr txBox="1"/>
            <p:nvPr/>
          </p:nvSpPr>
          <p:spPr>
            <a:xfrm>
              <a:off x="-3583058" y="9848743"/>
              <a:ext cx="5263362" cy="650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Thảo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luận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nhóm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 2</a:t>
              </a: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B32A9F87-538A-319F-DB1A-7DC87A09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815786" y="8043878"/>
              <a:ext cx="1707167" cy="174646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41748B-3752-D692-B599-61A02F64C7DF}"/>
              </a:ext>
            </a:extLst>
          </p:cNvPr>
          <p:cNvSpPr txBox="1"/>
          <p:nvPr/>
        </p:nvSpPr>
        <p:spPr>
          <a:xfrm>
            <a:off x="3931188" y="553349"/>
            <a:ext cx="4470909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ea typeface="LNTH-LuoLuoNotangYuanTi 1" pitchFamily="2" charset="-128"/>
                <a:cs typeface="LNTH-LuoLuoNotangYuanTi 1" pitchFamily="2" charset="-128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13939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2F42F9D-6EA9-4E7F-DADD-E444D6613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430" y="593839"/>
            <a:ext cx="7385400" cy="65331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02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AFF167B-085E-3974-5E2C-D1054D514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8882" y="2629502"/>
            <a:ext cx="494428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690" y="1025115"/>
            <a:ext cx="5354260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52038" b="40577"/>
          <a:stretch/>
        </p:blipFill>
        <p:spPr>
          <a:xfrm>
            <a:off x="3516910" y="2499435"/>
            <a:ext cx="5016612" cy="333059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758962" y="4787869"/>
            <a:ext cx="89388" cy="98456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35780" y="3893259"/>
            <a:ext cx="88646" cy="107242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93109" y="3918437"/>
            <a:ext cx="107791" cy="91588"/>
          </a:xfrm>
          <a:prstGeom prst="ellipse">
            <a:avLst/>
          </a:prstGeom>
          <a:solidFill>
            <a:schemeClr val="tx1"/>
          </a:solidFill>
          <a:ln>
            <a:solidFill>
              <a:srgbClr val="BA2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B16520-F60B-F23E-9477-794591AE18FD}"/>
              </a:ext>
            </a:extLst>
          </p:cNvPr>
          <p:cNvCxnSpPr>
            <a:cxnSpLocks/>
            <a:stCxn id="21" idx="5"/>
          </p:cNvCxnSpPr>
          <p:nvPr/>
        </p:nvCxnSpPr>
        <p:spPr>
          <a:xfrm>
            <a:off x="4911444" y="3984796"/>
            <a:ext cx="898806" cy="8443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CBCF37-71A9-370C-02C4-1F752B2D265E}"/>
              </a:ext>
            </a:extLst>
          </p:cNvPr>
          <p:cNvCxnSpPr>
            <a:cxnSpLocks/>
            <a:stCxn id="22" idx="6"/>
          </p:cNvCxnSpPr>
          <p:nvPr/>
        </p:nvCxnSpPr>
        <p:spPr>
          <a:xfrm flipH="1">
            <a:off x="5819775" y="3964231"/>
            <a:ext cx="1381125" cy="8839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3D79D60-3FC6-BC53-F555-2915E6634D2F}"/>
              </a:ext>
            </a:extLst>
          </p:cNvPr>
          <p:cNvSpPr txBox="1"/>
          <p:nvPr/>
        </p:nvSpPr>
        <p:spPr>
          <a:xfrm>
            <a:off x="5372100" y="478155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BC16F2-EEE7-E844-4B2B-AA2A83B03DDD}"/>
              </a:ext>
            </a:extLst>
          </p:cNvPr>
          <p:cNvSpPr txBox="1"/>
          <p:nvPr/>
        </p:nvSpPr>
        <p:spPr>
          <a:xfrm>
            <a:off x="4276725" y="3771900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4DCF7F-2BAC-1C2C-FC08-07712187D437}"/>
              </a:ext>
            </a:extLst>
          </p:cNvPr>
          <p:cNvSpPr txBox="1"/>
          <p:nvPr/>
        </p:nvSpPr>
        <p:spPr>
          <a:xfrm>
            <a:off x="6981825" y="3724275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061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21" grpId="0" animBg="1"/>
      <p:bldP spid="22" grpId="0" animBg="1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73735" y="822155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các hình ảnh dưới đây, em thấy hình nào có số đo góc bằng 90°?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023C6-4868-443A-8182-476685C31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2047875"/>
            <a:ext cx="8143875" cy="302895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651AA4-E00F-7FE9-D500-8BECB2731175}"/>
              </a:ext>
            </a:extLst>
          </p:cNvPr>
          <p:cNvGrpSpPr/>
          <p:nvPr/>
        </p:nvGrpSpPr>
        <p:grpSpPr>
          <a:xfrm>
            <a:off x="8772525" y="3314700"/>
            <a:ext cx="704850" cy="1228725"/>
            <a:chOff x="8772525" y="3314700"/>
            <a:chExt cx="704850" cy="122872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F23401B-464B-270E-6041-FED8409F4432}"/>
                </a:ext>
              </a:extLst>
            </p:cNvPr>
            <p:cNvCxnSpPr>
              <a:cxnSpLocks/>
            </p:cNvCxnSpPr>
            <p:nvPr/>
          </p:nvCxnSpPr>
          <p:spPr>
            <a:xfrm>
              <a:off x="8791575" y="3314700"/>
              <a:ext cx="0" cy="12287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73332FE-A613-1046-6369-7EA5B3BCB7F8}"/>
                </a:ext>
              </a:extLst>
            </p:cNvPr>
            <p:cNvCxnSpPr>
              <a:cxnSpLocks/>
            </p:cNvCxnSpPr>
            <p:nvPr/>
          </p:nvCxnSpPr>
          <p:spPr>
            <a:xfrm>
              <a:off x="8772525" y="3324225"/>
              <a:ext cx="7048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CD115A4D-0302-C708-8F90-E03CEBF7E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2657475"/>
            <a:ext cx="1230537" cy="104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41CA444-016E-B87A-B8AF-52C55CEAC1D3}"/>
              </a:ext>
            </a:extLst>
          </p:cNvPr>
          <p:cNvSpPr txBox="1"/>
          <p:nvPr/>
        </p:nvSpPr>
        <p:spPr>
          <a:xfrm>
            <a:off x="583260" y="431630"/>
            <a:ext cx="1907540" cy="1015663"/>
          </a:xfrm>
          <a:prstGeom prst="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Bài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 panose="020B0604020202020204" pitchFamily="34" charset="0"/>
              </a:rPr>
              <a:t> 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964" y="615540"/>
            <a:ext cx="8830885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thước đo góc để đo các góc đỉnh 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585965" y="-1721056"/>
            <a:ext cx="397879" cy="769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59BD0C-7DFB-9893-37C5-DD8A32B4BF62}"/>
              </a:ext>
            </a:extLst>
          </p:cNvPr>
          <p:cNvSpPr txBox="1"/>
          <p:nvPr/>
        </p:nvSpPr>
        <p:spPr>
          <a:xfrm>
            <a:off x="646489" y="1691865"/>
            <a:ext cx="11231186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Cạnh GA, GN.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Cạnh GA, GE.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Cạnh GN, GM.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3606D-DAB1-CACC-4B9A-58084321E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2843212"/>
            <a:ext cx="6248400" cy="3152775"/>
          </a:xfrm>
          <a:prstGeom prst="rect">
            <a:avLst/>
          </a:prstGeom>
        </p:spPr>
      </p:pic>
      <p:pic>
        <p:nvPicPr>
          <p:cNvPr id="18" name="Picture 17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95BB1510-50C9-2C5D-8043-CD8FE54F6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250">
            <a:off x="6367231" y="3219335"/>
            <a:ext cx="3286584" cy="16575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BA336F-B1D8-6FA1-7CA8-7891C7116361}"/>
              </a:ext>
            </a:extLst>
          </p:cNvPr>
          <p:cNvSpPr txBox="1"/>
          <p:nvPr/>
        </p:nvSpPr>
        <p:spPr>
          <a:xfrm>
            <a:off x="522664" y="2749140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GN có số đo là 125°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A7D47626-0426-2783-789A-F3CD8E8A6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56" y="3076461"/>
            <a:ext cx="3286584" cy="16575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9B1015-38D2-9ECE-3017-0677F3CE1B38}"/>
              </a:ext>
            </a:extLst>
          </p:cNvPr>
          <p:cNvSpPr txBox="1"/>
          <p:nvPr/>
        </p:nvSpPr>
        <p:spPr>
          <a:xfrm>
            <a:off x="436939" y="36921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GA, GE có số đo là 90°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BCE5F0F0-52A7-771E-F95E-D95A54815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7438">
            <a:off x="7138756" y="4359288"/>
            <a:ext cx="3286584" cy="16575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A9020B-1C34-E41F-E9FA-E189FEE15A92}"/>
              </a:ext>
            </a:extLst>
          </p:cNvPr>
          <p:cNvSpPr txBox="1"/>
          <p:nvPr/>
        </p:nvSpPr>
        <p:spPr>
          <a:xfrm>
            <a:off x="408364" y="4682715"/>
            <a:ext cx="722116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just"/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 GN, GM có số đo là 55°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0" grpId="0" animBg="1"/>
      <p:bldP spid="2" grpId="0" animBg="1"/>
      <p:bldP spid="19" grpId="0" animBg="1"/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095C90-14F6-F41B-FB3B-EF7E5D35D169}"/>
              </a:ext>
            </a:extLst>
          </p:cNvPr>
          <p:cNvSpPr/>
          <p:nvPr/>
        </p:nvSpPr>
        <p:spPr>
          <a:xfrm>
            <a:off x="732467" y="691074"/>
            <a:ext cx="886783" cy="547176"/>
          </a:xfrm>
          <a:prstGeom prst="roundRect">
            <a:avLst/>
          </a:prstGeom>
          <a:solidFill>
            <a:srgbClr val="EBD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DDEF7-B347-C4FC-E281-86CC874873FD}"/>
              </a:ext>
            </a:extLst>
          </p:cNvPr>
          <p:cNvSpPr txBox="1"/>
          <p:nvPr/>
        </p:nvSpPr>
        <p:spPr>
          <a:xfrm>
            <a:off x="1571625" y="628650"/>
            <a:ext cx="1933575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5B54E-84B0-23DF-1A2E-7AC07FBDC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675" y="1371599"/>
            <a:ext cx="2486025" cy="24860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D9E4484-2C02-6F45-D9C0-DC5DCF15A21C}"/>
              </a:ext>
            </a:extLst>
          </p:cNvPr>
          <p:cNvGrpSpPr/>
          <p:nvPr/>
        </p:nvGrpSpPr>
        <p:grpSpPr>
          <a:xfrm>
            <a:off x="428626" y="1676400"/>
            <a:ext cx="7877174" cy="1754326"/>
            <a:chOff x="361951" y="1695450"/>
            <a:chExt cx="7877174" cy="175432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4173C5-98A0-8EE1-2195-35D306696018}"/>
                </a:ext>
              </a:extLst>
            </p:cNvPr>
            <p:cNvSpPr txBox="1"/>
            <p:nvPr/>
          </p:nvSpPr>
          <p:spPr>
            <a:xfrm>
              <a:off x="361951" y="1695450"/>
              <a:ext cx="787717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tù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just"/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bẹt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07311FC-C47B-4BC2-89B6-01E0B4597E5E}"/>
                </a:ext>
              </a:extLst>
            </p:cNvPr>
            <p:cNvSpPr/>
            <p:nvPr/>
          </p:nvSpPr>
          <p:spPr>
            <a:xfrm>
              <a:off x="3314700" y="239077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BE006A8-5215-FCD5-7949-BBECF77EBAF6}"/>
                </a:ext>
              </a:extLst>
            </p:cNvPr>
            <p:cNvSpPr/>
            <p:nvPr/>
          </p:nvSpPr>
          <p:spPr>
            <a:xfrm>
              <a:off x="6467475" y="2905125"/>
              <a:ext cx="790575" cy="47625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8C62DD-AACF-CBFF-4C48-74B83AC6C3E7}"/>
              </a:ext>
            </a:extLst>
          </p:cNvPr>
          <p:cNvSpPr/>
          <p:nvPr/>
        </p:nvSpPr>
        <p:spPr>
          <a:xfrm>
            <a:off x="3371850" y="2362200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ED569FB-96D6-4D6A-BA23-2556415163C6}"/>
              </a:ext>
            </a:extLst>
          </p:cNvPr>
          <p:cNvSpPr/>
          <p:nvPr/>
        </p:nvSpPr>
        <p:spPr>
          <a:xfrm>
            <a:off x="6534150" y="2886075"/>
            <a:ext cx="790575" cy="4762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568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A6515BC-51DD-1D65-CAF6-29A2A4F1D1BF}"/>
              </a:ext>
            </a:extLst>
          </p:cNvPr>
          <p:cNvGrpSpPr/>
          <p:nvPr/>
        </p:nvGrpSpPr>
        <p:grpSpPr>
          <a:xfrm>
            <a:off x="568430" y="593839"/>
            <a:ext cx="7385400" cy="6533185"/>
            <a:chOff x="4378430" y="1354027"/>
            <a:chExt cx="7539310" cy="653318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2F42F9D-6EA9-4E7F-DADD-E444D6613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8430" y="1354027"/>
              <a:ext cx="7539310" cy="6533185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A0B8116-8A2D-EDFF-DD31-2A61D9C65E05}"/>
                </a:ext>
              </a:extLst>
            </p:cNvPr>
            <p:cNvSpPr txBox="1"/>
            <p:nvPr/>
          </p:nvSpPr>
          <p:spPr>
            <a:xfrm>
              <a:off x="5639473" y="3646658"/>
              <a:ext cx="5017223" cy="28007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思源黑体 CN Normal" panose="020B0400000000000000" pitchFamily="34" charset="-122"/>
                  <a:cs typeface="+mn-cs"/>
                  <a:sym typeface="Arial" panose="020B0604020202020204" pitchFamily="34" charset="0"/>
                </a:rPr>
                <a:t>CỦNG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思源黑体 CN Normal" panose="020B0400000000000000" pitchFamily="34" charset="-122"/>
                  <a:cs typeface="+mn-cs"/>
                  <a:sym typeface="Arial" panose="020B0604020202020204" pitchFamily="34" charset="0"/>
                </a:rPr>
                <a:t>CỐ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Cadena" panose="02000503000000020004" pitchFamily="2" charset="0"/>
                <a:ea typeface="思源黑体 CN Normal" panose="020B04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8376C69C-622B-6B55-FC8A-2F194941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2192" y="2044430"/>
            <a:ext cx="4484848" cy="448484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0B8DFE4-8CAD-BC2F-5CF5-94C4EEB85847}"/>
              </a:ext>
            </a:extLst>
          </p:cNvPr>
          <p:cNvGrpSpPr/>
          <p:nvPr/>
        </p:nvGrpSpPr>
        <p:grpSpPr>
          <a:xfrm>
            <a:off x="3004457" y="246355"/>
            <a:ext cx="5428342" cy="1592339"/>
            <a:chOff x="3004457" y="246355"/>
            <a:chExt cx="5428342" cy="15923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1A7B97-EBA6-2395-5BAF-18EA929F2E90}"/>
                </a:ext>
              </a:extLst>
            </p:cNvPr>
            <p:cNvSpPr txBox="1"/>
            <p:nvPr/>
          </p:nvSpPr>
          <p:spPr>
            <a:xfrm>
              <a:off x="4666342" y="246355"/>
              <a:ext cx="26706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#9Slide07 Cadena" panose="02000503000000020004" pitchFamily="2" charset="0"/>
                  <a:ea typeface="胡晓波真帅体" panose="02010600030101010101" pitchFamily="2" charset="-122"/>
                  <a:cs typeface="+mn-cs"/>
                  <a:sym typeface="Arial" panose="020B0604020202020204" pitchFamily="34" charset="0"/>
                </a:rPr>
                <a:t>03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5D5D"/>
                </a:solidFill>
                <a:effectLst/>
                <a:uLnTx/>
                <a:uFillTx/>
                <a:latin typeface="#9Slide07 Cadena" panose="02000503000000020004" pitchFamily="2" charset="0"/>
                <a:ea typeface="胡晓波真帅体" panose="02010600030101010101" pitchFamily="2" charset="-122"/>
                <a:cs typeface="+mn-cs"/>
                <a:sym typeface="Arial" panose="020B0604020202020204" pitchFamily="34" charset="0"/>
              </a:endParaRPr>
            </a:p>
          </p:txBody>
        </p:sp>
        <p:pic>
          <p:nvPicPr>
            <p:cNvPr id="6" name="图片 5" descr="形状&#10;&#10;中度可信度描述已自动生成">
              <a:extLst>
                <a:ext uri="{FF2B5EF4-FFF2-40B4-BE49-F238E27FC236}">
                  <a16:creationId xmlns:a16="http://schemas.microsoft.com/office/drawing/2014/main" id="{49F235CD-930F-A869-62CB-D75417DC5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457" y="1005450"/>
              <a:ext cx="5428342" cy="833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61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</TotalTime>
  <Words>239</Words>
  <PresentationFormat>Widescreen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#9Slide07 Cadena</vt:lpstr>
      <vt:lpstr>Arial</vt:lpstr>
      <vt:lpstr>Calibri</vt:lpstr>
      <vt:lpstr>Calibri Light</vt:lpstr>
      <vt:lpstr>Cambria</vt:lpstr>
      <vt:lpstr>SVN-Hole Hearted</vt:lpstr>
      <vt:lpstr>Times New Roman</vt:lpstr>
      <vt:lpstr>UTM Duepuntozero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2023-07-09T12:20:49Z</dcterms:created>
  <dcterms:modified xsi:type="dcterms:W3CDTF">2023-08-10T15:23:21Z</dcterms:modified>
</cp:coreProperties>
</file>