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27" r:id="rId2"/>
  </p:sldIdLst>
  <p:sldSz cx="16276638" cy="9144000"/>
  <p:notesSz cx="6858000" cy="9144000"/>
  <p:custDataLst>
    <p:tags r:id="rId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0066"/>
    <a:srgbClr val="FF7C80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60"/>
  </p:normalViewPr>
  <p:slideViewPr>
    <p:cSldViewPr>
      <p:cViewPr>
        <p:scale>
          <a:sx n="50" d="100"/>
          <a:sy n="50" d="100"/>
        </p:scale>
        <p:origin x="-72" y="942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51719" y="3962400"/>
            <a:ext cx="74676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Đồi</a:t>
            </a:r>
            <a:r>
              <a:rPr lang="en-US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trọc</a:t>
            </a:r>
            <a:r>
              <a:rPr lang="en-US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đòi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mọc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thưa</a:t>
            </a:r>
            <a:r>
              <a:rPr lang="en-US" sz="3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3756819" y="42893"/>
            <a:ext cx="8763000" cy="1599885"/>
            <a:chOff x="3748826" y="42893"/>
            <a:chExt cx="8763000" cy="1599885"/>
          </a:xfrm>
        </p:grpSpPr>
        <p:grpSp>
          <p:nvGrpSpPr>
            <p:cNvPr id="11" name="Group 10"/>
            <p:cNvGrpSpPr/>
            <p:nvPr/>
          </p:nvGrpSpPr>
          <p:grpSpPr>
            <a:xfrm>
              <a:off x="5002707" y="42893"/>
              <a:ext cx="6255239" cy="1013727"/>
              <a:chOff x="4918295" y="103852"/>
              <a:chExt cx="6149694" cy="1013727"/>
            </a:xfrm>
          </p:grpSpPr>
          <p:grpSp>
            <p:nvGrpSpPr>
              <p:cNvPr id="13" name="Group 12"/>
              <p:cNvGrpSpPr/>
              <p:nvPr/>
            </p:nvGrpSpPr>
            <p:grpSpPr>
              <a:xfrm>
                <a:off x="4918295" y="103852"/>
                <a:ext cx="6149694" cy="1013727"/>
                <a:chOff x="4918295" y="103852"/>
                <a:chExt cx="6149694" cy="1013727"/>
              </a:xfrm>
            </p:grpSpPr>
            <p:sp>
              <p:nvSpPr>
                <p:cNvPr id="21" name="TextBox 20"/>
                <p:cNvSpPr txBox="1"/>
                <p:nvPr/>
              </p:nvSpPr>
              <p:spPr>
                <a:xfrm>
                  <a:off x="4918295" y="103852"/>
                  <a:ext cx="614969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 dirty="0" err="1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</a:t>
                  </a:r>
                  <a:r>
                    <a:rPr lang="en-US" sz="3200" dirty="0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……</a:t>
                  </a:r>
                  <a:r>
                    <a:rPr lang="en-US" sz="3200" dirty="0" err="1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ngày</a:t>
                  </a:r>
                  <a:r>
                    <a:rPr lang="en-US" sz="3200" dirty="0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…..</a:t>
                  </a:r>
                  <a:r>
                    <a:rPr lang="en-US" sz="3200" dirty="0" err="1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tháng</a:t>
                  </a:r>
                  <a:r>
                    <a:rPr lang="en-US" sz="3200" dirty="0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…..</a:t>
                  </a:r>
                  <a:r>
                    <a:rPr lang="en-US" sz="3200" dirty="0" err="1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năm</a:t>
                  </a:r>
                  <a:r>
                    <a:rPr lang="en-US" sz="3200" dirty="0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…….</a:t>
                  </a:r>
                  <a:endParaRPr lang="en-US" sz="32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2" name="TextBox 21"/>
                <p:cNvSpPr txBox="1"/>
                <p:nvPr/>
              </p:nvSpPr>
              <p:spPr>
                <a:xfrm>
                  <a:off x="6862268" y="594359"/>
                  <a:ext cx="226174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 dirty="0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  <a:endParaRPr lang="en-US" sz="2800" b="1" dirty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cxnSp>
            <p:nvCxnSpPr>
              <p:cNvPr id="20" name="Straight Connector 19"/>
              <p:cNvCxnSpPr/>
              <p:nvPr/>
            </p:nvCxnSpPr>
            <p:spPr>
              <a:xfrm>
                <a:off x="7049222" y="1082039"/>
                <a:ext cx="1887840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2" name="Text Box 14"/>
            <p:cNvSpPr txBox="1">
              <a:spLocks noChangeArrowheads="1"/>
            </p:cNvSpPr>
            <p:nvPr/>
          </p:nvSpPr>
          <p:spPr bwMode="auto">
            <a:xfrm>
              <a:off x="3748826" y="1066800"/>
              <a:ext cx="8763000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dirty="0" err="1" smtClean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Bài</a:t>
              </a:r>
              <a:r>
                <a:rPr lang="en-US" sz="2800" b="1" dirty="0" smtClean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 1: RỪNG GỖ QUÝ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9662</TotalTime>
  <Words>32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User</cp:lastModifiedBy>
  <cp:revision>1042</cp:revision>
  <dcterms:created xsi:type="dcterms:W3CDTF">2008-09-09T22:52:10Z</dcterms:created>
  <dcterms:modified xsi:type="dcterms:W3CDTF">2022-08-04T12:46:51Z</dcterms:modified>
</cp:coreProperties>
</file>