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64" r:id="rId2"/>
    <p:sldId id="261" r:id="rId3"/>
    <p:sldId id="262" r:id="rId4"/>
    <p:sldId id="265" r:id="rId5"/>
    <p:sldId id="266" r:id="rId6"/>
    <p:sldId id="267" r:id="rId7"/>
    <p:sldId id="260" r:id="rId8"/>
    <p:sldId id="269" r:id="rId9"/>
    <p:sldId id="268" r:id="rId10"/>
    <p:sldId id="263" r:id="rId11"/>
    <p:sldId id="270" r:id="rId12"/>
    <p:sldId id="271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7" autoAdjust="0"/>
    <p:restoredTop sz="93455" autoAdjust="0"/>
  </p:normalViewPr>
  <p:slideViewPr>
    <p:cSldViewPr>
      <p:cViewPr varScale="1">
        <p:scale>
          <a:sx n="99" d="100"/>
          <a:sy n="99" d="100"/>
        </p:scale>
        <p:origin x="979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9511C-90A4-4AF1-BFE8-55470CF2D80F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8C8BC-32A5-41CA-88DD-3CEDC5A2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2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8C8BC-32A5-41CA-88DD-3CEDC5A2DA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7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8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2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4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7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9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7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5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1" cy="438983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4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7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0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77156" y="4345048"/>
            <a:ext cx="1172808" cy="7315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566408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FISHING GAME</a:t>
            </a:r>
            <a:endParaRPr lang="vi-VN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17C6954-6503-488C-A8E6-1D7D180268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2739" y="2569019"/>
            <a:ext cx="1172808" cy="73152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215FB51-700D-412C-896C-8DEB74DD47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42385" y="3135629"/>
            <a:ext cx="1172808" cy="73152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FE27EEE-BB8A-44DE-B860-6F6B339BB1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2739" y="4371850"/>
            <a:ext cx="1172808" cy="731521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1155387-879E-40B6-9945-AA291C540A15}"/>
              </a:ext>
            </a:extLst>
          </p:cNvPr>
          <p:cNvSpPr/>
          <p:nvPr/>
        </p:nvSpPr>
        <p:spPr>
          <a:xfrm>
            <a:off x="2895600" y="3135629"/>
            <a:ext cx="3167923" cy="123317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rgbClr val="FF0000"/>
                </a:solidFill>
              </a:rPr>
              <a:t>GO</a:t>
            </a:r>
          </a:p>
        </p:txBody>
      </p:sp>
      <p:pic>
        <p:nvPicPr>
          <p:cNvPr id="3" name="introcauca">
            <a:hlinkClick r:id="" action="ppaction://media"/>
            <a:extLst>
              <a:ext uri="{FF2B5EF4-FFF2-40B4-BE49-F238E27FC236}">
                <a16:creationId xmlns:a16="http://schemas.microsoft.com/office/drawing/2014/main" id="{50FA3404-47C9-4CF6-B5C2-67B66A933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926998" y="-7357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2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69136E-6 L 3.33333E-6 -0.07223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7" grpId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9153556" y="2048131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9?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216732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3867150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2133600" y="3970152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668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10?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235293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54886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9154886" y="380073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038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52F01C7-C8F7-4381-9903-782FF680D282}"/>
              </a:ext>
            </a:extLst>
          </p:cNvPr>
          <p:cNvSpPr/>
          <p:nvPr/>
        </p:nvSpPr>
        <p:spPr>
          <a:xfrm>
            <a:off x="1066800" y="438150"/>
            <a:ext cx="7239482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Subscribe my channel, please</a:t>
            </a:r>
            <a:endParaRPr lang="vi-VN" sz="4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72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1?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216732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54886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9154886" y="387693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692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9144000" y="3857881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2?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242913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2133600" y="3943350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688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133600" y="2265304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3?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25815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9144000" y="385788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2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9144000" y="3867150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4?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235293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2571750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712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5?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235293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54886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9154886" y="380073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826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133600" y="2265304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A.right</a:t>
              </a:r>
              <a:endParaRPr 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6?</a:t>
            </a:r>
            <a:endParaRPr lang="vi-VN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A.right</a:t>
              </a:r>
              <a:endParaRPr lang="vi-VN" sz="1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C.wrong</a:t>
              </a:r>
              <a:endParaRPr 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D.wrong</a:t>
              </a:r>
              <a:endParaRPr 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9144000" y="385788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B.wrong</a:t>
              </a:r>
              <a:endParaRPr 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949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9144000" y="3867150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7?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235293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2571750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635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133600" y="2265304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8?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9144000" y="3594825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72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190</Words>
  <PresentationFormat>On-screen Show (16:9)</PresentationFormat>
  <Paragraphs>65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2018-01-14T04:30:44Z</dcterms:created>
  <dcterms:modified xsi:type="dcterms:W3CDTF">2019-04-01T16:38:44Z</dcterms:modified>
</cp:coreProperties>
</file>