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69" r:id="rId3"/>
    <p:sldId id="257" r:id="rId4"/>
    <p:sldId id="258" r:id="rId5"/>
    <p:sldId id="270" r:id="rId6"/>
    <p:sldId id="262" r:id="rId7"/>
    <p:sldId id="263" r:id="rId8"/>
    <p:sldId id="259" r:id="rId9"/>
    <p:sldId id="260" r:id="rId10"/>
    <p:sldId id="271" r:id="rId11"/>
    <p:sldId id="273" r:id="rId12"/>
    <p:sldId id="274" r:id="rId13"/>
    <p:sldId id="275" r:id="rId14"/>
    <p:sldId id="276" r:id="rId15"/>
    <p:sldId id="261" r:id="rId16"/>
    <p:sldId id="265" r:id="rId17"/>
    <p:sldId id="264" r:id="rId18"/>
    <p:sldId id="266" r:id="rId19"/>
    <p:sldId id="268" r:id="rId20"/>
    <p:sldId id="272" r:id="rId21"/>
    <p:sldId id="267"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00FF00"/>
    <a:srgbClr val="66FF66"/>
    <a:srgbClr val="0EE418"/>
    <a:srgbClr val="99FF33"/>
    <a:srgbClr val="2FD159"/>
    <a:srgbClr val="FFCCFF"/>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F3B77D-7B37-407E-81B9-E06272D3C0C7}" v="18" dt="2024-08-08T11:20:27.31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1" autoAdjust="0"/>
    <p:restoredTop sz="95552" autoAdjust="0"/>
  </p:normalViewPr>
  <p:slideViewPr>
    <p:cSldViewPr snapToGrid="0">
      <p:cViewPr varScale="1">
        <p:scale>
          <a:sx n="95" d="100"/>
          <a:sy n="95" d="100"/>
        </p:scale>
        <p:origin x="653" y="29"/>
      </p:cViewPr>
      <p:guideLst>
        <p:guide orient="horz" pos="2160"/>
        <p:guide pos="3840"/>
      </p:guideLst>
    </p:cSldViewPr>
  </p:slideViewPr>
  <p:notesTextViewPr>
    <p:cViewPr>
      <p:scale>
        <a:sx n="1" d="1"/>
        <a:sy n="1" d="1"/>
      </p:scale>
      <p:origin x="0" y="0"/>
    </p:cViewPr>
  </p:notesTextViewPr>
  <p:notesViewPr>
    <p:cSldViewPr snapToGrid="0">
      <p:cViewPr varScale="1">
        <p:scale>
          <a:sx n="58" d="100"/>
          <a:sy n="58" d="100"/>
        </p:scale>
        <p:origin x="2808" y="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ng Nguyễn" userId="ff5ac5781ed06fa1" providerId="LiveId" clId="{41F3B77D-7B37-407E-81B9-E06272D3C0C7}"/>
    <pc:docChg chg="custSel modSld">
      <pc:chgData name="Trang Nguyễn" userId="ff5ac5781ed06fa1" providerId="LiveId" clId="{41F3B77D-7B37-407E-81B9-E06272D3C0C7}" dt="2024-08-08T11:20:27.315" v="100" actId="1076"/>
      <pc:docMkLst>
        <pc:docMk/>
      </pc:docMkLst>
      <pc:sldChg chg="addSp delSp modSp mod">
        <pc:chgData name="Trang Nguyễn" userId="ff5ac5781ed06fa1" providerId="LiveId" clId="{41F3B77D-7B37-407E-81B9-E06272D3C0C7}" dt="2024-08-08T11:08:13.434" v="2" actId="478"/>
        <pc:sldMkLst>
          <pc:docMk/>
          <pc:sldMk cId="3812947343" sldId="256"/>
        </pc:sldMkLst>
        <pc:spChg chg="mod">
          <ac:chgData name="Trang Nguyễn" userId="ff5ac5781ed06fa1" providerId="LiveId" clId="{41F3B77D-7B37-407E-81B9-E06272D3C0C7}" dt="2024-08-08T11:07:59.724" v="0" actId="2711"/>
          <ac:spMkLst>
            <pc:docMk/>
            <pc:sldMk cId="3812947343" sldId="256"/>
            <ac:spMk id="2" creationId="{00000000-0000-0000-0000-000000000000}"/>
          </ac:spMkLst>
        </pc:spChg>
        <pc:spChg chg="del">
          <ac:chgData name="Trang Nguyễn" userId="ff5ac5781ed06fa1" providerId="LiveId" clId="{41F3B77D-7B37-407E-81B9-E06272D3C0C7}" dt="2024-08-08T11:08:13.434" v="2" actId="478"/>
          <ac:spMkLst>
            <pc:docMk/>
            <pc:sldMk cId="3812947343" sldId="256"/>
            <ac:spMk id="3" creationId="{00000000-0000-0000-0000-000000000000}"/>
          </ac:spMkLst>
        </pc:spChg>
        <pc:spChg chg="mod">
          <ac:chgData name="Trang Nguyễn" userId="ff5ac5781ed06fa1" providerId="LiveId" clId="{41F3B77D-7B37-407E-81B9-E06272D3C0C7}" dt="2024-08-08T11:08:10.002" v="1" actId="2711"/>
          <ac:spMkLst>
            <pc:docMk/>
            <pc:sldMk cId="3812947343" sldId="256"/>
            <ac:spMk id="4" creationId="{00000000-0000-0000-0000-000000000000}"/>
          </ac:spMkLst>
        </pc:spChg>
        <pc:spChg chg="add mod">
          <ac:chgData name="Trang Nguyễn" userId="ff5ac5781ed06fa1" providerId="LiveId" clId="{41F3B77D-7B37-407E-81B9-E06272D3C0C7}" dt="2024-08-08T11:08:13.434" v="2" actId="478"/>
          <ac:spMkLst>
            <pc:docMk/>
            <pc:sldMk cId="3812947343" sldId="256"/>
            <ac:spMk id="7" creationId="{425A0BB9-EDDD-1FBE-A617-2B400FB42EF7}"/>
          </ac:spMkLst>
        </pc:spChg>
      </pc:sldChg>
      <pc:sldChg chg="modSp mod">
        <pc:chgData name="Trang Nguyễn" userId="ff5ac5781ed06fa1" providerId="LiveId" clId="{41F3B77D-7B37-407E-81B9-E06272D3C0C7}" dt="2024-08-08T11:15:20.624" v="6" actId="2711"/>
        <pc:sldMkLst>
          <pc:docMk/>
          <pc:sldMk cId="126048755" sldId="257"/>
        </pc:sldMkLst>
        <pc:spChg chg="mod">
          <ac:chgData name="Trang Nguyễn" userId="ff5ac5781ed06fa1" providerId="LiveId" clId="{41F3B77D-7B37-407E-81B9-E06272D3C0C7}" dt="2024-08-08T11:15:13.873" v="5" actId="2711"/>
          <ac:spMkLst>
            <pc:docMk/>
            <pc:sldMk cId="126048755" sldId="257"/>
            <ac:spMk id="2" creationId="{00000000-0000-0000-0000-000000000000}"/>
          </ac:spMkLst>
        </pc:spChg>
        <pc:spChg chg="mod">
          <ac:chgData name="Trang Nguyễn" userId="ff5ac5781ed06fa1" providerId="LiveId" clId="{41F3B77D-7B37-407E-81B9-E06272D3C0C7}" dt="2024-08-08T11:15:20.624" v="6" actId="2711"/>
          <ac:spMkLst>
            <pc:docMk/>
            <pc:sldMk cId="126048755" sldId="257"/>
            <ac:spMk id="3" creationId="{00000000-0000-0000-0000-000000000000}"/>
          </ac:spMkLst>
        </pc:spChg>
      </pc:sldChg>
      <pc:sldChg chg="modSp mod">
        <pc:chgData name="Trang Nguyễn" userId="ff5ac5781ed06fa1" providerId="LiveId" clId="{41F3B77D-7B37-407E-81B9-E06272D3C0C7}" dt="2024-08-08T11:15:58.394" v="8" actId="2711"/>
        <pc:sldMkLst>
          <pc:docMk/>
          <pc:sldMk cId="495427345" sldId="258"/>
        </pc:sldMkLst>
        <pc:spChg chg="mod">
          <ac:chgData name="Trang Nguyễn" userId="ff5ac5781ed06fa1" providerId="LiveId" clId="{41F3B77D-7B37-407E-81B9-E06272D3C0C7}" dt="2024-08-08T11:15:58.394" v="8" actId="2711"/>
          <ac:spMkLst>
            <pc:docMk/>
            <pc:sldMk cId="495427345" sldId="258"/>
            <ac:spMk id="2" creationId="{00000000-0000-0000-0000-000000000000}"/>
          </ac:spMkLst>
        </pc:spChg>
        <pc:spChg chg="mod">
          <ac:chgData name="Trang Nguyễn" userId="ff5ac5781ed06fa1" providerId="LiveId" clId="{41F3B77D-7B37-407E-81B9-E06272D3C0C7}" dt="2024-08-08T11:15:53.837" v="7" actId="2711"/>
          <ac:spMkLst>
            <pc:docMk/>
            <pc:sldMk cId="495427345" sldId="258"/>
            <ac:spMk id="3" creationId="{00000000-0000-0000-0000-000000000000}"/>
          </ac:spMkLst>
        </pc:spChg>
      </pc:sldChg>
      <pc:sldChg chg="modSp mod">
        <pc:chgData name="Trang Nguyễn" userId="ff5ac5781ed06fa1" providerId="LiveId" clId="{41F3B77D-7B37-407E-81B9-E06272D3C0C7}" dt="2024-08-08T11:17:11.908" v="18" actId="2711"/>
        <pc:sldMkLst>
          <pc:docMk/>
          <pc:sldMk cId="1798762055" sldId="259"/>
        </pc:sldMkLst>
        <pc:spChg chg="mod">
          <ac:chgData name="Trang Nguyễn" userId="ff5ac5781ed06fa1" providerId="LiveId" clId="{41F3B77D-7B37-407E-81B9-E06272D3C0C7}" dt="2024-08-08T11:17:11.908" v="18" actId="2711"/>
          <ac:spMkLst>
            <pc:docMk/>
            <pc:sldMk cId="1798762055" sldId="259"/>
            <ac:spMk id="2" creationId="{00000000-0000-0000-0000-000000000000}"/>
          </ac:spMkLst>
        </pc:spChg>
        <pc:spChg chg="mod">
          <ac:chgData name="Trang Nguyễn" userId="ff5ac5781ed06fa1" providerId="LiveId" clId="{41F3B77D-7B37-407E-81B9-E06272D3C0C7}" dt="2024-08-08T11:17:11.908" v="18" actId="2711"/>
          <ac:spMkLst>
            <pc:docMk/>
            <pc:sldMk cId="1798762055" sldId="259"/>
            <ac:spMk id="3" creationId="{00000000-0000-0000-0000-000000000000}"/>
          </ac:spMkLst>
        </pc:spChg>
        <pc:spChg chg="mod">
          <ac:chgData name="Trang Nguyễn" userId="ff5ac5781ed06fa1" providerId="LiveId" clId="{41F3B77D-7B37-407E-81B9-E06272D3C0C7}" dt="2024-08-08T11:17:11.908" v="18" actId="2711"/>
          <ac:spMkLst>
            <pc:docMk/>
            <pc:sldMk cId="1798762055" sldId="259"/>
            <ac:spMk id="4" creationId="{00000000-0000-0000-0000-000000000000}"/>
          </ac:spMkLst>
        </pc:spChg>
      </pc:sldChg>
      <pc:sldChg chg="modSp mod">
        <pc:chgData name="Trang Nguyễn" userId="ff5ac5781ed06fa1" providerId="LiveId" clId="{41F3B77D-7B37-407E-81B9-E06272D3C0C7}" dt="2024-08-08T11:17:33.298" v="20" actId="14100"/>
        <pc:sldMkLst>
          <pc:docMk/>
          <pc:sldMk cId="5624704" sldId="260"/>
        </pc:sldMkLst>
        <pc:spChg chg="mod">
          <ac:chgData name="Trang Nguyễn" userId="ff5ac5781ed06fa1" providerId="LiveId" clId="{41F3B77D-7B37-407E-81B9-E06272D3C0C7}" dt="2024-08-08T11:17:25.198" v="19" actId="2711"/>
          <ac:spMkLst>
            <pc:docMk/>
            <pc:sldMk cId="5624704" sldId="260"/>
            <ac:spMk id="2" creationId="{5338BDBA-9BFC-02D3-7BF8-C96CA2FA9A70}"/>
          </ac:spMkLst>
        </pc:spChg>
        <pc:spChg chg="mod">
          <ac:chgData name="Trang Nguyễn" userId="ff5ac5781ed06fa1" providerId="LiveId" clId="{41F3B77D-7B37-407E-81B9-E06272D3C0C7}" dt="2024-08-08T11:17:25.198" v="19" actId="2711"/>
          <ac:spMkLst>
            <pc:docMk/>
            <pc:sldMk cId="5624704" sldId="260"/>
            <ac:spMk id="3" creationId="{00000000-0000-0000-0000-000000000000}"/>
          </ac:spMkLst>
        </pc:spChg>
        <pc:spChg chg="mod">
          <ac:chgData name="Trang Nguyễn" userId="ff5ac5781ed06fa1" providerId="LiveId" clId="{41F3B77D-7B37-407E-81B9-E06272D3C0C7}" dt="2024-08-08T11:17:25.198" v="19" actId="2711"/>
          <ac:spMkLst>
            <pc:docMk/>
            <pc:sldMk cId="5624704" sldId="260"/>
            <ac:spMk id="6" creationId="{00000000-0000-0000-0000-000000000000}"/>
          </ac:spMkLst>
        </pc:spChg>
        <pc:spChg chg="mod">
          <ac:chgData name="Trang Nguyễn" userId="ff5ac5781ed06fa1" providerId="LiveId" clId="{41F3B77D-7B37-407E-81B9-E06272D3C0C7}" dt="2024-08-08T11:17:33.298" v="20" actId="14100"/>
          <ac:spMkLst>
            <pc:docMk/>
            <pc:sldMk cId="5624704" sldId="260"/>
            <ac:spMk id="7" creationId="{00000000-0000-0000-0000-000000000000}"/>
          </ac:spMkLst>
        </pc:spChg>
        <pc:spChg chg="mod">
          <ac:chgData name="Trang Nguyễn" userId="ff5ac5781ed06fa1" providerId="LiveId" clId="{41F3B77D-7B37-407E-81B9-E06272D3C0C7}" dt="2024-08-08T11:17:25.198" v="19" actId="2711"/>
          <ac:spMkLst>
            <pc:docMk/>
            <pc:sldMk cId="5624704" sldId="260"/>
            <ac:spMk id="8" creationId="{00000000-0000-0000-0000-000000000000}"/>
          </ac:spMkLst>
        </pc:spChg>
        <pc:spChg chg="mod">
          <ac:chgData name="Trang Nguyễn" userId="ff5ac5781ed06fa1" providerId="LiveId" clId="{41F3B77D-7B37-407E-81B9-E06272D3C0C7}" dt="2024-08-08T11:17:25.198" v="19" actId="2711"/>
          <ac:spMkLst>
            <pc:docMk/>
            <pc:sldMk cId="5624704" sldId="260"/>
            <ac:spMk id="10" creationId="{00000000-0000-0000-0000-000000000000}"/>
          </ac:spMkLst>
        </pc:spChg>
        <pc:picChg chg="mod">
          <ac:chgData name="Trang Nguyễn" userId="ff5ac5781ed06fa1" providerId="LiveId" clId="{41F3B77D-7B37-407E-81B9-E06272D3C0C7}" dt="2024-08-08T11:17:25.198" v="19" actId="2711"/>
          <ac:picMkLst>
            <pc:docMk/>
            <pc:sldMk cId="5624704" sldId="260"/>
            <ac:picMk id="3074" creationId="{00000000-0000-0000-0000-000000000000}"/>
          </ac:picMkLst>
        </pc:picChg>
        <pc:cxnChg chg="mod">
          <ac:chgData name="Trang Nguyễn" userId="ff5ac5781ed06fa1" providerId="LiveId" clId="{41F3B77D-7B37-407E-81B9-E06272D3C0C7}" dt="2024-08-08T11:17:25.198" v="19" actId="2711"/>
          <ac:cxnSpMkLst>
            <pc:docMk/>
            <pc:sldMk cId="5624704" sldId="260"/>
            <ac:cxnSpMk id="5" creationId="{00000000-0000-0000-0000-000000000000}"/>
          </ac:cxnSpMkLst>
        </pc:cxnChg>
      </pc:sldChg>
      <pc:sldChg chg="modSp mod">
        <pc:chgData name="Trang Nguyễn" userId="ff5ac5781ed06fa1" providerId="LiveId" clId="{41F3B77D-7B37-407E-81B9-E06272D3C0C7}" dt="2024-08-08T11:19:23.850" v="91" actId="1036"/>
        <pc:sldMkLst>
          <pc:docMk/>
          <pc:sldMk cId="2216541741" sldId="261"/>
        </pc:sldMkLst>
        <pc:spChg chg="mod">
          <ac:chgData name="Trang Nguyễn" userId="ff5ac5781ed06fa1" providerId="LiveId" clId="{41F3B77D-7B37-407E-81B9-E06272D3C0C7}" dt="2024-08-08T11:19:17.925" v="72" actId="1036"/>
          <ac:spMkLst>
            <pc:docMk/>
            <pc:sldMk cId="2216541741" sldId="261"/>
            <ac:spMk id="2" creationId="{00000000-0000-0000-0000-000000000000}"/>
          </ac:spMkLst>
        </pc:spChg>
        <pc:spChg chg="mod">
          <ac:chgData name="Trang Nguyễn" userId="ff5ac5781ed06fa1" providerId="LiveId" clId="{41F3B77D-7B37-407E-81B9-E06272D3C0C7}" dt="2024-08-08T11:19:23.850" v="91" actId="1036"/>
          <ac:spMkLst>
            <pc:docMk/>
            <pc:sldMk cId="2216541741" sldId="261"/>
            <ac:spMk id="3" creationId="{00000000-0000-0000-0000-000000000000}"/>
          </ac:spMkLst>
        </pc:spChg>
        <pc:spChg chg="mod">
          <ac:chgData name="Trang Nguyễn" userId="ff5ac5781ed06fa1" providerId="LiveId" clId="{41F3B77D-7B37-407E-81B9-E06272D3C0C7}" dt="2024-08-08T11:19:04.771" v="35" actId="2711"/>
          <ac:spMkLst>
            <pc:docMk/>
            <pc:sldMk cId="2216541741" sldId="261"/>
            <ac:spMk id="4" creationId="{35B3C4E7-6C06-CBE9-2A12-E2C0D45AE616}"/>
          </ac:spMkLst>
        </pc:spChg>
      </pc:sldChg>
      <pc:sldChg chg="modSp mod">
        <pc:chgData name="Trang Nguyễn" userId="ff5ac5781ed06fa1" providerId="LiveId" clId="{41F3B77D-7B37-407E-81B9-E06272D3C0C7}" dt="2024-08-08T11:16:46.217" v="15" actId="2711"/>
        <pc:sldMkLst>
          <pc:docMk/>
          <pc:sldMk cId="1223694982" sldId="262"/>
        </pc:sldMkLst>
        <pc:spChg chg="mod">
          <ac:chgData name="Trang Nguyễn" userId="ff5ac5781ed06fa1" providerId="LiveId" clId="{41F3B77D-7B37-407E-81B9-E06272D3C0C7}" dt="2024-08-08T11:16:32.295" v="12" actId="2711"/>
          <ac:spMkLst>
            <pc:docMk/>
            <pc:sldMk cId="1223694982" sldId="262"/>
            <ac:spMk id="3" creationId="{00000000-0000-0000-0000-000000000000}"/>
          </ac:spMkLst>
        </pc:spChg>
        <pc:spChg chg="mod">
          <ac:chgData name="Trang Nguyễn" userId="ff5ac5781ed06fa1" providerId="LiveId" clId="{41F3B77D-7B37-407E-81B9-E06272D3C0C7}" dt="2024-08-08T11:16:36.777" v="13" actId="2711"/>
          <ac:spMkLst>
            <pc:docMk/>
            <pc:sldMk cId="1223694982" sldId="262"/>
            <ac:spMk id="5" creationId="{00000000-0000-0000-0000-000000000000}"/>
          </ac:spMkLst>
        </pc:spChg>
        <pc:spChg chg="mod">
          <ac:chgData name="Trang Nguyễn" userId="ff5ac5781ed06fa1" providerId="LiveId" clId="{41F3B77D-7B37-407E-81B9-E06272D3C0C7}" dt="2024-08-08T11:16:41.236" v="14" actId="2711"/>
          <ac:spMkLst>
            <pc:docMk/>
            <pc:sldMk cId="1223694982" sldId="262"/>
            <ac:spMk id="6" creationId="{00000000-0000-0000-0000-000000000000}"/>
          </ac:spMkLst>
        </pc:spChg>
        <pc:spChg chg="mod">
          <ac:chgData name="Trang Nguyễn" userId="ff5ac5781ed06fa1" providerId="LiveId" clId="{41F3B77D-7B37-407E-81B9-E06272D3C0C7}" dt="2024-08-08T11:16:46.217" v="15" actId="2711"/>
          <ac:spMkLst>
            <pc:docMk/>
            <pc:sldMk cId="1223694982" sldId="262"/>
            <ac:spMk id="8" creationId="{00000000-0000-0000-0000-000000000000}"/>
          </ac:spMkLst>
        </pc:spChg>
      </pc:sldChg>
      <pc:sldChg chg="modSp mod">
        <pc:chgData name="Trang Nguyễn" userId="ff5ac5781ed06fa1" providerId="LiveId" clId="{41F3B77D-7B37-407E-81B9-E06272D3C0C7}" dt="2024-08-08T11:17:02.287" v="17" actId="2711"/>
        <pc:sldMkLst>
          <pc:docMk/>
          <pc:sldMk cId="1101216766" sldId="263"/>
        </pc:sldMkLst>
        <pc:spChg chg="mod">
          <ac:chgData name="Trang Nguyễn" userId="ff5ac5781ed06fa1" providerId="LiveId" clId="{41F3B77D-7B37-407E-81B9-E06272D3C0C7}" dt="2024-08-08T11:16:53.142" v="16" actId="2711"/>
          <ac:spMkLst>
            <pc:docMk/>
            <pc:sldMk cId="1101216766" sldId="263"/>
            <ac:spMk id="2" creationId="{00000000-0000-0000-0000-000000000000}"/>
          </ac:spMkLst>
        </pc:spChg>
        <pc:spChg chg="mod">
          <ac:chgData name="Trang Nguyễn" userId="ff5ac5781ed06fa1" providerId="LiveId" clId="{41F3B77D-7B37-407E-81B9-E06272D3C0C7}" dt="2024-08-08T11:17:02.287" v="17" actId="2711"/>
          <ac:spMkLst>
            <pc:docMk/>
            <pc:sldMk cId="1101216766" sldId="263"/>
            <ac:spMk id="6" creationId="{00000000-0000-0000-0000-000000000000}"/>
          </ac:spMkLst>
        </pc:spChg>
        <pc:spChg chg="mod">
          <ac:chgData name="Trang Nguyễn" userId="ff5ac5781ed06fa1" providerId="LiveId" clId="{41F3B77D-7B37-407E-81B9-E06272D3C0C7}" dt="2024-08-08T11:17:02.287" v="17" actId="2711"/>
          <ac:spMkLst>
            <pc:docMk/>
            <pc:sldMk cId="1101216766" sldId="263"/>
            <ac:spMk id="7" creationId="{00000000-0000-0000-0000-000000000000}"/>
          </ac:spMkLst>
        </pc:spChg>
        <pc:spChg chg="mod">
          <ac:chgData name="Trang Nguyễn" userId="ff5ac5781ed06fa1" providerId="LiveId" clId="{41F3B77D-7B37-407E-81B9-E06272D3C0C7}" dt="2024-08-08T11:17:02.287" v="17" actId="2711"/>
          <ac:spMkLst>
            <pc:docMk/>
            <pc:sldMk cId="1101216766" sldId="263"/>
            <ac:spMk id="8" creationId="{00000000-0000-0000-0000-000000000000}"/>
          </ac:spMkLst>
        </pc:spChg>
        <pc:spChg chg="mod">
          <ac:chgData name="Trang Nguyễn" userId="ff5ac5781ed06fa1" providerId="LiveId" clId="{41F3B77D-7B37-407E-81B9-E06272D3C0C7}" dt="2024-08-08T11:17:02.287" v="17" actId="2711"/>
          <ac:spMkLst>
            <pc:docMk/>
            <pc:sldMk cId="1101216766" sldId="263"/>
            <ac:spMk id="9" creationId="{00000000-0000-0000-0000-000000000000}"/>
          </ac:spMkLst>
        </pc:spChg>
        <pc:spChg chg="mod">
          <ac:chgData name="Trang Nguyễn" userId="ff5ac5781ed06fa1" providerId="LiveId" clId="{41F3B77D-7B37-407E-81B9-E06272D3C0C7}" dt="2024-08-08T11:17:02.287" v="17" actId="2711"/>
          <ac:spMkLst>
            <pc:docMk/>
            <pc:sldMk cId="1101216766" sldId="263"/>
            <ac:spMk id="11" creationId="{00000000-0000-0000-0000-000000000000}"/>
          </ac:spMkLst>
        </pc:spChg>
      </pc:sldChg>
      <pc:sldChg chg="modSp">
        <pc:chgData name="Trang Nguyễn" userId="ff5ac5781ed06fa1" providerId="LiveId" clId="{41F3B77D-7B37-407E-81B9-E06272D3C0C7}" dt="2024-08-08T11:19:40.277" v="93" actId="2711"/>
        <pc:sldMkLst>
          <pc:docMk/>
          <pc:sldMk cId="1914388473" sldId="264"/>
        </pc:sldMkLst>
        <pc:spChg chg="mod">
          <ac:chgData name="Trang Nguyễn" userId="ff5ac5781ed06fa1" providerId="LiveId" clId="{41F3B77D-7B37-407E-81B9-E06272D3C0C7}" dt="2024-08-08T11:19:40.277" v="93" actId="2711"/>
          <ac:spMkLst>
            <pc:docMk/>
            <pc:sldMk cId="1914388473" sldId="264"/>
            <ac:spMk id="2" creationId="{00000000-0000-0000-0000-000000000000}"/>
          </ac:spMkLst>
        </pc:spChg>
        <pc:spChg chg="mod">
          <ac:chgData name="Trang Nguyễn" userId="ff5ac5781ed06fa1" providerId="LiveId" clId="{41F3B77D-7B37-407E-81B9-E06272D3C0C7}" dt="2024-08-08T11:19:40.277" v="93" actId="2711"/>
          <ac:spMkLst>
            <pc:docMk/>
            <pc:sldMk cId="1914388473" sldId="264"/>
            <ac:spMk id="3" creationId="{00000000-0000-0000-0000-000000000000}"/>
          </ac:spMkLst>
        </pc:spChg>
        <pc:spChg chg="mod">
          <ac:chgData name="Trang Nguyễn" userId="ff5ac5781ed06fa1" providerId="LiveId" clId="{41F3B77D-7B37-407E-81B9-E06272D3C0C7}" dt="2024-08-08T11:19:40.277" v="93" actId="2711"/>
          <ac:spMkLst>
            <pc:docMk/>
            <pc:sldMk cId="1914388473" sldId="264"/>
            <ac:spMk id="5" creationId="{33AFCEDD-9DAD-F562-4F55-8759C9C751D9}"/>
          </ac:spMkLst>
        </pc:spChg>
        <pc:picChg chg="mod">
          <ac:chgData name="Trang Nguyễn" userId="ff5ac5781ed06fa1" providerId="LiveId" clId="{41F3B77D-7B37-407E-81B9-E06272D3C0C7}" dt="2024-08-08T11:19:40.277" v="93" actId="2711"/>
          <ac:picMkLst>
            <pc:docMk/>
            <pc:sldMk cId="1914388473" sldId="264"/>
            <ac:picMk id="4" creationId="{00000000-0000-0000-0000-000000000000}"/>
          </ac:picMkLst>
        </pc:picChg>
        <pc:picChg chg="mod">
          <ac:chgData name="Trang Nguyễn" userId="ff5ac5781ed06fa1" providerId="LiveId" clId="{41F3B77D-7B37-407E-81B9-E06272D3C0C7}" dt="2024-08-08T11:19:40.277" v="93" actId="2711"/>
          <ac:picMkLst>
            <pc:docMk/>
            <pc:sldMk cId="1914388473" sldId="264"/>
            <ac:picMk id="2050" creationId="{00000000-0000-0000-0000-000000000000}"/>
          </ac:picMkLst>
        </pc:picChg>
      </pc:sldChg>
      <pc:sldChg chg="modSp">
        <pc:chgData name="Trang Nguyễn" userId="ff5ac5781ed06fa1" providerId="LiveId" clId="{41F3B77D-7B37-407E-81B9-E06272D3C0C7}" dt="2024-08-08T11:19:30.744" v="92" actId="2711"/>
        <pc:sldMkLst>
          <pc:docMk/>
          <pc:sldMk cId="2438740956" sldId="265"/>
        </pc:sldMkLst>
        <pc:spChg chg="mod">
          <ac:chgData name="Trang Nguyễn" userId="ff5ac5781ed06fa1" providerId="LiveId" clId="{41F3B77D-7B37-407E-81B9-E06272D3C0C7}" dt="2024-08-08T11:19:30.744" v="92" actId="2711"/>
          <ac:spMkLst>
            <pc:docMk/>
            <pc:sldMk cId="2438740956" sldId="265"/>
            <ac:spMk id="2" creationId="{00000000-0000-0000-0000-000000000000}"/>
          </ac:spMkLst>
        </pc:spChg>
        <pc:spChg chg="mod">
          <ac:chgData name="Trang Nguyễn" userId="ff5ac5781ed06fa1" providerId="LiveId" clId="{41F3B77D-7B37-407E-81B9-E06272D3C0C7}" dt="2024-08-08T11:19:30.744" v="92" actId="2711"/>
          <ac:spMkLst>
            <pc:docMk/>
            <pc:sldMk cId="2438740956" sldId="265"/>
            <ac:spMk id="3" creationId="{00000000-0000-0000-0000-000000000000}"/>
          </ac:spMkLst>
        </pc:spChg>
        <pc:spChg chg="mod">
          <ac:chgData name="Trang Nguyễn" userId="ff5ac5781ed06fa1" providerId="LiveId" clId="{41F3B77D-7B37-407E-81B9-E06272D3C0C7}" dt="2024-08-08T11:19:30.744" v="92" actId="2711"/>
          <ac:spMkLst>
            <pc:docMk/>
            <pc:sldMk cId="2438740956" sldId="265"/>
            <ac:spMk id="5" creationId="{6D14C29E-6460-3AC6-1458-B8ED062B745D}"/>
          </ac:spMkLst>
        </pc:spChg>
        <pc:picChg chg="mod">
          <ac:chgData name="Trang Nguyễn" userId="ff5ac5781ed06fa1" providerId="LiveId" clId="{41F3B77D-7B37-407E-81B9-E06272D3C0C7}" dt="2024-08-08T11:19:30.744" v="92" actId="2711"/>
          <ac:picMkLst>
            <pc:docMk/>
            <pc:sldMk cId="2438740956" sldId="265"/>
            <ac:picMk id="4" creationId="{00000000-0000-0000-0000-000000000000}"/>
          </ac:picMkLst>
        </pc:picChg>
        <pc:picChg chg="mod">
          <ac:chgData name="Trang Nguyễn" userId="ff5ac5781ed06fa1" providerId="LiveId" clId="{41F3B77D-7B37-407E-81B9-E06272D3C0C7}" dt="2024-08-08T11:19:30.744" v="92" actId="2711"/>
          <ac:picMkLst>
            <pc:docMk/>
            <pc:sldMk cId="2438740956" sldId="265"/>
            <ac:picMk id="2050" creationId="{00000000-0000-0000-0000-000000000000}"/>
          </ac:picMkLst>
        </pc:picChg>
      </pc:sldChg>
      <pc:sldChg chg="modSp">
        <pc:chgData name="Trang Nguyễn" userId="ff5ac5781ed06fa1" providerId="LiveId" clId="{41F3B77D-7B37-407E-81B9-E06272D3C0C7}" dt="2024-08-08T11:19:46.943" v="94" actId="2711"/>
        <pc:sldMkLst>
          <pc:docMk/>
          <pc:sldMk cId="2510540652" sldId="266"/>
        </pc:sldMkLst>
        <pc:spChg chg="mod">
          <ac:chgData name="Trang Nguyễn" userId="ff5ac5781ed06fa1" providerId="LiveId" clId="{41F3B77D-7B37-407E-81B9-E06272D3C0C7}" dt="2024-08-08T11:19:46.943" v="94" actId="2711"/>
          <ac:spMkLst>
            <pc:docMk/>
            <pc:sldMk cId="2510540652" sldId="266"/>
            <ac:spMk id="2" creationId="{2BCE92AB-96AF-11E2-9B0F-25ED9EDFEBA1}"/>
          </ac:spMkLst>
        </pc:spChg>
        <pc:spChg chg="mod">
          <ac:chgData name="Trang Nguyễn" userId="ff5ac5781ed06fa1" providerId="LiveId" clId="{41F3B77D-7B37-407E-81B9-E06272D3C0C7}" dt="2024-08-08T11:19:46.943" v="94" actId="2711"/>
          <ac:spMkLst>
            <pc:docMk/>
            <pc:sldMk cId="2510540652" sldId="266"/>
            <ac:spMk id="3" creationId="{00000000-0000-0000-0000-000000000000}"/>
          </ac:spMkLst>
        </pc:spChg>
        <pc:spChg chg="mod">
          <ac:chgData name="Trang Nguyễn" userId="ff5ac5781ed06fa1" providerId="LiveId" clId="{41F3B77D-7B37-407E-81B9-E06272D3C0C7}" dt="2024-08-08T11:19:46.943" v="94" actId="2711"/>
          <ac:spMkLst>
            <pc:docMk/>
            <pc:sldMk cId="2510540652" sldId="266"/>
            <ac:spMk id="4" creationId="{00000000-0000-0000-0000-000000000000}"/>
          </ac:spMkLst>
        </pc:spChg>
        <pc:spChg chg="mod">
          <ac:chgData name="Trang Nguyễn" userId="ff5ac5781ed06fa1" providerId="LiveId" clId="{41F3B77D-7B37-407E-81B9-E06272D3C0C7}" dt="2024-08-08T11:19:46.943" v="94" actId="2711"/>
          <ac:spMkLst>
            <pc:docMk/>
            <pc:sldMk cId="2510540652" sldId="266"/>
            <ac:spMk id="6" creationId="{00000000-0000-0000-0000-000000000000}"/>
          </ac:spMkLst>
        </pc:spChg>
        <pc:picChg chg="mod">
          <ac:chgData name="Trang Nguyễn" userId="ff5ac5781ed06fa1" providerId="LiveId" clId="{41F3B77D-7B37-407E-81B9-E06272D3C0C7}" dt="2024-08-08T11:19:46.943" v="94" actId="2711"/>
          <ac:picMkLst>
            <pc:docMk/>
            <pc:sldMk cId="2510540652" sldId="266"/>
            <ac:picMk id="5" creationId="{00000000-0000-0000-0000-000000000000}"/>
          </ac:picMkLst>
        </pc:picChg>
        <pc:picChg chg="mod">
          <ac:chgData name="Trang Nguyễn" userId="ff5ac5781ed06fa1" providerId="LiveId" clId="{41F3B77D-7B37-407E-81B9-E06272D3C0C7}" dt="2024-08-08T11:19:46.943" v="94" actId="2711"/>
          <ac:picMkLst>
            <pc:docMk/>
            <pc:sldMk cId="2510540652" sldId="266"/>
            <ac:picMk id="3074" creationId="{00000000-0000-0000-0000-000000000000}"/>
          </ac:picMkLst>
        </pc:picChg>
        <pc:picChg chg="mod">
          <ac:chgData name="Trang Nguyễn" userId="ff5ac5781ed06fa1" providerId="LiveId" clId="{41F3B77D-7B37-407E-81B9-E06272D3C0C7}" dt="2024-08-08T11:19:46.943" v="94" actId="2711"/>
          <ac:picMkLst>
            <pc:docMk/>
            <pc:sldMk cId="2510540652" sldId="266"/>
            <ac:picMk id="3075" creationId="{00000000-0000-0000-0000-000000000000}"/>
          </ac:picMkLst>
        </pc:picChg>
      </pc:sldChg>
      <pc:sldChg chg="modSp">
        <pc:chgData name="Trang Nguyễn" userId="ff5ac5781ed06fa1" providerId="LiveId" clId="{41F3B77D-7B37-407E-81B9-E06272D3C0C7}" dt="2024-08-08T11:20:27.315" v="100" actId="1076"/>
        <pc:sldMkLst>
          <pc:docMk/>
          <pc:sldMk cId="810638191" sldId="267"/>
        </pc:sldMkLst>
        <pc:spChg chg="mod">
          <ac:chgData name="Trang Nguyễn" userId="ff5ac5781ed06fa1" providerId="LiveId" clId="{41F3B77D-7B37-407E-81B9-E06272D3C0C7}" dt="2024-08-08T11:20:09.124" v="97" actId="2711"/>
          <ac:spMkLst>
            <pc:docMk/>
            <pc:sldMk cId="810638191" sldId="267"/>
            <ac:spMk id="2" creationId="{00000000-0000-0000-0000-000000000000}"/>
          </ac:spMkLst>
        </pc:spChg>
        <pc:spChg chg="mod">
          <ac:chgData name="Trang Nguyễn" userId="ff5ac5781ed06fa1" providerId="LiveId" clId="{41F3B77D-7B37-407E-81B9-E06272D3C0C7}" dt="2024-08-08T11:20:09.124" v="97" actId="2711"/>
          <ac:spMkLst>
            <pc:docMk/>
            <pc:sldMk cId="810638191" sldId="267"/>
            <ac:spMk id="3" creationId="{00000000-0000-0000-0000-000000000000}"/>
          </ac:spMkLst>
        </pc:spChg>
        <pc:spChg chg="mod">
          <ac:chgData name="Trang Nguyễn" userId="ff5ac5781ed06fa1" providerId="LiveId" clId="{41F3B77D-7B37-407E-81B9-E06272D3C0C7}" dt="2024-08-08T11:20:09.124" v="97" actId="2711"/>
          <ac:spMkLst>
            <pc:docMk/>
            <pc:sldMk cId="810638191" sldId="267"/>
            <ac:spMk id="5" creationId="{00000000-0000-0000-0000-000000000000}"/>
          </ac:spMkLst>
        </pc:spChg>
        <pc:spChg chg="mod">
          <ac:chgData name="Trang Nguyễn" userId="ff5ac5781ed06fa1" providerId="LiveId" clId="{41F3B77D-7B37-407E-81B9-E06272D3C0C7}" dt="2024-08-08T11:20:09.124" v="97" actId="2711"/>
          <ac:spMkLst>
            <pc:docMk/>
            <pc:sldMk cId="810638191" sldId="267"/>
            <ac:spMk id="7" creationId="{00000000-0000-0000-0000-000000000000}"/>
          </ac:spMkLst>
        </pc:spChg>
        <pc:spChg chg="mod">
          <ac:chgData name="Trang Nguyễn" userId="ff5ac5781ed06fa1" providerId="LiveId" clId="{41F3B77D-7B37-407E-81B9-E06272D3C0C7}" dt="2024-08-08T11:20:09.124" v="97" actId="2711"/>
          <ac:spMkLst>
            <pc:docMk/>
            <pc:sldMk cId="810638191" sldId="267"/>
            <ac:spMk id="9" creationId="{51FDEE60-4BFF-0F21-93B4-C283FED98223}"/>
          </ac:spMkLst>
        </pc:spChg>
        <pc:picChg chg="mod">
          <ac:chgData name="Trang Nguyễn" userId="ff5ac5781ed06fa1" providerId="LiveId" clId="{41F3B77D-7B37-407E-81B9-E06272D3C0C7}" dt="2024-08-08T11:20:27.315" v="100" actId="1076"/>
          <ac:picMkLst>
            <pc:docMk/>
            <pc:sldMk cId="810638191" sldId="267"/>
            <ac:picMk id="4" creationId="{00000000-0000-0000-0000-000000000000}"/>
          </ac:picMkLst>
        </pc:picChg>
        <pc:picChg chg="mod">
          <ac:chgData name="Trang Nguyễn" userId="ff5ac5781ed06fa1" providerId="LiveId" clId="{41F3B77D-7B37-407E-81B9-E06272D3C0C7}" dt="2024-08-08T11:20:20.674" v="99" actId="1076"/>
          <ac:picMkLst>
            <pc:docMk/>
            <pc:sldMk cId="810638191" sldId="267"/>
            <ac:picMk id="6" creationId="{00000000-0000-0000-0000-000000000000}"/>
          </ac:picMkLst>
        </pc:picChg>
        <pc:picChg chg="mod">
          <ac:chgData name="Trang Nguyễn" userId="ff5ac5781ed06fa1" providerId="LiveId" clId="{41F3B77D-7B37-407E-81B9-E06272D3C0C7}" dt="2024-08-08T11:20:09.124" v="97" actId="2711"/>
          <ac:picMkLst>
            <pc:docMk/>
            <pc:sldMk cId="810638191" sldId="267"/>
            <ac:picMk id="8" creationId="{00000000-0000-0000-0000-000000000000}"/>
          </ac:picMkLst>
        </pc:picChg>
      </pc:sldChg>
      <pc:sldChg chg="modSp mod">
        <pc:chgData name="Trang Nguyễn" userId="ff5ac5781ed06fa1" providerId="LiveId" clId="{41F3B77D-7B37-407E-81B9-E06272D3C0C7}" dt="2024-08-08T11:20:02.642" v="96" actId="1076"/>
        <pc:sldMkLst>
          <pc:docMk/>
          <pc:sldMk cId="2788341719" sldId="268"/>
        </pc:sldMkLst>
        <pc:spChg chg="mod">
          <ac:chgData name="Trang Nguyễn" userId="ff5ac5781ed06fa1" providerId="LiveId" clId="{41F3B77D-7B37-407E-81B9-E06272D3C0C7}" dt="2024-08-08T11:19:58.715" v="95" actId="2711"/>
          <ac:spMkLst>
            <pc:docMk/>
            <pc:sldMk cId="2788341719" sldId="268"/>
            <ac:spMk id="2" creationId="{00000000-0000-0000-0000-000000000000}"/>
          </ac:spMkLst>
        </pc:spChg>
        <pc:spChg chg="mod">
          <ac:chgData name="Trang Nguyễn" userId="ff5ac5781ed06fa1" providerId="LiveId" clId="{41F3B77D-7B37-407E-81B9-E06272D3C0C7}" dt="2024-08-08T11:20:02.642" v="96" actId="1076"/>
          <ac:spMkLst>
            <pc:docMk/>
            <pc:sldMk cId="2788341719" sldId="268"/>
            <ac:spMk id="3" creationId="{00000000-0000-0000-0000-000000000000}"/>
          </ac:spMkLst>
        </pc:spChg>
        <pc:spChg chg="mod">
          <ac:chgData name="Trang Nguyễn" userId="ff5ac5781ed06fa1" providerId="LiveId" clId="{41F3B77D-7B37-407E-81B9-E06272D3C0C7}" dt="2024-08-08T11:19:58.715" v="95" actId="2711"/>
          <ac:spMkLst>
            <pc:docMk/>
            <pc:sldMk cId="2788341719" sldId="268"/>
            <ac:spMk id="4" creationId="{FCCAA6C9-1908-7946-2247-960D4B5D8938}"/>
          </ac:spMkLst>
        </pc:spChg>
      </pc:sldChg>
      <pc:sldChg chg="modSp mod">
        <pc:chgData name="Trang Nguyễn" userId="ff5ac5781ed06fa1" providerId="LiveId" clId="{41F3B77D-7B37-407E-81B9-E06272D3C0C7}" dt="2024-08-08T11:15:06.591" v="4" actId="2711"/>
        <pc:sldMkLst>
          <pc:docMk/>
          <pc:sldMk cId="396295180" sldId="269"/>
        </pc:sldMkLst>
        <pc:spChg chg="mod">
          <ac:chgData name="Trang Nguyễn" userId="ff5ac5781ed06fa1" providerId="LiveId" clId="{41F3B77D-7B37-407E-81B9-E06272D3C0C7}" dt="2024-08-08T11:15:06.591" v="4" actId="2711"/>
          <ac:spMkLst>
            <pc:docMk/>
            <pc:sldMk cId="396295180" sldId="269"/>
            <ac:spMk id="4" creationId="{BB7AFB29-1B33-779B-C083-D06435272E4C}"/>
          </ac:spMkLst>
        </pc:spChg>
      </pc:sldChg>
      <pc:sldChg chg="modSp mod">
        <pc:chgData name="Trang Nguyễn" userId="ff5ac5781ed06fa1" providerId="LiveId" clId="{41F3B77D-7B37-407E-81B9-E06272D3C0C7}" dt="2024-08-08T11:16:21.610" v="11" actId="2711"/>
        <pc:sldMkLst>
          <pc:docMk/>
          <pc:sldMk cId="1988346016" sldId="270"/>
        </pc:sldMkLst>
        <pc:spChg chg="mod">
          <ac:chgData name="Trang Nguyễn" userId="ff5ac5781ed06fa1" providerId="LiveId" clId="{41F3B77D-7B37-407E-81B9-E06272D3C0C7}" dt="2024-08-08T11:16:15.282" v="10" actId="2711"/>
          <ac:spMkLst>
            <pc:docMk/>
            <pc:sldMk cId="1988346016" sldId="270"/>
            <ac:spMk id="4" creationId="{BE7A88AB-B475-9E91-45AD-BA8D7C741D35}"/>
          </ac:spMkLst>
        </pc:spChg>
        <pc:spChg chg="mod">
          <ac:chgData name="Trang Nguyễn" userId="ff5ac5781ed06fa1" providerId="LiveId" clId="{41F3B77D-7B37-407E-81B9-E06272D3C0C7}" dt="2024-08-08T11:16:21.610" v="11" actId="2711"/>
          <ac:spMkLst>
            <pc:docMk/>
            <pc:sldMk cId="1988346016" sldId="270"/>
            <ac:spMk id="6" creationId="{EA83BB56-87DE-F7BE-AD26-CBC5F4F0F242}"/>
          </ac:spMkLst>
        </pc:spChg>
        <pc:spChg chg="mod">
          <ac:chgData name="Trang Nguyễn" userId="ff5ac5781ed06fa1" providerId="LiveId" clId="{41F3B77D-7B37-407E-81B9-E06272D3C0C7}" dt="2024-08-08T11:16:06.501" v="9" actId="2711"/>
          <ac:spMkLst>
            <pc:docMk/>
            <pc:sldMk cId="1988346016" sldId="270"/>
            <ac:spMk id="8" creationId="{A5CBBF1D-359F-7002-559A-BE1D19345388}"/>
          </ac:spMkLst>
        </pc:spChg>
      </pc:sldChg>
      <pc:sldChg chg="modSp">
        <pc:chgData name="Trang Nguyễn" userId="ff5ac5781ed06fa1" providerId="LiveId" clId="{41F3B77D-7B37-407E-81B9-E06272D3C0C7}" dt="2024-08-08T11:17:40.175" v="21" actId="2711"/>
        <pc:sldMkLst>
          <pc:docMk/>
          <pc:sldMk cId="1098751965" sldId="271"/>
        </pc:sldMkLst>
        <pc:spChg chg="mod">
          <ac:chgData name="Trang Nguyễn" userId="ff5ac5781ed06fa1" providerId="LiveId" clId="{41F3B77D-7B37-407E-81B9-E06272D3C0C7}" dt="2024-08-08T11:17:40.175" v="21" actId="2711"/>
          <ac:spMkLst>
            <pc:docMk/>
            <pc:sldMk cId="1098751965" sldId="271"/>
            <ac:spMk id="2" creationId="{E90CE634-5B37-6703-2046-039794F0548A}"/>
          </ac:spMkLst>
        </pc:spChg>
        <pc:spChg chg="mod">
          <ac:chgData name="Trang Nguyễn" userId="ff5ac5781ed06fa1" providerId="LiveId" clId="{41F3B77D-7B37-407E-81B9-E06272D3C0C7}" dt="2024-08-08T11:17:40.175" v="21" actId="2711"/>
          <ac:spMkLst>
            <pc:docMk/>
            <pc:sldMk cId="1098751965" sldId="271"/>
            <ac:spMk id="3" creationId="{F16DD740-EA83-4323-FEAB-E005113053B6}"/>
          </ac:spMkLst>
        </pc:spChg>
        <pc:spChg chg="mod">
          <ac:chgData name="Trang Nguyễn" userId="ff5ac5781ed06fa1" providerId="LiveId" clId="{41F3B77D-7B37-407E-81B9-E06272D3C0C7}" dt="2024-08-08T11:17:40.175" v="21" actId="2711"/>
          <ac:spMkLst>
            <pc:docMk/>
            <pc:sldMk cId="1098751965" sldId="271"/>
            <ac:spMk id="6" creationId="{F0B474AE-398C-E663-78A8-7477B73961CB}"/>
          </ac:spMkLst>
        </pc:spChg>
        <pc:spChg chg="mod">
          <ac:chgData name="Trang Nguyễn" userId="ff5ac5781ed06fa1" providerId="LiveId" clId="{41F3B77D-7B37-407E-81B9-E06272D3C0C7}" dt="2024-08-08T11:17:40.175" v="21" actId="2711"/>
          <ac:spMkLst>
            <pc:docMk/>
            <pc:sldMk cId="1098751965" sldId="271"/>
            <ac:spMk id="8" creationId="{83FDD8FA-07D5-F2E2-FAB9-F7AD31212F03}"/>
          </ac:spMkLst>
        </pc:spChg>
        <pc:picChg chg="mod">
          <ac:chgData name="Trang Nguyễn" userId="ff5ac5781ed06fa1" providerId="LiveId" clId="{41F3B77D-7B37-407E-81B9-E06272D3C0C7}" dt="2024-08-08T11:17:40.175" v="21" actId="2711"/>
          <ac:picMkLst>
            <pc:docMk/>
            <pc:sldMk cId="1098751965" sldId="271"/>
            <ac:picMk id="4" creationId="{5F42E2A3-A61D-C9EB-49D7-51E94F1EC787}"/>
          </ac:picMkLst>
        </pc:picChg>
        <pc:picChg chg="mod">
          <ac:chgData name="Trang Nguyễn" userId="ff5ac5781ed06fa1" providerId="LiveId" clId="{41F3B77D-7B37-407E-81B9-E06272D3C0C7}" dt="2024-08-08T11:17:40.175" v="21" actId="2711"/>
          <ac:picMkLst>
            <pc:docMk/>
            <pc:sldMk cId="1098751965" sldId="271"/>
            <ac:picMk id="10" creationId="{303DC8FC-3F10-0D8D-4D7E-FBC17EF0DC59}"/>
          </ac:picMkLst>
        </pc:picChg>
      </pc:sldChg>
      <pc:sldChg chg="modSp mod">
        <pc:chgData name="Trang Nguyễn" userId="ff5ac5781ed06fa1" providerId="LiveId" clId="{41F3B77D-7B37-407E-81B9-E06272D3C0C7}" dt="2024-08-08T11:18:00.088" v="25" actId="1076"/>
        <pc:sldMkLst>
          <pc:docMk/>
          <pc:sldMk cId="4003304047" sldId="273"/>
        </pc:sldMkLst>
        <pc:spChg chg="mod">
          <ac:chgData name="Trang Nguyễn" userId="ff5ac5781ed06fa1" providerId="LiveId" clId="{41F3B77D-7B37-407E-81B9-E06272D3C0C7}" dt="2024-08-08T11:17:54.417" v="23" actId="14100"/>
          <ac:spMkLst>
            <pc:docMk/>
            <pc:sldMk cId="4003304047" sldId="273"/>
            <ac:spMk id="2" creationId="{2831F51B-99C2-5D89-B169-1D69F14B46EB}"/>
          </ac:spMkLst>
        </pc:spChg>
        <pc:spChg chg="mod">
          <ac:chgData name="Trang Nguyễn" userId="ff5ac5781ed06fa1" providerId="LiveId" clId="{41F3B77D-7B37-407E-81B9-E06272D3C0C7}" dt="2024-08-08T11:17:46.586" v="22" actId="2711"/>
          <ac:spMkLst>
            <pc:docMk/>
            <pc:sldMk cId="4003304047" sldId="273"/>
            <ac:spMk id="4" creationId="{21C90348-BFC8-2AA7-7F67-C85D61BE0CCB}"/>
          </ac:spMkLst>
        </pc:spChg>
        <pc:spChg chg="mod">
          <ac:chgData name="Trang Nguyễn" userId="ff5ac5781ed06fa1" providerId="LiveId" clId="{41F3B77D-7B37-407E-81B9-E06272D3C0C7}" dt="2024-08-08T11:18:00.088" v="25" actId="1076"/>
          <ac:spMkLst>
            <pc:docMk/>
            <pc:sldMk cId="4003304047" sldId="273"/>
            <ac:spMk id="5" creationId="{451313B8-6093-F627-CB55-F09401680A18}"/>
          </ac:spMkLst>
        </pc:spChg>
        <pc:picChg chg="mod">
          <ac:chgData name="Trang Nguyễn" userId="ff5ac5781ed06fa1" providerId="LiveId" clId="{41F3B77D-7B37-407E-81B9-E06272D3C0C7}" dt="2024-08-08T11:17:57.254" v="24" actId="1076"/>
          <ac:picMkLst>
            <pc:docMk/>
            <pc:sldMk cId="4003304047" sldId="273"/>
            <ac:picMk id="3" creationId="{F77A1D8E-87F6-8CD7-39FC-D4520BC589B2}"/>
          </ac:picMkLst>
        </pc:picChg>
        <pc:picChg chg="mod">
          <ac:chgData name="Trang Nguyễn" userId="ff5ac5781ed06fa1" providerId="LiveId" clId="{41F3B77D-7B37-407E-81B9-E06272D3C0C7}" dt="2024-08-08T11:17:46.586" v="22" actId="2711"/>
          <ac:picMkLst>
            <pc:docMk/>
            <pc:sldMk cId="4003304047" sldId="273"/>
            <ac:picMk id="2050" creationId="{E520E013-CA61-E9E4-929F-FDA1663BA9B7}"/>
          </ac:picMkLst>
        </pc:picChg>
      </pc:sldChg>
      <pc:sldChg chg="modSp mod">
        <pc:chgData name="Trang Nguyễn" userId="ff5ac5781ed06fa1" providerId="LiveId" clId="{41F3B77D-7B37-407E-81B9-E06272D3C0C7}" dt="2024-08-08T11:18:15.778" v="27" actId="1076"/>
        <pc:sldMkLst>
          <pc:docMk/>
          <pc:sldMk cId="2181569884" sldId="274"/>
        </pc:sldMkLst>
        <pc:spChg chg="mod">
          <ac:chgData name="Trang Nguyễn" userId="ff5ac5781ed06fa1" providerId="LiveId" clId="{41F3B77D-7B37-407E-81B9-E06272D3C0C7}" dt="2024-08-08T11:18:11.407" v="26" actId="2711"/>
          <ac:spMkLst>
            <pc:docMk/>
            <pc:sldMk cId="2181569884" sldId="274"/>
            <ac:spMk id="2" creationId="{5A77B9BC-066A-1A76-682D-70AD2ECCF5FC}"/>
          </ac:spMkLst>
        </pc:spChg>
        <pc:spChg chg="mod">
          <ac:chgData name="Trang Nguyễn" userId="ff5ac5781ed06fa1" providerId="LiveId" clId="{41F3B77D-7B37-407E-81B9-E06272D3C0C7}" dt="2024-08-08T11:18:11.407" v="26" actId="2711"/>
          <ac:spMkLst>
            <pc:docMk/>
            <pc:sldMk cId="2181569884" sldId="274"/>
            <ac:spMk id="4" creationId="{325ABFE1-202C-DC5C-7559-D3BF5E0C5B27}"/>
          </ac:spMkLst>
        </pc:spChg>
        <pc:spChg chg="mod">
          <ac:chgData name="Trang Nguyễn" userId="ff5ac5781ed06fa1" providerId="LiveId" clId="{41F3B77D-7B37-407E-81B9-E06272D3C0C7}" dt="2024-08-08T11:18:15.778" v="27" actId="1076"/>
          <ac:spMkLst>
            <pc:docMk/>
            <pc:sldMk cId="2181569884" sldId="274"/>
            <ac:spMk id="5" creationId="{3889DA71-17D7-BAD0-C816-DC8C9EEF8397}"/>
          </ac:spMkLst>
        </pc:spChg>
        <pc:picChg chg="mod">
          <ac:chgData name="Trang Nguyễn" userId="ff5ac5781ed06fa1" providerId="LiveId" clId="{41F3B77D-7B37-407E-81B9-E06272D3C0C7}" dt="2024-08-08T11:18:11.407" v="26" actId="2711"/>
          <ac:picMkLst>
            <pc:docMk/>
            <pc:sldMk cId="2181569884" sldId="274"/>
            <ac:picMk id="3" creationId="{F31E65A6-4942-2379-750C-D892650B6E75}"/>
          </ac:picMkLst>
        </pc:picChg>
        <pc:picChg chg="mod">
          <ac:chgData name="Trang Nguyễn" userId="ff5ac5781ed06fa1" providerId="LiveId" clId="{41F3B77D-7B37-407E-81B9-E06272D3C0C7}" dt="2024-08-08T11:18:11.407" v="26" actId="2711"/>
          <ac:picMkLst>
            <pc:docMk/>
            <pc:sldMk cId="2181569884" sldId="274"/>
            <ac:picMk id="7" creationId="{61509B3B-9518-BCDA-C127-FEF48395101B}"/>
          </ac:picMkLst>
        </pc:picChg>
      </pc:sldChg>
      <pc:sldChg chg="modSp mod">
        <pc:chgData name="Trang Nguyễn" userId="ff5ac5781ed06fa1" providerId="LiveId" clId="{41F3B77D-7B37-407E-81B9-E06272D3C0C7}" dt="2024-08-08T11:18:26.155" v="29" actId="2711"/>
        <pc:sldMkLst>
          <pc:docMk/>
          <pc:sldMk cId="1367056659" sldId="275"/>
        </pc:sldMkLst>
        <pc:spChg chg="mod">
          <ac:chgData name="Trang Nguyễn" userId="ff5ac5781ed06fa1" providerId="LiveId" clId="{41F3B77D-7B37-407E-81B9-E06272D3C0C7}" dt="2024-08-08T11:18:26.155" v="29" actId="2711"/>
          <ac:spMkLst>
            <pc:docMk/>
            <pc:sldMk cId="1367056659" sldId="275"/>
            <ac:spMk id="2" creationId="{F28F2EEF-52D7-4DA5-320F-7D0498366425}"/>
          </ac:spMkLst>
        </pc:spChg>
        <pc:spChg chg="mod">
          <ac:chgData name="Trang Nguyễn" userId="ff5ac5781ed06fa1" providerId="LiveId" clId="{41F3B77D-7B37-407E-81B9-E06272D3C0C7}" dt="2024-08-08T11:18:26.155" v="29" actId="2711"/>
          <ac:spMkLst>
            <pc:docMk/>
            <pc:sldMk cId="1367056659" sldId="275"/>
            <ac:spMk id="4" creationId="{EB9E23B4-2BF4-A416-CA99-B779BCC27B93}"/>
          </ac:spMkLst>
        </pc:spChg>
        <pc:spChg chg="mod">
          <ac:chgData name="Trang Nguyễn" userId="ff5ac5781ed06fa1" providerId="LiveId" clId="{41F3B77D-7B37-407E-81B9-E06272D3C0C7}" dt="2024-08-08T11:18:26.155" v="29" actId="2711"/>
          <ac:spMkLst>
            <pc:docMk/>
            <pc:sldMk cId="1367056659" sldId="275"/>
            <ac:spMk id="5" creationId="{2D446897-FAC5-5761-1179-90A17E1C90D0}"/>
          </ac:spMkLst>
        </pc:spChg>
        <pc:picChg chg="mod">
          <ac:chgData name="Trang Nguyễn" userId="ff5ac5781ed06fa1" providerId="LiveId" clId="{41F3B77D-7B37-407E-81B9-E06272D3C0C7}" dt="2024-08-08T11:18:26.155" v="29" actId="2711"/>
          <ac:picMkLst>
            <pc:docMk/>
            <pc:sldMk cId="1367056659" sldId="275"/>
            <ac:picMk id="3" creationId="{2EE11FCB-6D6C-56D4-4992-8F1380B4193A}"/>
          </ac:picMkLst>
        </pc:picChg>
        <pc:picChg chg="mod">
          <ac:chgData name="Trang Nguyễn" userId="ff5ac5781ed06fa1" providerId="LiveId" clId="{41F3B77D-7B37-407E-81B9-E06272D3C0C7}" dt="2024-08-08T11:18:26.155" v="29" actId="2711"/>
          <ac:picMkLst>
            <pc:docMk/>
            <pc:sldMk cId="1367056659" sldId="275"/>
            <ac:picMk id="7" creationId="{184EF2A9-7AB7-B00F-AD45-59B92DCD61CF}"/>
          </ac:picMkLst>
        </pc:picChg>
      </pc:sldChg>
      <pc:sldChg chg="modSp mod">
        <pc:chgData name="Trang Nguyễn" userId="ff5ac5781ed06fa1" providerId="LiveId" clId="{41F3B77D-7B37-407E-81B9-E06272D3C0C7}" dt="2024-08-08T11:18:58.569" v="34" actId="1076"/>
        <pc:sldMkLst>
          <pc:docMk/>
          <pc:sldMk cId="1241440113" sldId="276"/>
        </pc:sldMkLst>
        <pc:spChg chg="mod">
          <ac:chgData name="Trang Nguyễn" userId="ff5ac5781ed06fa1" providerId="LiveId" clId="{41F3B77D-7B37-407E-81B9-E06272D3C0C7}" dt="2024-08-08T11:18:54.187" v="33" actId="14100"/>
          <ac:spMkLst>
            <pc:docMk/>
            <pc:sldMk cId="1241440113" sldId="276"/>
            <ac:spMk id="2" creationId="{7D1D23C1-B339-BE04-96BE-76930B1210E6}"/>
          </ac:spMkLst>
        </pc:spChg>
        <pc:spChg chg="mod">
          <ac:chgData name="Trang Nguyễn" userId="ff5ac5781ed06fa1" providerId="LiveId" clId="{41F3B77D-7B37-407E-81B9-E06272D3C0C7}" dt="2024-08-08T11:18:33.992" v="30" actId="2711"/>
          <ac:spMkLst>
            <pc:docMk/>
            <pc:sldMk cId="1241440113" sldId="276"/>
            <ac:spMk id="4" creationId="{00042737-CD73-3ACF-D546-2B01FC5DCB9F}"/>
          </ac:spMkLst>
        </pc:spChg>
        <pc:spChg chg="mod">
          <ac:chgData name="Trang Nguyễn" userId="ff5ac5781ed06fa1" providerId="LiveId" clId="{41F3B77D-7B37-407E-81B9-E06272D3C0C7}" dt="2024-08-08T11:18:33.992" v="30" actId="2711"/>
          <ac:spMkLst>
            <pc:docMk/>
            <pc:sldMk cId="1241440113" sldId="276"/>
            <ac:spMk id="5" creationId="{AE32FF6F-9AC4-9709-56B9-0CFFA00980A9}"/>
          </ac:spMkLst>
        </pc:spChg>
        <pc:picChg chg="mod">
          <ac:chgData name="Trang Nguyễn" userId="ff5ac5781ed06fa1" providerId="LiveId" clId="{41F3B77D-7B37-407E-81B9-E06272D3C0C7}" dt="2024-08-08T11:18:58.569" v="34" actId="1076"/>
          <ac:picMkLst>
            <pc:docMk/>
            <pc:sldMk cId="1241440113" sldId="276"/>
            <ac:picMk id="3" creationId="{987BCDA7-D0B5-7BFA-474A-D0A0025740A4}"/>
          </ac:picMkLst>
        </pc:picChg>
        <pc:picChg chg="mod">
          <ac:chgData name="Trang Nguyễn" userId="ff5ac5781ed06fa1" providerId="LiveId" clId="{41F3B77D-7B37-407E-81B9-E06272D3C0C7}" dt="2024-08-08T11:18:33.992" v="30" actId="2711"/>
          <ac:picMkLst>
            <pc:docMk/>
            <pc:sldMk cId="1241440113" sldId="276"/>
            <ac:picMk id="6" creationId="{618573FE-C76F-AB5B-7F69-A29F9620328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407A90-94F7-424C-86E6-BE10E3DC07A4}" type="datetimeFigureOut">
              <a:rPr lang="en-US" smtClean="0"/>
              <a:pPr/>
              <a:t>10/5/2024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040AA5-5FED-4360-9925-132DA1F64E07}" type="slidenum">
              <a:rPr lang="en-US" smtClean="0"/>
              <a:pPr/>
              <a:t>‹#›</a:t>
            </a:fld>
            <a:endParaRPr lang="en-US"/>
          </a:p>
        </p:txBody>
      </p:sp>
    </p:spTree>
    <p:extLst>
      <p:ext uri="{BB962C8B-B14F-4D97-AF65-F5344CB8AC3E}">
        <p14:creationId xmlns:p14="http://schemas.microsoft.com/office/powerpoint/2010/main" val="1788552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BD26D4A-D7E3-4FBC-923D-C03C37C72882}" type="datetime1">
              <a:rPr lang="en-US" smtClean="0">
                <a:solidFill>
                  <a:prstClr val="black">
                    <a:tint val="75000"/>
                  </a:prstClr>
                </a:solidFill>
              </a:rPr>
              <a:t>10/5/2024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486702-5C61-4A01-B186-E45349A23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06844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7E21E97-C300-4853-A2A7-E949FD92F807}" type="datetime1">
              <a:rPr lang="en-US" smtClean="0">
                <a:solidFill>
                  <a:prstClr val="black">
                    <a:tint val="75000"/>
                  </a:prstClr>
                </a:solidFill>
              </a:rPr>
              <a:t>10/5/2024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486702-5C61-4A01-B186-E45349A23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1272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CCBB18-5AF4-4B57-8715-FBDDE8527C0F}" type="datetime1">
              <a:rPr lang="en-US" smtClean="0">
                <a:solidFill>
                  <a:prstClr val="black">
                    <a:tint val="75000"/>
                  </a:prstClr>
                </a:solidFill>
              </a:rPr>
              <a:t>10/5/2024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486702-5C61-4A01-B186-E45349A23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74316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A19156-C0CF-4137-8117-9EEABE3F10AB}" type="datetime1">
              <a:rPr lang="en-US" smtClean="0">
                <a:solidFill>
                  <a:prstClr val="black">
                    <a:tint val="75000"/>
                  </a:prstClr>
                </a:solidFill>
              </a:rPr>
              <a:t>10/5/2024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486702-5C61-4A01-B186-E45349A23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81256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23C821A-BCFE-4629-A860-449901DD1684}" type="datetime1">
              <a:rPr lang="en-US" smtClean="0">
                <a:solidFill>
                  <a:prstClr val="black">
                    <a:tint val="75000"/>
                  </a:prstClr>
                </a:solidFill>
              </a:rPr>
              <a:t>10/5/2024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9486702-5C61-4A01-B186-E45349A23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1817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C960E8-F1B1-4865-A9D5-95564451392A}" type="datetime1">
              <a:rPr lang="en-US" smtClean="0">
                <a:solidFill>
                  <a:prstClr val="black">
                    <a:tint val="75000"/>
                  </a:prstClr>
                </a:solidFill>
              </a:rPr>
              <a:t>10/5/2024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486702-5C61-4A01-B186-E45349A23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9509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62309A-7B57-40F1-954E-0E8345F10BBB}" type="datetime1">
              <a:rPr lang="en-US" smtClean="0">
                <a:solidFill>
                  <a:prstClr val="black">
                    <a:tint val="75000"/>
                  </a:prstClr>
                </a:solidFill>
              </a:rPr>
              <a:t>10/5/2024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9486702-5C61-4A01-B186-E45349A23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2248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4AB124-4E15-43FA-9B2D-A1205D73A08E}" type="datetime1">
              <a:rPr lang="en-US" smtClean="0">
                <a:solidFill>
                  <a:prstClr val="black">
                    <a:tint val="75000"/>
                  </a:prstClr>
                </a:solidFill>
              </a:rPr>
              <a:t>10/5/2024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9486702-5C61-4A01-B186-E45349A23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2632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CC4C06-D005-43B4-B831-6379791E3799}" type="datetime1">
              <a:rPr lang="en-US" smtClean="0">
                <a:solidFill>
                  <a:prstClr val="black">
                    <a:tint val="75000"/>
                  </a:prstClr>
                </a:solidFill>
              </a:rPr>
              <a:t>10/5/2024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9486702-5C61-4A01-B186-E45349A23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140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6AADB5-945C-41D2-B573-63341FF98A33}" type="datetime1">
              <a:rPr lang="en-US" smtClean="0">
                <a:solidFill>
                  <a:prstClr val="black">
                    <a:tint val="75000"/>
                  </a:prstClr>
                </a:solidFill>
              </a:rPr>
              <a:t>10/5/2024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486702-5C61-4A01-B186-E45349A23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5356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21E736-8DF9-492D-9E86-6F4BBBE9BED9}" type="datetime1">
              <a:rPr lang="en-US" smtClean="0">
                <a:solidFill>
                  <a:prstClr val="black">
                    <a:tint val="75000"/>
                  </a:prstClr>
                </a:solidFill>
              </a:rPr>
              <a:t>10/5/2024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9486702-5C61-4A01-B186-E45349A23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419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0" b="-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1"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D051FA-BF45-464C-B89B-82126660F4FD}" type="datetime1">
              <a:rPr lang="en-US" smtClean="0">
                <a:solidFill>
                  <a:prstClr val="black">
                    <a:tint val="75000"/>
                  </a:prstClr>
                </a:solidFill>
              </a:rPr>
              <a:t>10/5/2024</a:t>
            </a:fld>
            <a:endParaRPr lang="en-US">
              <a:solidFill>
                <a:prstClr val="black">
                  <a:tint val="75000"/>
                </a:prstClr>
              </a:solidFill>
            </a:endParaRPr>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486702-5C61-4A01-B186-E45349A238F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95551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6.jpeg"/><Relationship Id="rId1" Type="http://schemas.openxmlformats.org/officeDocument/2006/relationships/slideLayout" Target="../slideLayouts/slideLayout7.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7" Type="http://schemas.microsoft.com/office/2007/relationships/hdphoto" Target="../media/hdphoto4.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10.wdp"/><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ebm"/><Relationship Id="rId1" Type="http://schemas.microsoft.com/office/2007/relationships/media" Target="../media/media1.webm"/><Relationship Id="rId5" Type="http://schemas.openxmlformats.org/officeDocument/2006/relationships/image" Target="../media/image20.pn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24.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 Target="slide6.xml"/><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slide" Target="slide7.xml"/><Relationship Id="rId5" Type="http://schemas.microsoft.com/office/2007/relationships/hdphoto" Target="../media/hdphoto1.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png"/><Relationship Id="rId5" Type="http://schemas.microsoft.com/office/2007/relationships/hdphoto" Target="../media/hdphoto5.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6.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887576" y="1280421"/>
            <a:ext cx="10363200" cy="1470025"/>
          </a:xfrm>
        </p:spPr>
        <p:txBody>
          <a:bodyPr/>
          <a:lstStyle/>
          <a:p>
            <a:r>
              <a:rPr lang="vi-VN"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anose="020F0502020204030204" pitchFamily="34" charset="0"/>
                <a:ea typeface="Calibri" panose="020F0502020204030204" pitchFamily="34" charset="0"/>
                <a:cs typeface="Calibri" panose="020F0502020204030204" pitchFamily="34" charset="0"/>
              </a:rPr>
              <a:t>CHUYÊN ĐỀ 1: CÔNG NGHỆ TẾ BÀO VÀ MỘT SỐ THÀNH TỰU</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extBox 3"/>
          <p:cNvSpPr txBox="1"/>
          <p:nvPr/>
        </p:nvSpPr>
        <p:spPr>
          <a:xfrm>
            <a:off x="1530583" y="2750446"/>
            <a:ext cx="9130833" cy="1569660"/>
          </a:xfrm>
          <a:prstGeom prst="rect">
            <a:avLst/>
          </a:prstGeom>
          <a:noFill/>
        </p:spPr>
        <p:txBody>
          <a:bodyPr wrap="non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vi-VN" sz="4800"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Calibri" panose="020F0502020204030204" pitchFamily="34" charset="0"/>
                <a:ea typeface="Calibri" panose="020F0502020204030204" pitchFamily="34" charset="0"/>
                <a:cs typeface="Calibri" panose="020F0502020204030204" pitchFamily="34" charset="0"/>
              </a:rPr>
              <a:t>BÀI 1</a:t>
            </a:r>
          </a:p>
          <a:p>
            <a:pPr algn="ctr"/>
            <a:r>
              <a:rPr lang="vi-VN"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ea typeface="Calibri" panose="020F0502020204030204" pitchFamily="34" charset="0"/>
                <a:cs typeface="Calibri" panose="020F0502020204030204" pitchFamily="34" charset="0"/>
              </a:rPr>
              <a:t>KHÁI QUÁT VỀ CÔNG NGHỆ TẾ BÀO</a:t>
            </a:r>
            <a:endPar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5" name="Slide Number Placeholder 4">
            <a:extLst>
              <a:ext uri="{FF2B5EF4-FFF2-40B4-BE49-F238E27FC236}">
                <a16:creationId xmlns:a16="http://schemas.microsoft.com/office/drawing/2014/main" id="{62813437-A191-3EC8-9675-ADEF5487D123}"/>
              </a:ext>
            </a:extLst>
          </p:cNvPr>
          <p:cNvSpPr>
            <a:spLocks noGrp="1"/>
          </p:cNvSpPr>
          <p:nvPr>
            <p:ph type="sldNum" sz="quarter" idx="12"/>
          </p:nvPr>
        </p:nvSpPr>
        <p:spPr/>
        <p:txBody>
          <a:bodyPr/>
          <a:lstStyle/>
          <a:p>
            <a:fld id="{39486702-5C61-4A01-B186-E45349A238F8}" type="slidenum">
              <a:rPr lang="en-US" sz="2400" b="1" smtClean="0">
                <a:solidFill>
                  <a:schemeClr val="tx1"/>
                </a:solidFill>
              </a:rPr>
              <a:pPr/>
              <a:t>1</a:t>
            </a:fld>
            <a:endParaRPr lang="en-US" sz="2400" b="1">
              <a:solidFill>
                <a:schemeClr val="tx1"/>
              </a:solidFill>
            </a:endParaRPr>
          </a:p>
        </p:txBody>
      </p:sp>
      <p:sp>
        <p:nvSpPr>
          <p:cNvPr id="7" name="Subtitle 6">
            <a:extLst>
              <a:ext uri="{FF2B5EF4-FFF2-40B4-BE49-F238E27FC236}">
                <a16:creationId xmlns:a16="http://schemas.microsoft.com/office/drawing/2014/main" id="{3CD3000B-A415-03F8-A478-A62D1D77A2B5}"/>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12947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
            <a:extLst>
              <a:ext uri="{FF2B5EF4-FFF2-40B4-BE49-F238E27FC236}">
                <a16:creationId xmlns:a16="http://schemas.microsoft.com/office/drawing/2014/main" id="{F16DD740-EA83-4323-FEAB-E005113053B6}"/>
              </a:ext>
            </a:extLst>
          </p:cNvPr>
          <p:cNvSpPr/>
          <p:nvPr/>
        </p:nvSpPr>
        <p:spPr>
          <a:xfrm>
            <a:off x="425003" y="425003"/>
            <a:ext cx="11269014" cy="110244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200" dirty="0">
                <a:latin typeface="Calibri" panose="020F0502020204030204" pitchFamily="34" charset="0"/>
                <a:ea typeface="Calibri" panose="020F0502020204030204" pitchFamily="34" charset="0"/>
                <a:cs typeface="Calibri" panose="020F0502020204030204" pitchFamily="34" charset="0"/>
              </a:rPr>
              <a:t>	Thế nào là quá trình phản biệt hóa của tế bào? Quá trình này có ý nghĩa gì trong công nghệ tế bào thực vật?</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F42E2A3-A61D-C9EB-49D7-51E94F1EC787}"/>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745" b="98324" l="2817" r="97586">
                        <a14:foregroundMark x1="73038" y1="12849" x2="73038" y2="12849"/>
                        <a14:foregroundMark x1="78471" y1="21415" x2="78471" y2="21415"/>
                        <a14:foregroundMark x1="84105" y1="24953" x2="84105" y2="24953"/>
                        <a14:foregroundMark x1="73642" y1="30354" x2="73642" y2="30354"/>
                        <a14:foregroundMark x1="65392" y1="34264" x2="65392" y2="34264"/>
                        <a14:foregroundMark x1="62777" y1="66853" x2="62777" y2="66853"/>
                        <a14:foregroundMark x1="62173" y1="73184" x2="62173" y2="73184"/>
                        <a14:foregroundMark x1="60765" y1="70577" x2="60765" y2="70577"/>
                        <a14:foregroundMark x1="59356" y1="73929" x2="60563" y2="73184"/>
                        <a14:foregroundMark x1="31590" y1="43203" x2="31590" y2="43203"/>
                        <a14:foregroundMark x1="52918" y1="43575" x2="52918" y2="43575"/>
                        <a14:foregroundMark x1="36821" y1="84358" x2="36821" y2="84358"/>
                        <a14:foregroundMark x1="40443" y1="45624" x2="40443" y2="45624"/>
                        <a14:foregroundMark x1="42857" y1="47672" x2="42857" y2="47672"/>
                        <a14:foregroundMark x1="52918" y1="45624" x2="52918" y2="45624"/>
                        <a14:foregroundMark x1="54728" y1="45065" x2="54728" y2="45065"/>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62295" y="97887"/>
            <a:ext cx="1323072" cy="1429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F0B474AE-398C-E663-78A8-7477B73961CB}"/>
              </a:ext>
            </a:extLst>
          </p:cNvPr>
          <p:cNvSpPr txBox="1"/>
          <p:nvPr/>
        </p:nvSpPr>
        <p:spPr>
          <a:xfrm>
            <a:off x="497983" y="1527443"/>
            <a:ext cx="6098458" cy="3046988"/>
          </a:xfrm>
          <a:prstGeom prst="rect">
            <a:avLst/>
          </a:prstGeom>
          <a:noFill/>
        </p:spPr>
        <p:txBody>
          <a:bodyPr wrap="square">
            <a:spAutoFit/>
          </a:bodyPr>
          <a:lstStyle/>
          <a:p>
            <a:pPr algn="just"/>
            <a:r>
              <a:rPr lang="en-US" sz="3200" dirty="0" err="1">
                <a:latin typeface="Calibri" panose="020F0502020204030204" pitchFamily="34" charset="0"/>
                <a:ea typeface="Calibri" panose="020F0502020204030204" pitchFamily="34" charset="0"/>
                <a:cs typeface="Calibri" panose="020F0502020204030204" pitchFamily="34" charset="0"/>
              </a:rPr>
              <a:t>Quá</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trình</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phản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biệt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hóa</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của</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tế</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bào</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là</a:t>
            </a:r>
            <a:r>
              <a:rPr lang="en-US" sz="3200" dirty="0">
                <a:latin typeface="Calibri" panose="020F0502020204030204" pitchFamily="34" charset="0"/>
                <a:ea typeface="Calibri" panose="020F0502020204030204" pitchFamily="34" charset="0"/>
                <a:cs typeface="Calibri" panose="020F0502020204030204" pitchFamily="34" charset="0"/>
              </a:rPr>
              <a:t> quá </a:t>
            </a:r>
            <a:r>
              <a:rPr lang="en-US" sz="3200" dirty="0" err="1">
                <a:latin typeface="Calibri" panose="020F0502020204030204" pitchFamily="34" charset="0"/>
                <a:ea typeface="Calibri" panose="020F0502020204030204" pitchFamily="34" charset="0"/>
                <a:cs typeface="Calibri" panose="020F0502020204030204" pitchFamily="34" charset="0"/>
              </a:rPr>
              <a:t>trình</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một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tế</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bào</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đã</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chuyên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hóa</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có</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khả</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năng</a:t>
            </a:r>
            <a:r>
              <a:rPr lang="en-US" sz="3200" dirty="0">
                <a:latin typeface="Calibri" panose="020F0502020204030204" pitchFamily="34" charset="0"/>
                <a:ea typeface="Calibri" panose="020F0502020204030204" pitchFamily="34" charset="0"/>
                <a:cs typeface="Calibri" panose="020F0502020204030204" pitchFamily="34" charset="0"/>
              </a:rPr>
              <a:t> quay </a:t>
            </a:r>
            <a:r>
              <a:rPr lang="en-US" sz="3200" dirty="0" err="1">
                <a:latin typeface="Calibri" panose="020F0502020204030204" pitchFamily="34" charset="0"/>
                <a:ea typeface="Calibri" panose="020F0502020204030204" pitchFamily="34" charset="0"/>
                <a:cs typeface="Calibri" panose="020F0502020204030204" pitchFamily="34" charset="0"/>
              </a:rPr>
              <a:t>trở</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lại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trạng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thái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của</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tế</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bào</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phôi</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trong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những</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điều</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kiện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nhất</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định</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để</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thực</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hiện</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quá</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trình</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phân</a:t>
            </a:r>
            <a:r>
              <a:rPr lang="en-US" sz="3200" dirty="0">
                <a:latin typeface="Calibri" panose="020F0502020204030204" pitchFamily="34" charset="0"/>
                <a:ea typeface="Calibri" panose="020F0502020204030204" pitchFamily="34" charset="0"/>
                <a:cs typeface="Calibri" panose="020F0502020204030204" pitchFamily="34" charset="0"/>
              </a:rPr>
              <a:t> chia </a:t>
            </a:r>
            <a:r>
              <a:rPr lang="en-US" sz="3200" dirty="0" err="1">
                <a:latin typeface="Calibri" panose="020F0502020204030204" pitchFamily="34" charset="0"/>
                <a:ea typeface="Calibri" panose="020F0502020204030204" pitchFamily="34" charset="0"/>
                <a:cs typeface="Calibri" panose="020F0502020204030204" pitchFamily="34" charset="0"/>
              </a:rPr>
              <a:t>tế</a:t>
            </a:r>
            <a:r>
              <a:rPr lang="en-US" sz="3200" dirty="0">
                <a:latin typeface="Calibri" panose="020F0502020204030204" pitchFamily="34" charset="0"/>
                <a:ea typeface="Calibri" panose="020F0502020204030204" pitchFamily="34" charset="0"/>
                <a:cs typeface="Calibri" panose="020F0502020204030204" pitchFamily="34" charset="0"/>
              </a:rPr>
              <a:t> </a:t>
            </a:r>
            <a:r>
              <a:rPr lang="en-US" sz="3200" dirty="0" err="1">
                <a:latin typeface="Calibri" panose="020F0502020204030204" pitchFamily="34" charset="0"/>
                <a:ea typeface="Calibri" panose="020F0502020204030204" pitchFamily="34" charset="0"/>
                <a:cs typeface="Calibri" panose="020F0502020204030204" pitchFamily="34" charset="0"/>
              </a:rPr>
              <a:t>bào</a:t>
            </a:r>
            <a:r>
              <a:rPr lang="en-US" sz="3200" dirty="0">
                <a:latin typeface="Calibri" panose="020F0502020204030204" pitchFamily="34" charset="0"/>
                <a:ea typeface="Calibri" panose="020F0502020204030204" pitchFamily="34" charset="0"/>
                <a:cs typeface="Calibri" panose="020F0502020204030204" pitchFamily="34" charset="0"/>
              </a:rPr>
              <a:t>.</a:t>
            </a:r>
          </a:p>
        </p:txBody>
      </p:sp>
      <p:sp>
        <p:nvSpPr>
          <p:cNvPr id="8" name="TextBox 7">
            <a:extLst>
              <a:ext uri="{FF2B5EF4-FFF2-40B4-BE49-F238E27FC236}">
                <a16:creationId xmlns:a16="http://schemas.microsoft.com/office/drawing/2014/main" id="{83FDD8FA-07D5-F2E2-FAB9-F7AD31212F03}"/>
              </a:ext>
            </a:extLst>
          </p:cNvPr>
          <p:cNvSpPr txBox="1"/>
          <p:nvPr/>
        </p:nvSpPr>
        <p:spPr>
          <a:xfrm>
            <a:off x="497983" y="4574431"/>
            <a:ext cx="11196034" cy="1569660"/>
          </a:xfrm>
          <a:prstGeom prst="rect">
            <a:avLst/>
          </a:prstGeom>
          <a:noFill/>
        </p:spPr>
        <p:txBody>
          <a:bodyPr wrap="square">
            <a:spAutoFit/>
          </a:bodyPr>
          <a:lstStyle>
            <a:defPPr>
              <a:defRPr lang="en-US"/>
            </a:defPPr>
            <a:lvl1pPr algn="just">
              <a:defRPr sz="3200">
                <a:latin typeface="Times New Roman" panose="02020603050405020304" pitchFamily="18" charset="0"/>
                <a:cs typeface="Times New Roman" panose="02020603050405020304" pitchFamily="18" charset="0"/>
              </a:defRPr>
            </a:lvl1pPr>
          </a:lstStyle>
          <a:p>
            <a:r>
              <a:rPr lang="en-US" dirty="0">
                <a:latin typeface="Calibri" panose="020F0502020204030204" pitchFamily="34" charset="0"/>
                <a:ea typeface="Calibri" panose="020F0502020204030204" pitchFamily="34" charset="0"/>
                <a:cs typeface="Calibri" panose="020F0502020204030204" pitchFamily="34" charset="0"/>
                <a:sym typeface="Wingdings 3" panose="05040102010807070707" pitchFamily="18" charset="2"/>
              </a:rPr>
              <a:t> Ý </a:t>
            </a:r>
            <a:r>
              <a:rPr lang="en-US" dirty="0" err="1">
                <a:latin typeface="Calibri" panose="020F0502020204030204" pitchFamily="34" charset="0"/>
                <a:ea typeface="Calibri" panose="020F0502020204030204" pitchFamily="34" charset="0"/>
                <a:cs typeface="Calibri" panose="020F0502020204030204" pitchFamily="34" charset="0"/>
                <a:sym typeface="Wingdings 3" panose="05040102010807070707" pitchFamily="18" charset="2"/>
              </a:rPr>
              <a:t>nghĩa</a:t>
            </a:r>
            <a:r>
              <a:rPr lang="en-US" dirty="0">
                <a:latin typeface="Calibri" panose="020F0502020204030204" pitchFamily="34" charset="0"/>
                <a:ea typeface="Calibri" panose="020F0502020204030204" pitchFamily="34" charset="0"/>
                <a:cs typeface="Calibri" panose="020F0502020204030204" pitchFamily="34" charset="0"/>
                <a:sym typeface="Wingdings 3" panose="05040102010807070707" pitchFamily="18" charset="2"/>
              </a:rPr>
              <a:t>: </a:t>
            </a:r>
            <a:r>
              <a:rPr lang="en-US" dirty="0">
                <a:latin typeface="Calibri" panose="020F0502020204030204" pitchFamily="34" charset="0"/>
                <a:ea typeface="Calibri" panose="020F0502020204030204" pitchFamily="34" charset="0"/>
                <a:cs typeface="Calibri" panose="020F0502020204030204" pitchFamily="34" charset="0"/>
              </a:rPr>
              <a:t>Trong </a:t>
            </a:r>
            <a:r>
              <a:rPr lang="en-US" dirty="0" err="1">
                <a:latin typeface="Calibri" panose="020F0502020204030204" pitchFamily="34" charset="0"/>
                <a:ea typeface="Calibri" panose="020F0502020204030204" pitchFamily="34" charset="0"/>
                <a:cs typeface="Calibri" panose="020F0502020204030204" pitchFamily="34" charset="0"/>
              </a:rPr>
              <a:t>công</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nghệ</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tế</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bào</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thực</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vật</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nhờ</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điều</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khiển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được</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quá</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trình</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phản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biệt</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hoá</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của</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tế</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bào</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mà</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người</a:t>
            </a:r>
            <a:r>
              <a:rPr lang="en-US" dirty="0">
                <a:latin typeface="Calibri" panose="020F0502020204030204" pitchFamily="34" charset="0"/>
                <a:ea typeface="Calibri" panose="020F0502020204030204" pitchFamily="34" charset="0"/>
                <a:cs typeface="Calibri" panose="020F0502020204030204" pitchFamily="34" charset="0"/>
              </a:rPr>
              <a:t> ta </a:t>
            </a:r>
            <a:r>
              <a:rPr lang="en-US" dirty="0" err="1">
                <a:latin typeface="Calibri" panose="020F0502020204030204" pitchFamily="34" charset="0"/>
                <a:ea typeface="Calibri" panose="020F0502020204030204" pitchFamily="34" charset="0"/>
                <a:cs typeface="Calibri" panose="020F0502020204030204" pitchFamily="34" charset="0"/>
              </a:rPr>
              <a:t>có</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thể</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dùng</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một</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loại</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mô</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bất</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kì</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để</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tái</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tạo</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thành</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cơ</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thể</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hoàn</a:t>
            </a:r>
            <a:r>
              <a:rPr lang="en-US" dirty="0">
                <a:latin typeface="Calibri" panose="020F0502020204030204" pitchFamily="34" charset="0"/>
                <a:ea typeface="Calibri" panose="020F0502020204030204" pitchFamily="34" charset="0"/>
                <a:cs typeface="Calibri" panose="020F0502020204030204" pitchFamily="34" charset="0"/>
              </a:rPr>
              <a:t> </a:t>
            </a:r>
            <a:r>
              <a:rPr lang="en-US" dirty="0" err="1">
                <a:latin typeface="Calibri" panose="020F0502020204030204" pitchFamily="34" charset="0"/>
                <a:ea typeface="Calibri" panose="020F0502020204030204" pitchFamily="34" charset="0"/>
                <a:cs typeface="Calibri" panose="020F0502020204030204" pitchFamily="34" charset="0"/>
              </a:rPr>
              <a:t>chỉnh</a:t>
            </a:r>
            <a:r>
              <a:rPr lang="en-US" dirty="0">
                <a:latin typeface="Calibri" panose="020F0502020204030204" pitchFamily="34" charset="0"/>
                <a:ea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id="{303DC8FC-3F10-0D8D-4D7E-FBC17EF0DC59}"/>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Lst>
          </a:blip>
          <a:stretch>
            <a:fillRect/>
          </a:stretch>
        </p:blipFill>
        <p:spPr>
          <a:xfrm>
            <a:off x="6669421" y="2433484"/>
            <a:ext cx="5222428" cy="1790853"/>
          </a:xfrm>
          <a:prstGeom prst="rect">
            <a:avLst/>
          </a:prstGeom>
        </p:spPr>
      </p:pic>
      <p:sp>
        <p:nvSpPr>
          <p:cNvPr id="2" name="Slide Number Placeholder 1">
            <a:extLst>
              <a:ext uri="{FF2B5EF4-FFF2-40B4-BE49-F238E27FC236}">
                <a16:creationId xmlns:a16="http://schemas.microsoft.com/office/drawing/2014/main" id="{E90CE634-5B37-6703-2046-039794F0548A}"/>
              </a:ext>
            </a:extLst>
          </p:cNvPr>
          <p:cNvSpPr>
            <a:spLocks noGrp="1"/>
          </p:cNvSpPr>
          <p:nvPr>
            <p:ph type="sldNum" sz="quarter" idx="12"/>
          </p:nvPr>
        </p:nvSpPr>
        <p:spPr/>
        <p:txBody>
          <a:bodyPr vert="horz" lIns="91440" tIns="45720" rIns="91440" bIns="45720" rtlCol="0" anchor="ctr"/>
          <a:lstStyle/>
          <a:p>
            <a:fld id="{39486702-5C61-4A01-B186-E45349A238F8}" type="slidenum">
              <a:rPr lang="en-US" sz="2400" b="1">
                <a:solidFill>
                  <a:schemeClr val="tx1"/>
                </a:solidFill>
                <a:latin typeface="Calibri" panose="020F0502020204030204" pitchFamily="34" charset="0"/>
                <a:ea typeface="Calibri" panose="020F0502020204030204" pitchFamily="34" charset="0"/>
                <a:cs typeface="Calibri" panose="020F0502020204030204" pitchFamily="34" charset="0"/>
              </a:rPr>
              <a:pPr/>
              <a:t>10</a:t>
            </a:fld>
            <a:endParaRPr lang="en-US" sz="2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87519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ài 19 - TỰ HỌC SINH HỌC 12">
            <a:extLst>
              <a:ext uri="{FF2B5EF4-FFF2-40B4-BE49-F238E27FC236}">
                <a16:creationId xmlns:a16="http://schemas.microsoft.com/office/drawing/2014/main" id="{E520E013-CA61-E9E4-929F-FDA1663BA9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4496" y="1409459"/>
            <a:ext cx="8002229" cy="531316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2831F51B-99C2-5D89-B169-1D69F14B46EB}"/>
              </a:ext>
            </a:extLst>
          </p:cNvPr>
          <p:cNvSpPr/>
          <p:nvPr/>
        </p:nvSpPr>
        <p:spPr>
          <a:xfrm>
            <a:off x="425003" y="425003"/>
            <a:ext cx="11590016" cy="110244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cs typeface="Times New Roman" panose="02020603050405020304" pitchFamily="18" charset="0"/>
              </a:rPr>
              <a:t>    </a:t>
            </a:r>
            <a:r>
              <a:rPr lang="vi-VN" sz="3200" dirty="0">
                <a:cs typeface="Times New Roman" panose="02020603050405020304" pitchFamily="18" charset="0"/>
              </a:rPr>
              <a:t>Tại sao trong công nghệ tế bào thực vật, người ta có thể dùng một loại mô bất kì để tái tạo thành cơ thể hoàn chỉnh?</a:t>
            </a:r>
            <a:endParaRPr lang="en-US" sz="3200" dirty="0">
              <a:cs typeface="Times New Roman" panose="02020603050405020304" pitchFamily="18" charset="0"/>
            </a:endParaRPr>
          </a:p>
        </p:txBody>
      </p:sp>
      <p:sp>
        <p:nvSpPr>
          <p:cNvPr id="5" name="TextBox 4">
            <a:extLst>
              <a:ext uri="{FF2B5EF4-FFF2-40B4-BE49-F238E27FC236}">
                <a16:creationId xmlns:a16="http://schemas.microsoft.com/office/drawing/2014/main" id="{451313B8-6093-F627-CB55-F09401680A18}"/>
              </a:ext>
            </a:extLst>
          </p:cNvPr>
          <p:cNvSpPr txBox="1"/>
          <p:nvPr/>
        </p:nvSpPr>
        <p:spPr>
          <a:xfrm>
            <a:off x="335275" y="1905506"/>
            <a:ext cx="3763540" cy="3046988"/>
          </a:xfrm>
          <a:prstGeom prst="rect">
            <a:avLst/>
          </a:prstGeom>
          <a:noFill/>
        </p:spPr>
        <p:txBody>
          <a:bodyPr wrap="square">
            <a:spAutoFit/>
          </a:bodyPr>
          <a:lstStyle>
            <a:defPPr>
              <a:defRPr lang="en-US"/>
            </a:defPPr>
            <a:lvl1pPr algn="just">
              <a:defRPr sz="3200">
                <a:latin typeface="Times New Roman" panose="02020603050405020304" pitchFamily="18" charset="0"/>
                <a:cs typeface="Times New Roman" panose="02020603050405020304" pitchFamily="18" charset="0"/>
              </a:defRPr>
            </a:lvl1pPr>
          </a:lstStyle>
          <a:p>
            <a:r>
              <a:rPr lang="vi-VN" dirty="0">
                <a:latin typeface="+mn-lt"/>
              </a:rPr>
              <a:t>Mỗi tế bào thực vật đều có tính toàn năng, có thể phân chia và biệt hóa thành cơ thể hoàn chỉnh.</a:t>
            </a:r>
            <a:endParaRPr lang="en-US" dirty="0">
              <a:latin typeface="+mn-lt"/>
            </a:endParaRPr>
          </a:p>
        </p:txBody>
      </p:sp>
      <p:pic>
        <p:nvPicPr>
          <p:cNvPr id="3" name="Picture 2">
            <a:extLst>
              <a:ext uri="{FF2B5EF4-FFF2-40B4-BE49-F238E27FC236}">
                <a16:creationId xmlns:a16="http://schemas.microsoft.com/office/drawing/2014/main" id="{F77A1D8E-87F6-8CD7-39FC-D4520BC589B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45" b="98324" l="2817" r="97586">
                        <a14:foregroundMark x1="73038" y1="12849" x2="73038" y2="12849"/>
                        <a14:foregroundMark x1="78471" y1="21415" x2="78471" y2="21415"/>
                        <a14:foregroundMark x1="84105" y1="24953" x2="84105" y2="24953"/>
                        <a14:foregroundMark x1="73642" y1="30354" x2="73642" y2="30354"/>
                        <a14:foregroundMark x1="65392" y1="34264" x2="65392" y2="34264"/>
                        <a14:foregroundMark x1="62777" y1="66853" x2="62777" y2="66853"/>
                        <a14:foregroundMark x1="62173" y1="73184" x2="62173" y2="73184"/>
                        <a14:foregroundMark x1="60765" y1="70577" x2="60765" y2="70577"/>
                        <a14:foregroundMark x1="59356" y1="73929" x2="60563" y2="73184"/>
                        <a14:foregroundMark x1="31590" y1="43203" x2="31590" y2="43203"/>
                        <a14:foregroundMark x1="52918" y1="43575" x2="52918" y2="43575"/>
                        <a14:foregroundMark x1="36821" y1="84358" x2="36821" y2="84358"/>
                        <a14:foregroundMark x1="40443" y1="45624" x2="40443" y2="45624"/>
                        <a14:foregroundMark x1="42857" y1="47672" x2="42857" y2="47672"/>
                        <a14:foregroundMark x1="52918" y1="45624" x2="52918" y2="45624"/>
                        <a14:foregroundMark x1="54728" y1="45065" x2="54728" y2="45065"/>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76981" y="97887"/>
            <a:ext cx="1323072" cy="1429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21C90348-BFC8-2AA7-7F67-C85D61BE0CCB}"/>
              </a:ext>
            </a:extLst>
          </p:cNvPr>
          <p:cNvSpPr>
            <a:spLocks noGrp="1"/>
          </p:cNvSpPr>
          <p:nvPr>
            <p:ph type="sldNum" sz="quarter" idx="12"/>
          </p:nvPr>
        </p:nvSpPr>
        <p:spPr/>
        <p:txBody>
          <a:bodyPr vert="horz" lIns="91440" tIns="45720" rIns="91440" bIns="45720" rtlCol="0" anchor="ctr"/>
          <a:lstStyle/>
          <a:p>
            <a:fld id="{39486702-5C61-4A01-B186-E45349A238F8}" type="slidenum">
              <a:rPr lang="en-US" sz="2400" b="1">
                <a:solidFill>
                  <a:schemeClr val="tx1"/>
                </a:solidFill>
              </a:rPr>
              <a:pPr/>
              <a:t>11</a:t>
            </a:fld>
            <a:endParaRPr lang="en-US" sz="2400" b="1" dirty="0">
              <a:solidFill>
                <a:schemeClr val="tx1"/>
              </a:solidFill>
            </a:endParaRPr>
          </a:p>
        </p:txBody>
      </p:sp>
    </p:spTree>
    <p:extLst>
      <p:ext uri="{BB962C8B-B14F-4D97-AF65-F5344CB8AC3E}">
        <p14:creationId xmlns:p14="http://schemas.microsoft.com/office/powerpoint/2010/main" val="400330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C0EE94-451C-3ADF-F4C3-1609B30C215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saturation sat="300000"/>
                    </a14:imgEffect>
                    <a14:imgEffect>
                      <a14:brightnessContrast contrast="20000"/>
                    </a14:imgEffect>
                  </a14:imgLayer>
                </a14:imgProps>
              </a:ext>
            </a:extLst>
          </a:blip>
          <a:stretch>
            <a:fillRect/>
          </a:stretch>
        </p:blipFill>
        <p:spPr>
          <a:xfrm>
            <a:off x="2339107" y="2920551"/>
            <a:ext cx="2817092" cy="3458045"/>
          </a:xfrm>
          <a:prstGeom prst="rect">
            <a:avLst/>
          </a:prstGeom>
        </p:spPr>
      </p:pic>
      <p:pic>
        <p:nvPicPr>
          <p:cNvPr id="12" name="Picture 11">
            <a:extLst>
              <a:ext uri="{FF2B5EF4-FFF2-40B4-BE49-F238E27FC236}">
                <a16:creationId xmlns:a16="http://schemas.microsoft.com/office/drawing/2014/main" id="{74932CFC-033B-FB7C-1EA1-8B1629FE6A0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Lst>
          </a:blip>
          <a:stretch>
            <a:fillRect/>
          </a:stretch>
        </p:blipFill>
        <p:spPr>
          <a:xfrm>
            <a:off x="5100984" y="2920551"/>
            <a:ext cx="3352882" cy="3041837"/>
          </a:xfrm>
          <a:prstGeom prst="rect">
            <a:avLst/>
          </a:prstGeom>
        </p:spPr>
      </p:pic>
      <p:sp>
        <p:nvSpPr>
          <p:cNvPr id="2" name="Rounded Rectangle 1">
            <a:extLst>
              <a:ext uri="{FF2B5EF4-FFF2-40B4-BE49-F238E27FC236}">
                <a16:creationId xmlns:a16="http://schemas.microsoft.com/office/drawing/2014/main" id="{5A77B9BC-066A-1A76-682D-70AD2ECCF5FC}"/>
              </a:ext>
            </a:extLst>
          </p:cNvPr>
          <p:cNvSpPr/>
          <p:nvPr/>
        </p:nvSpPr>
        <p:spPr>
          <a:xfrm>
            <a:off x="425003" y="425003"/>
            <a:ext cx="11269014" cy="110244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200" dirty="0">
                <a:latin typeface="Calibri" panose="020F0502020204030204" pitchFamily="34" charset="0"/>
                <a:ea typeface="Calibri" panose="020F0502020204030204" pitchFamily="34" charset="0"/>
                <a:cs typeface="Calibri" panose="020F0502020204030204" pitchFamily="34" charset="0"/>
              </a:rPr>
              <a:t>Sự biệt hóa ở tế bào động vật dựa trên những cơ sở nào</a:t>
            </a:r>
            <a:r>
              <a:rPr lang="en-US" sz="3200" dirty="0">
                <a:latin typeface="Calibri" panose="020F0502020204030204" pitchFamily="34" charset="0"/>
                <a:ea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F31E65A6-4942-2379-750C-D892650B6E7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745" b="98324" l="2817" r="97586">
                        <a14:foregroundMark x1="73038" y1="12849" x2="73038" y2="12849"/>
                        <a14:foregroundMark x1="78471" y1="21415" x2="78471" y2="21415"/>
                        <a14:foregroundMark x1="84105" y1="24953" x2="84105" y2="24953"/>
                        <a14:foregroundMark x1="73642" y1="30354" x2="73642" y2="30354"/>
                        <a14:foregroundMark x1="65392" y1="34264" x2="65392" y2="34264"/>
                        <a14:foregroundMark x1="62777" y1="66853" x2="62777" y2="66853"/>
                        <a14:foregroundMark x1="62173" y1="73184" x2="62173" y2="73184"/>
                        <a14:foregroundMark x1="60765" y1="70577" x2="60765" y2="70577"/>
                        <a14:foregroundMark x1="59356" y1="73929" x2="60563" y2="73184"/>
                        <a14:foregroundMark x1="31590" y1="43203" x2="31590" y2="43203"/>
                        <a14:foregroundMark x1="52918" y1="43575" x2="52918" y2="43575"/>
                        <a14:foregroundMark x1="36821" y1="84358" x2="36821" y2="84358"/>
                        <a14:foregroundMark x1="40443" y1="45624" x2="40443" y2="45624"/>
                        <a14:foregroundMark x1="42857" y1="47672" x2="42857" y2="47672"/>
                        <a14:foregroundMark x1="52918" y1="45624" x2="52918" y2="45624"/>
                        <a14:foregroundMark x1="54728" y1="45065" x2="54728" y2="45065"/>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62295" y="97887"/>
            <a:ext cx="1323072" cy="1429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3889DA71-17D7-BAD0-C816-DC8C9EEF8397}"/>
              </a:ext>
            </a:extLst>
          </p:cNvPr>
          <p:cNvSpPr txBox="1"/>
          <p:nvPr/>
        </p:nvSpPr>
        <p:spPr>
          <a:xfrm>
            <a:off x="425003" y="1587407"/>
            <a:ext cx="11269014" cy="1569660"/>
          </a:xfrm>
          <a:prstGeom prst="rect">
            <a:avLst/>
          </a:prstGeom>
          <a:noFill/>
        </p:spPr>
        <p:txBody>
          <a:bodyPr wrap="square">
            <a:spAutoFit/>
          </a:bodyPr>
          <a:lstStyle/>
          <a:p>
            <a:pPr algn="just"/>
            <a:r>
              <a:rPr lang="vi-VN" sz="3200" dirty="0">
                <a:latin typeface="Calibri" panose="020F0502020204030204" pitchFamily="34" charset="0"/>
                <a:ea typeface="Calibri" panose="020F0502020204030204" pitchFamily="34" charset="0"/>
                <a:cs typeface="Calibri" panose="020F0502020204030204" pitchFamily="34" charset="0"/>
              </a:rPr>
              <a:t>Sự biệt hoá ở tế bào động vật dựa trên việc biểu hiện các gene đặc thù. Sự biểu hiện của các gene khác nhau ở các tế bào khác nhau được "chỉ dẫn" bởi các nguồn thông tin khác nhau.</a:t>
            </a:r>
          </a:p>
        </p:txBody>
      </p:sp>
      <p:sp>
        <p:nvSpPr>
          <p:cNvPr id="4" name="Slide Number Placeholder 3">
            <a:extLst>
              <a:ext uri="{FF2B5EF4-FFF2-40B4-BE49-F238E27FC236}">
                <a16:creationId xmlns:a16="http://schemas.microsoft.com/office/drawing/2014/main" id="{325ABFE1-202C-DC5C-7559-D3BF5E0C5B27}"/>
              </a:ext>
            </a:extLst>
          </p:cNvPr>
          <p:cNvSpPr>
            <a:spLocks noGrp="1"/>
          </p:cNvSpPr>
          <p:nvPr>
            <p:ph type="sldNum" sz="quarter" idx="12"/>
          </p:nvPr>
        </p:nvSpPr>
        <p:spPr/>
        <p:txBody>
          <a:bodyPr vert="horz" lIns="91440" tIns="45720" rIns="91440" bIns="45720" rtlCol="0" anchor="ctr"/>
          <a:lstStyle/>
          <a:p>
            <a:fld id="{39486702-5C61-4A01-B186-E45349A238F8}" type="slidenum">
              <a:rPr lang="en-US" sz="2400" b="1">
                <a:solidFill>
                  <a:schemeClr val="tx1"/>
                </a:solidFill>
                <a:latin typeface="Calibri" panose="020F0502020204030204" pitchFamily="34" charset="0"/>
                <a:ea typeface="Calibri" panose="020F0502020204030204" pitchFamily="34" charset="0"/>
                <a:cs typeface="Calibri" panose="020F0502020204030204" pitchFamily="34" charset="0"/>
              </a:rPr>
              <a:pPr/>
              <a:t>12</a:t>
            </a:fld>
            <a:endParaRPr lang="en-US" sz="2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0112EAE-6BF2-29D8-9E9A-975E9E334E77}"/>
              </a:ext>
            </a:extLst>
          </p:cNvPr>
          <p:cNvSpPr txBox="1"/>
          <p:nvPr/>
        </p:nvSpPr>
        <p:spPr>
          <a:xfrm>
            <a:off x="176821" y="4855094"/>
            <a:ext cx="2817092" cy="830997"/>
          </a:xfrm>
          <a:prstGeom prst="rect">
            <a:avLst/>
          </a:prstGeom>
          <a:noFill/>
        </p:spPr>
        <p:txBody>
          <a:bodyPr wrap="square">
            <a:spAutoFit/>
          </a:bodyPr>
          <a:lstStyle/>
          <a:p>
            <a:pPr algn="ctr"/>
            <a:r>
              <a:rPr lang="en-US" sz="1600" i="1" dirty="0"/>
              <a:t>a. </a:t>
            </a:r>
            <a:r>
              <a:rPr lang="en-US" sz="1600" i="1" dirty="0" err="1"/>
              <a:t>Các</a:t>
            </a:r>
            <a:r>
              <a:rPr lang="en-US" sz="1600" i="1" dirty="0"/>
              <a:t> </a:t>
            </a:r>
            <a:r>
              <a:rPr lang="en-US" sz="1600" i="1" dirty="0" err="1"/>
              <a:t>phân</a:t>
            </a:r>
            <a:r>
              <a:rPr lang="en-US" sz="1600" i="1" dirty="0"/>
              <a:t> </a:t>
            </a:r>
            <a:r>
              <a:rPr lang="en-US" sz="1600" i="1" dirty="0" err="1"/>
              <a:t>tử</a:t>
            </a:r>
            <a:r>
              <a:rPr lang="en-US" sz="1600" i="1" dirty="0"/>
              <a:t> </a:t>
            </a:r>
            <a:r>
              <a:rPr lang="en-US" sz="1600" i="1" dirty="0" err="1"/>
              <a:t>điều</a:t>
            </a:r>
            <a:r>
              <a:rPr lang="en-US" sz="1600" i="1" dirty="0"/>
              <a:t> </a:t>
            </a:r>
            <a:r>
              <a:rPr lang="en-US" sz="1600" i="1" dirty="0" err="1"/>
              <a:t>hòa</a:t>
            </a:r>
            <a:r>
              <a:rPr lang="en-US" sz="1600" i="1" dirty="0"/>
              <a:t> </a:t>
            </a:r>
            <a:r>
              <a:rPr lang="en-US" sz="1600" i="1" dirty="0" err="1"/>
              <a:t>biểu</a:t>
            </a:r>
            <a:r>
              <a:rPr lang="en-US" sz="1600" i="1" dirty="0"/>
              <a:t> </a:t>
            </a:r>
            <a:r>
              <a:rPr lang="en-US" sz="1600" i="1" dirty="0" err="1"/>
              <a:t>hiện</a:t>
            </a:r>
            <a:r>
              <a:rPr lang="en-US" sz="1600" i="1" dirty="0"/>
              <a:t> gene </a:t>
            </a:r>
            <a:r>
              <a:rPr lang="en-US" sz="1600" i="1" dirty="0" err="1"/>
              <a:t>trong</a:t>
            </a:r>
            <a:r>
              <a:rPr lang="en-US" sz="1600" i="1" dirty="0"/>
              <a:t> </a:t>
            </a:r>
            <a:r>
              <a:rPr lang="en-US" sz="1600" i="1" dirty="0" err="1"/>
              <a:t>tế</a:t>
            </a:r>
            <a:r>
              <a:rPr lang="en-US" sz="1600" i="1" dirty="0"/>
              <a:t> </a:t>
            </a:r>
            <a:r>
              <a:rPr lang="en-US" sz="1600" i="1" dirty="0" err="1"/>
              <a:t>bào</a:t>
            </a:r>
            <a:r>
              <a:rPr lang="en-US" sz="1600" i="1" dirty="0"/>
              <a:t> </a:t>
            </a:r>
            <a:r>
              <a:rPr lang="en-US" sz="1600" i="1" dirty="0" err="1"/>
              <a:t>chất</a:t>
            </a:r>
            <a:r>
              <a:rPr lang="en-US" sz="1600" i="1" dirty="0"/>
              <a:t> </a:t>
            </a:r>
            <a:r>
              <a:rPr lang="en-US" sz="1600" i="1" dirty="0" err="1"/>
              <a:t>của</a:t>
            </a:r>
            <a:r>
              <a:rPr lang="en-US" sz="1600" i="1" dirty="0"/>
              <a:t> </a:t>
            </a:r>
            <a:r>
              <a:rPr lang="en-US" sz="1600" i="1" dirty="0" err="1"/>
              <a:t>trứng</a:t>
            </a:r>
            <a:r>
              <a:rPr lang="en-US" sz="1600" i="1" dirty="0"/>
              <a:t> </a:t>
            </a:r>
            <a:r>
              <a:rPr lang="en-US" sz="1600" i="1" dirty="0" err="1"/>
              <a:t>chưa</a:t>
            </a:r>
            <a:r>
              <a:rPr lang="en-US" sz="1600" i="1" dirty="0"/>
              <a:t> </a:t>
            </a:r>
            <a:r>
              <a:rPr lang="en-US" sz="1600" i="1" dirty="0" err="1"/>
              <a:t>thụ</a:t>
            </a:r>
            <a:r>
              <a:rPr lang="en-US" sz="1600" i="1" dirty="0"/>
              <a:t> </a:t>
            </a:r>
            <a:r>
              <a:rPr lang="en-US" sz="1600" i="1" dirty="0" err="1"/>
              <a:t>tinh</a:t>
            </a:r>
            <a:endParaRPr lang="en-US" sz="1600" i="1" dirty="0"/>
          </a:p>
        </p:txBody>
      </p:sp>
      <p:sp>
        <p:nvSpPr>
          <p:cNvPr id="11" name="TextBox 10">
            <a:extLst>
              <a:ext uri="{FF2B5EF4-FFF2-40B4-BE49-F238E27FC236}">
                <a16:creationId xmlns:a16="http://schemas.microsoft.com/office/drawing/2014/main" id="{55789471-B86F-84DD-07B0-06DA96191FF3}"/>
              </a:ext>
            </a:extLst>
          </p:cNvPr>
          <p:cNvSpPr txBox="1"/>
          <p:nvPr/>
        </p:nvSpPr>
        <p:spPr>
          <a:xfrm>
            <a:off x="7045320" y="3429000"/>
            <a:ext cx="2817092" cy="584775"/>
          </a:xfrm>
          <a:prstGeom prst="rect">
            <a:avLst/>
          </a:prstGeom>
          <a:noFill/>
        </p:spPr>
        <p:txBody>
          <a:bodyPr wrap="square">
            <a:spAutoFit/>
          </a:bodyPr>
          <a:lstStyle/>
          <a:p>
            <a:pPr algn="ctr"/>
            <a:r>
              <a:rPr lang="en-US" sz="1600" i="1" dirty="0"/>
              <a:t>b. </a:t>
            </a:r>
            <a:r>
              <a:rPr lang="en-US" sz="1600" i="1" dirty="0" err="1"/>
              <a:t>Các</a:t>
            </a:r>
            <a:r>
              <a:rPr lang="en-US" sz="1600" i="1" dirty="0"/>
              <a:t> </a:t>
            </a:r>
            <a:r>
              <a:rPr lang="en-US" sz="1600" i="1" dirty="0" err="1"/>
              <a:t>phân</a:t>
            </a:r>
            <a:r>
              <a:rPr lang="en-US" sz="1600" i="1" dirty="0"/>
              <a:t> </a:t>
            </a:r>
            <a:r>
              <a:rPr lang="en-US" sz="1600" i="1" dirty="0" err="1"/>
              <a:t>tín</a:t>
            </a:r>
            <a:r>
              <a:rPr lang="en-US" sz="1600" i="1" dirty="0"/>
              <a:t> </a:t>
            </a:r>
            <a:r>
              <a:rPr lang="en-US" sz="1600" i="1" dirty="0" err="1"/>
              <a:t>hiệu</a:t>
            </a:r>
            <a:r>
              <a:rPr lang="en-US" sz="1600" i="1" dirty="0"/>
              <a:t> </a:t>
            </a:r>
            <a:r>
              <a:rPr lang="en-US" sz="1600" i="1" dirty="0" err="1"/>
              <a:t>được</a:t>
            </a:r>
            <a:r>
              <a:rPr lang="en-US" sz="1600" i="1" dirty="0"/>
              <a:t> </a:t>
            </a:r>
            <a:r>
              <a:rPr lang="en-US" sz="1600" i="1" dirty="0" err="1"/>
              <a:t>tạo</a:t>
            </a:r>
            <a:r>
              <a:rPr lang="en-US" sz="1600" i="1" dirty="0"/>
              <a:t> </a:t>
            </a:r>
            <a:r>
              <a:rPr lang="en-US" sz="1600" i="1" dirty="0" err="1"/>
              <a:t>ra</a:t>
            </a:r>
            <a:r>
              <a:rPr lang="en-US" sz="1600" i="1" dirty="0"/>
              <a:t> </a:t>
            </a:r>
            <a:r>
              <a:rPr lang="en-US" sz="1600" i="1" dirty="0" err="1"/>
              <a:t>từ</a:t>
            </a:r>
            <a:r>
              <a:rPr lang="en-US" sz="1600" i="1" dirty="0"/>
              <a:t> </a:t>
            </a:r>
            <a:r>
              <a:rPr lang="en-US" sz="1600" i="1" dirty="0" err="1"/>
              <a:t>các</a:t>
            </a:r>
            <a:r>
              <a:rPr lang="en-US" sz="1600" i="1" dirty="0"/>
              <a:t> </a:t>
            </a:r>
            <a:r>
              <a:rPr lang="en-US" sz="1600" i="1" dirty="0" err="1"/>
              <a:t>tế</a:t>
            </a:r>
            <a:r>
              <a:rPr lang="en-US" sz="1600" i="1" dirty="0"/>
              <a:t> </a:t>
            </a:r>
            <a:r>
              <a:rPr lang="en-US" sz="1600" i="1" dirty="0" err="1"/>
              <a:t>bào</a:t>
            </a:r>
            <a:r>
              <a:rPr lang="en-US" sz="1600" i="1" dirty="0"/>
              <a:t> </a:t>
            </a:r>
            <a:r>
              <a:rPr lang="en-US" sz="1600" i="1" dirty="0" err="1"/>
              <a:t>lân</a:t>
            </a:r>
            <a:r>
              <a:rPr lang="en-US" sz="1600" i="1" dirty="0"/>
              <a:t> </a:t>
            </a:r>
            <a:r>
              <a:rPr lang="en-US" sz="1600" i="1" dirty="0" err="1"/>
              <a:t>cận</a:t>
            </a:r>
            <a:endParaRPr lang="en-US" sz="1600" i="1" dirty="0"/>
          </a:p>
        </p:txBody>
      </p:sp>
      <p:sp>
        <p:nvSpPr>
          <p:cNvPr id="13" name="TextBox 12">
            <a:extLst>
              <a:ext uri="{FF2B5EF4-FFF2-40B4-BE49-F238E27FC236}">
                <a16:creationId xmlns:a16="http://schemas.microsoft.com/office/drawing/2014/main" id="{818809B4-B45E-0710-6CC0-A2A04566145A}"/>
              </a:ext>
            </a:extLst>
          </p:cNvPr>
          <p:cNvSpPr txBox="1"/>
          <p:nvPr/>
        </p:nvSpPr>
        <p:spPr>
          <a:xfrm>
            <a:off x="782170" y="6321367"/>
            <a:ext cx="10156724" cy="400110"/>
          </a:xfrm>
          <a:prstGeom prst="rect">
            <a:avLst/>
          </a:prstGeom>
          <a:solidFill>
            <a:schemeClr val="bg1"/>
          </a:solidFill>
        </p:spPr>
        <p:txBody>
          <a:bodyPr wrap="square">
            <a:spAutoFit/>
          </a:bodyPr>
          <a:lstStyle/>
          <a:p>
            <a:pPr algn="ctr"/>
            <a:r>
              <a:rPr lang="en-US" sz="2000" b="1" dirty="0" err="1"/>
              <a:t>Hình</a:t>
            </a:r>
            <a:r>
              <a:rPr lang="en-US" sz="2000" b="1" dirty="0"/>
              <a:t>. </a:t>
            </a:r>
            <a:r>
              <a:rPr lang="en-US" sz="2000" dirty="0"/>
              <a:t>Hai </a:t>
            </a:r>
            <a:r>
              <a:rPr lang="en-US" sz="2000" dirty="0" err="1"/>
              <a:t>nguồn</a:t>
            </a:r>
            <a:r>
              <a:rPr lang="en-US" sz="2000" dirty="0"/>
              <a:t> </a:t>
            </a:r>
            <a:r>
              <a:rPr lang="en-US" sz="2000" dirty="0" err="1"/>
              <a:t>thông</a:t>
            </a:r>
            <a:r>
              <a:rPr lang="en-US" sz="2000" dirty="0"/>
              <a:t> tin </a:t>
            </a:r>
            <a:r>
              <a:rPr lang="en-US" sz="2000" dirty="0" err="1"/>
              <a:t>tham</a:t>
            </a:r>
            <a:r>
              <a:rPr lang="en-US" sz="2000" dirty="0"/>
              <a:t> </a:t>
            </a:r>
            <a:r>
              <a:rPr lang="en-US" sz="2000" dirty="0" err="1"/>
              <a:t>gia</a:t>
            </a:r>
            <a:r>
              <a:rPr lang="en-US" sz="2000" dirty="0"/>
              <a:t> </a:t>
            </a:r>
            <a:r>
              <a:rPr lang="en-US" sz="2000" dirty="0" err="1"/>
              <a:t>quá</a:t>
            </a:r>
            <a:r>
              <a:rPr lang="en-US" sz="2000" dirty="0"/>
              <a:t> </a:t>
            </a:r>
            <a:r>
              <a:rPr lang="en-US" sz="2000" dirty="0" err="1"/>
              <a:t>trình</a:t>
            </a:r>
            <a:r>
              <a:rPr lang="en-US" sz="2000" dirty="0"/>
              <a:t> </a:t>
            </a:r>
            <a:r>
              <a:rPr lang="en-US" sz="2000" dirty="0" err="1"/>
              <a:t>biệt</a:t>
            </a:r>
            <a:r>
              <a:rPr lang="en-US" sz="2000" dirty="0"/>
              <a:t> </a:t>
            </a:r>
            <a:r>
              <a:rPr lang="en-US" sz="2000" dirty="0" err="1"/>
              <a:t>hóa</a:t>
            </a:r>
            <a:r>
              <a:rPr lang="en-US" sz="2000" dirty="0"/>
              <a:t> </a:t>
            </a:r>
            <a:r>
              <a:rPr lang="en-US" sz="2000" dirty="0" err="1"/>
              <a:t>tế</a:t>
            </a:r>
            <a:r>
              <a:rPr lang="en-US" sz="2000" dirty="0"/>
              <a:t> </a:t>
            </a:r>
            <a:r>
              <a:rPr lang="en-US" sz="2000" dirty="0" err="1"/>
              <a:t>bào</a:t>
            </a:r>
            <a:r>
              <a:rPr lang="en-US" sz="2000" dirty="0"/>
              <a:t> ở </a:t>
            </a:r>
            <a:r>
              <a:rPr lang="en-US" sz="2000" dirty="0" err="1"/>
              <a:t>động</a:t>
            </a:r>
            <a:r>
              <a:rPr lang="en-US" sz="2000" dirty="0"/>
              <a:t> </a:t>
            </a:r>
            <a:r>
              <a:rPr lang="en-US" sz="2000" dirty="0" err="1"/>
              <a:t>vật</a:t>
            </a:r>
            <a:endParaRPr lang="en-US" sz="2000" dirty="0"/>
          </a:p>
        </p:txBody>
      </p:sp>
    </p:spTree>
    <p:extLst>
      <p:ext uri="{BB962C8B-B14F-4D97-AF65-F5344CB8AC3E}">
        <p14:creationId xmlns:p14="http://schemas.microsoft.com/office/powerpoint/2010/main" val="218156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D446897-FAC5-5761-1179-90A17E1C90D0}"/>
              </a:ext>
            </a:extLst>
          </p:cNvPr>
          <p:cNvSpPr txBox="1"/>
          <p:nvPr/>
        </p:nvSpPr>
        <p:spPr>
          <a:xfrm>
            <a:off x="497983" y="2329654"/>
            <a:ext cx="6098458" cy="3046988"/>
          </a:xfrm>
          <a:prstGeom prst="rect">
            <a:avLst/>
          </a:prstGeom>
          <a:noFill/>
        </p:spPr>
        <p:txBody>
          <a:bodyPr wrap="square">
            <a:spAutoFit/>
          </a:bodyPr>
          <a:lstStyle>
            <a:defPPr>
              <a:defRPr lang="en-US"/>
            </a:defPPr>
            <a:lvl1pPr algn="just">
              <a:defRPr sz="3200">
                <a:latin typeface="Times New Roman" panose="02020603050405020304" pitchFamily="18" charset="0"/>
                <a:cs typeface="Times New Roman" panose="02020603050405020304" pitchFamily="18" charset="0"/>
              </a:defRPr>
            </a:lvl1pPr>
          </a:lstStyle>
          <a:p>
            <a:r>
              <a:rPr lang="en-US" dirty="0">
                <a:latin typeface="+mn-lt"/>
              </a:rPr>
              <a:t>- Hai </a:t>
            </a:r>
            <a:r>
              <a:rPr lang="en-US" dirty="0" err="1">
                <a:latin typeface="+mn-lt"/>
              </a:rPr>
              <a:t>tế</a:t>
            </a:r>
            <a:r>
              <a:rPr lang="en-US" dirty="0">
                <a:latin typeface="+mn-lt"/>
              </a:rPr>
              <a:t> </a:t>
            </a:r>
            <a:r>
              <a:rPr lang="en-US" dirty="0" err="1">
                <a:latin typeface="+mn-lt"/>
              </a:rPr>
              <a:t>bào</a:t>
            </a:r>
            <a:r>
              <a:rPr lang="en-US" dirty="0">
                <a:latin typeface="+mn-lt"/>
              </a:rPr>
              <a:t> </a:t>
            </a:r>
            <a:r>
              <a:rPr lang="en-US" dirty="0" err="1">
                <a:latin typeface="+mn-lt"/>
              </a:rPr>
              <a:t>này</a:t>
            </a:r>
            <a:r>
              <a:rPr lang="en-US" dirty="0">
                <a:latin typeface="+mn-lt"/>
              </a:rPr>
              <a:t> </a:t>
            </a:r>
            <a:r>
              <a:rPr lang="en-US" dirty="0" err="1">
                <a:latin typeface="+mn-lt"/>
              </a:rPr>
              <a:t>có</a:t>
            </a:r>
            <a:r>
              <a:rPr lang="en-US" dirty="0">
                <a:latin typeface="+mn-lt"/>
              </a:rPr>
              <a:t> </a:t>
            </a:r>
            <a:r>
              <a:rPr lang="en-US" dirty="0" err="1">
                <a:latin typeface="+mn-lt"/>
              </a:rPr>
              <a:t>biểu</a:t>
            </a:r>
            <a:r>
              <a:rPr lang="en-US" dirty="0">
                <a:latin typeface="+mn-lt"/>
              </a:rPr>
              <a:t> </a:t>
            </a:r>
            <a:r>
              <a:rPr lang="en-US" dirty="0" err="1">
                <a:latin typeface="+mn-lt"/>
              </a:rPr>
              <a:t>hiện</a:t>
            </a:r>
            <a:r>
              <a:rPr lang="en-US" dirty="0">
                <a:latin typeface="+mn-lt"/>
              </a:rPr>
              <a:t> gene </a:t>
            </a:r>
            <a:r>
              <a:rPr lang="en-US" dirty="0" err="1">
                <a:latin typeface="+mn-lt"/>
              </a:rPr>
              <a:t>không</a:t>
            </a:r>
            <a:r>
              <a:rPr lang="en-US" dirty="0">
                <a:latin typeface="+mn-lt"/>
              </a:rPr>
              <a:t> </a:t>
            </a:r>
            <a:r>
              <a:rPr lang="en-US" dirty="0" err="1">
                <a:latin typeface="+mn-lt"/>
              </a:rPr>
              <a:t>giống</a:t>
            </a:r>
            <a:r>
              <a:rPr lang="en-US" dirty="0">
                <a:latin typeface="+mn-lt"/>
              </a:rPr>
              <a:t> </a:t>
            </a:r>
            <a:r>
              <a:rPr lang="en-US" dirty="0" err="1">
                <a:latin typeface="+mn-lt"/>
              </a:rPr>
              <a:t>nhau</a:t>
            </a:r>
            <a:r>
              <a:rPr lang="en-US" dirty="0">
                <a:latin typeface="+mn-lt"/>
              </a:rPr>
              <a:t> do </a:t>
            </a:r>
            <a:r>
              <a:rPr lang="en-US" dirty="0" err="1">
                <a:latin typeface="+mn-lt"/>
              </a:rPr>
              <a:t>mỗi</a:t>
            </a:r>
            <a:r>
              <a:rPr lang="en-US" dirty="0">
                <a:latin typeface="+mn-lt"/>
              </a:rPr>
              <a:t> </a:t>
            </a:r>
            <a:r>
              <a:rPr lang="en-US" dirty="0" err="1">
                <a:latin typeface="+mn-lt"/>
              </a:rPr>
              <a:t>tế</a:t>
            </a:r>
            <a:r>
              <a:rPr lang="en-US" dirty="0">
                <a:latin typeface="+mn-lt"/>
              </a:rPr>
              <a:t> </a:t>
            </a:r>
            <a:r>
              <a:rPr lang="en-US" dirty="0" err="1">
                <a:latin typeface="+mn-lt"/>
              </a:rPr>
              <a:t>bào</a:t>
            </a:r>
            <a:r>
              <a:rPr lang="en-US" dirty="0">
                <a:latin typeface="+mn-lt"/>
              </a:rPr>
              <a:t> </a:t>
            </a:r>
            <a:r>
              <a:rPr lang="en-US" dirty="0" err="1">
                <a:latin typeface="+mn-lt"/>
              </a:rPr>
              <a:t>chứa</a:t>
            </a:r>
            <a:r>
              <a:rPr lang="en-US" dirty="0">
                <a:latin typeface="+mn-lt"/>
              </a:rPr>
              <a:t> </a:t>
            </a:r>
            <a:r>
              <a:rPr lang="en-US" dirty="0" err="1">
                <a:latin typeface="+mn-lt"/>
              </a:rPr>
              <a:t>phân</a:t>
            </a:r>
            <a:r>
              <a:rPr lang="en-US" dirty="0">
                <a:latin typeface="+mn-lt"/>
              </a:rPr>
              <a:t> </a:t>
            </a:r>
            <a:r>
              <a:rPr lang="en-US" dirty="0" err="1">
                <a:latin typeface="+mn-lt"/>
              </a:rPr>
              <a:t>tử</a:t>
            </a:r>
            <a:r>
              <a:rPr lang="en-US" dirty="0">
                <a:latin typeface="+mn-lt"/>
              </a:rPr>
              <a:t> </a:t>
            </a:r>
            <a:r>
              <a:rPr lang="en-US" dirty="0" err="1">
                <a:latin typeface="+mn-lt"/>
              </a:rPr>
              <a:t>điều</a:t>
            </a:r>
            <a:r>
              <a:rPr lang="en-US" dirty="0">
                <a:latin typeface="+mn-lt"/>
              </a:rPr>
              <a:t> </a:t>
            </a:r>
            <a:r>
              <a:rPr lang="en-US" dirty="0" err="1">
                <a:latin typeface="+mn-lt"/>
              </a:rPr>
              <a:t>hoà</a:t>
            </a:r>
            <a:r>
              <a:rPr lang="en-US" dirty="0">
                <a:latin typeface="+mn-lt"/>
              </a:rPr>
              <a:t> </a:t>
            </a:r>
            <a:r>
              <a:rPr lang="en-US" dirty="0" err="1">
                <a:latin typeface="+mn-lt"/>
              </a:rPr>
              <a:t>biểu</a:t>
            </a:r>
            <a:r>
              <a:rPr lang="en-US" dirty="0">
                <a:latin typeface="+mn-lt"/>
              </a:rPr>
              <a:t> </a:t>
            </a:r>
            <a:r>
              <a:rPr lang="en-US" dirty="0" err="1">
                <a:latin typeface="+mn-lt"/>
              </a:rPr>
              <a:t>hiện</a:t>
            </a:r>
            <a:r>
              <a:rPr lang="en-US" dirty="0">
                <a:latin typeface="+mn-lt"/>
              </a:rPr>
              <a:t> gene </a:t>
            </a:r>
            <a:r>
              <a:rPr lang="en-US" dirty="0" err="1">
                <a:latin typeface="+mn-lt"/>
              </a:rPr>
              <a:t>khác</a:t>
            </a:r>
            <a:r>
              <a:rPr lang="en-US" dirty="0">
                <a:latin typeface="+mn-lt"/>
              </a:rPr>
              <a:t> </a:t>
            </a:r>
            <a:r>
              <a:rPr lang="en-US" dirty="0" err="1">
                <a:latin typeface="+mn-lt"/>
              </a:rPr>
              <a:t>nhau</a:t>
            </a:r>
            <a:r>
              <a:rPr lang="en-US" dirty="0">
                <a:latin typeface="+mn-lt"/>
              </a:rPr>
              <a:t>.</a:t>
            </a:r>
          </a:p>
          <a:p>
            <a:r>
              <a:rPr lang="en-US" dirty="0">
                <a:latin typeface="+mn-lt"/>
              </a:rPr>
              <a:t>- </a:t>
            </a:r>
            <a:r>
              <a:rPr lang="en-US" dirty="0" err="1">
                <a:latin typeface="+mn-lt"/>
              </a:rPr>
              <a:t>Nguyên</a:t>
            </a:r>
            <a:r>
              <a:rPr lang="en-US" dirty="0">
                <a:latin typeface="+mn-lt"/>
              </a:rPr>
              <a:t> </a:t>
            </a:r>
            <a:r>
              <a:rPr lang="en-US" dirty="0" err="1">
                <a:latin typeface="+mn-lt"/>
              </a:rPr>
              <a:t>nhân</a:t>
            </a:r>
            <a:r>
              <a:rPr lang="en-US" dirty="0">
                <a:latin typeface="+mn-lt"/>
              </a:rPr>
              <a:t> </a:t>
            </a:r>
            <a:r>
              <a:rPr lang="en-US" dirty="0" err="1">
                <a:latin typeface="+mn-lt"/>
              </a:rPr>
              <a:t>là</a:t>
            </a:r>
            <a:r>
              <a:rPr lang="en-US" dirty="0">
                <a:latin typeface="+mn-lt"/>
              </a:rPr>
              <a:t> do </a:t>
            </a:r>
            <a:r>
              <a:rPr lang="en-US" dirty="0" err="1">
                <a:latin typeface="+mn-lt"/>
              </a:rPr>
              <a:t>sự</a:t>
            </a:r>
            <a:r>
              <a:rPr lang="en-US" dirty="0">
                <a:latin typeface="+mn-lt"/>
              </a:rPr>
              <a:t> </a:t>
            </a:r>
            <a:r>
              <a:rPr lang="en-US" dirty="0" err="1">
                <a:latin typeface="+mn-lt"/>
              </a:rPr>
              <a:t>phân</a:t>
            </a:r>
            <a:r>
              <a:rPr lang="en-US" dirty="0">
                <a:latin typeface="+mn-lt"/>
              </a:rPr>
              <a:t> chia </a:t>
            </a:r>
            <a:r>
              <a:rPr lang="en-US" dirty="0" err="1">
                <a:latin typeface="+mn-lt"/>
              </a:rPr>
              <a:t>tế</a:t>
            </a:r>
            <a:r>
              <a:rPr lang="en-US" dirty="0">
                <a:latin typeface="+mn-lt"/>
              </a:rPr>
              <a:t> </a:t>
            </a:r>
            <a:r>
              <a:rPr lang="en-US" dirty="0" err="1">
                <a:latin typeface="+mn-lt"/>
              </a:rPr>
              <a:t>bào</a:t>
            </a:r>
            <a:r>
              <a:rPr lang="en-US" dirty="0">
                <a:latin typeface="+mn-lt"/>
              </a:rPr>
              <a:t> </a:t>
            </a:r>
            <a:r>
              <a:rPr lang="en-US" dirty="0" err="1">
                <a:latin typeface="+mn-lt"/>
              </a:rPr>
              <a:t>chất</a:t>
            </a:r>
            <a:r>
              <a:rPr lang="en-US" dirty="0">
                <a:latin typeface="+mn-lt"/>
              </a:rPr>
              <a:t> </a:t>
            </a:r>
            <a:r>
              <a:rPr lang="en-US" dirty="0" err="1">
                <a:latin typeface="+mn-lt"/>
              </a:rPr>
              <a:t>không</a:t>
            </a:r>
            <a:r>
              <a:rPr lang="en-US" dirty="0">
                <a:latin typeface="+mn-lt"/>
              </a:rPr>
              <a:t> </a:t>
            </a:r>
            <a:r>
              <a:rPr lang="en-US" dirty="0" err="1">
                <a:latin typeface="+mn-lt"/>
              </a:rPr>
              <a:t>đồng</a:t>
            </a:r>
            <a:r>
              <a:rPr lang="en-US" dirty="0">
                <a:latin typeface="+mn-lt"/>
              </a:rPr>
              <a:t> </a:t>
            </a:r>
            <a:r>
              <a:rPr lang="en-US" dirty="0" err="1">
                <a:latin typeface="+mn-lt"/>
              </a:rPr>
              <a:t>đều</a:t>
            </a:r>
            <a:r>
              <a:rPr lang="en-US" dirty="0">
                <a:latin typeface="+mn-lt"/>
              </a:rPr>
              <a:t>.</a:t>
            </a:r>
          </a:p>
        </p:txBody>
      </p:sp>
      <p:sp>
        <p:nvSpPr>
          <p:cNvPr id="2" name="Rounded Rectangle 1">
            <a:extLst>
              <a:ext uri="{FF2B5EF4-FFF2-40B4-BE49-F238E27FC236}">
                <a16:creationId xmlns:a16="http://schemas.microsoft.com/office/drawing/2014/main" id="{F28F2EEF-52D7-4DA5-320F-7D0498366425}"/>
              </a:ext>
            </a:extLst>
          </p:cNvPr>
          <p:cNvSpPr/>
          <p:nvPr/>
        </p:nvSpPr>
        <p:spPr>
          <a:xfrm>
            <a:off x="425003" y="425002"/>
            <a:ext cx="11269014" cy="162502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cs typeface="Times New Roman" panose="02020603050405020304" pitchFamily="18" charset="0"/>
              </a:rPr>
              <a:t>    </a:t>
            </a:r>
            <a:r>
              <a:rPr lang="vi-VN" sz="3200" dirty="0">
                <a:cs typeface="Times New Roman" panose="02020603050405020304" pitchFamily="18" charset="0"/>
              </a:rPr>
              <a:t>Ở giai đoạn phôi gồm hai tế bào thì hai tế bào này có biểu hiện gene giống nhau không? Giải thích. Nguyên nhân nào dẫn đến hiện tượng trên?</a:t>
            </a:r>
            <a:endParaRPr lang="en-US" sz="3200" dirty="0">
              <a:cs typeface="Times New Roman" panose="02020603050405020304" pitchFamily="18" charset="0"/>
            </a:endParaRPr>
          </a:p>
        </p:txBody>
      </p:sp>
      <p:pic>
        <p:nvPicPr>
          <p:cNvPr id="3" name="Picture 2">
            <a:extLst>
              <a:ext uri="{FF2B5EF4-FFF2-40B4-BE49-F238E27FC236}">
                <a16:creationId xmlns:a16="http://schemas.microsoft.com/office/drawing/2014/main" id="{2EE11FCB-6D6C-56D4-4992-8F1380B4193A}"/>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745" b="98324" l="2817" r="97586">
                        <a14:foregroundMark x1="73038" y1="12849" x2="73038" y2="12849"/>
                        <a14:foregroundMark x1="78471" y1="21415" x2="78471" y2="21415"/>
                        <a14:foregroundMark x1="84105" y1="24953" x2="84105" y2="24953"/>
                        <a14:foregroundMark x1="73642" y1="30354" x2="73642" y2="30354"/>
                        <a14:foregroundMark x1="65392" y1="34264" x2="65392" y2="34264"/>
                        <a14:foregroundMark x1="62777" y1="66853" x2="62777" y2="66853"/>
                        <a14:foregroundMark x1="62173" y1="73184" x2="62173" y2="73184"/>
                        <a14:foregroundMark x1="60765" y1="70577" x2="60765" y2="70577"/>
                        <a14:foregroundMark x1="59356" y1="73929" x2="60563" y2="73184"/>
                        <a14:foregroundMark x1="31590" y1="43203" x2="31590" y2="43203"/>
                        <a14:foregroundMark x1="52918" y1="43575" x2="52918" y2="43575"/>
                        <a14:foregroundMark x1="36821" y1="84358" x2="36821" y2="84358"/>
                        <a14:foregroundMark x1="40443" y1="45624" x2="40443" y2="45624"/>
                        <a14:foregroundMark x1="42857" y1="47672" x2="42857" y2="47672"/>
                        <a14:foregroundMark x1="52918" y1="45624" x2="52918" y2="45624"/>
                        <a14:foregroundMark x1="54728" y1="45065" x2="54728" y2="45065"/>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62295" y="97887"/>
            <a:ext cx="1323072" cy="1429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a:extLst>
              <a:ext uri="{FF2B5EF4-FFF2-40B4-BE49-F238E27FC236}">
                <a16:creationId xmlns:a16="http://schemas.microsoft.com/office/drawing/2014/main" id="{EB9E23B4-2BF4-A416-CA99-B779BCC27B93}"/>
              </a:ext>
            </a:extLst>
          </p:cNvPr>
          <p:cNvSpPr>
            <a:spLocks noGrp="1"/>
          </p:cNvSpPr>
          <p:nvPr>
            <p:ph type="sldNum" sz="quarter" idx="12"/>
          </p:nvPr>
        </p:nvSpPr>
        <p:spPr/>
        <p:txBody>
          <a:bodyPr vert="horz" lIns="91440" tIns="45720" rIns="91440" bIns="45720" rtlCol="0" anchor="ctr"/>
          <a:lstStyle/>
          <a:p>
            <a:fld id="{39486702-5C61-4A01-B186-E45349A238F8}" type="slidenum">
              <a:rPr lang="en-US" sz="2400" b="1">
                <a:solidFill>
                  <a:schemeClr val="tx1"/>
                </a:solidFill>
              </a:rPr>
              <a:pPr/>
              <a:t>13</a:t>
            </a:fld>
            <a:endParaRPr lang="en-US" sz="2400" b="1">
              <a:solidFill>
                <a:schemeClr val="tx1"/>
              </a:solidFill>
            </a:endParaRPr>
          </a:p>
        </p:txBody>
      </p:sp>
      <p:pic>
        <p:nvPicPr>
          <p:cNvPr id="6" name="Picture 5">
            <a:extLst>
              <a:ext uri="{FF2B5EF4-FFF2-40B4-BE49-F238E27FC236}">
                <a16:creationId xmlns:a16="http://schemas.microsoft.com/office/drawing/2014/main" id="{473F7BC6-9FF7-0037-3BFE-677479C88D6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300000"/>
                    </a14:imgEffect>
                    <a14:imgEffect>
                      <a14:brightnessContrast contrast="20000"/>
                    </a14:imgEffect>
                  </a14:imgLayer>
                </a14:imgProps>
              </a:ext>
            </a:extLst>
          </a:blip>
          <a:stretch>
            <a:fillRect/>
          </a:stretch>
        </p:blipFill>
        <p:spPr>
          <a:xfrm>
            <a:off x="7270955" y="2120209"/>
            <a:ext cx="3664316" cy="4498032"/>
          </a:xfrm>
          <a:prstGeom prst="rect">
            <a:avLst/>
          </a:prstGeom>
        </p:spPr>
      </p:pic>
      <p:sp>
        <p:nvSpPr>
          <p:cNvPr id="8" name="TextBox 7">
            <a:extLst>
              <a:ext uri="{FF2B5EF4-FFF2-40B4-BE49-F238E27FC236}">
                <a16:creationId xmlns:a16="http://schemas.microsoft.com/office/drawing/2014/main" id="{21AA8512-E349-F9D8-8451-400674F8D837}"/>
              </a:ext>
            </a:extLst>
          </p:cNvPr>
          <p:cNvSpPr txBox="1"/>
          <p:nvPr/>
        </p:nvSpPr>
        <p:spPr>
          <a:xfrm>
            <a:off x="2428568" y="5725112"/>
            <a:ext cx="4984955" cy="707886"/>
          </a:xfrm>
          <a:prstGeom prst="rect">
            <a:avLst/>
          </a:prstGeom>
          <a:solidFill>
            <a:schemeClr val="bg1"/>
          </a:solidFill>
        </p:spPr>
        <p:txBody>
          <a:bodyPr wrap="square">
            <a:spAutoFit/>
          </a:bodyPr>
          <a:lstStyle/>
          <a:p>
            <a:pPr algn="ctr"/>
            <a:r>
              <a:rPr lang="en-US" sz="2000" b="1" i="1" dirty="0" err="1"/>
              <a:t>Hình</a:t>
            </a:r>
            <a:r>
              <a:rPr lang="en-US" sz="2000" b="1" i="1" dirty="0"/>
              <a:t>. </a:t>
            </a:r>
            <a:r>
              <a:rPr lang="en-US" sz="2000" i="1" dirty="0" err="1"/>
              <a:t>Các</a:t>
            </a:r>
            <a:r>
              <a:rPr lang="en-US" sz="2000" i="1" dirty="0"/>
              <a:t> </a:t>
            </a:r>
            <a:r>
              <a:rPr lang="en-US" sz="2000" i="1" dirty="0" err="1"/>
              <a:t>phân</a:t>
            </a:r>
            <a:r>
              <a:rPr lang="en-US" sz="2000" i="1" dirty="0"/>
              <a:t> </a:t>
            </a:r>
            <a:r>
              <a:rPr lang="en-US" sz="2000" i="1" dirty="0" err="1"/>
              <a:t>tử</a:t>
            </a:r>
            <a:r>
              <a:rPr lang="en-US" sz="2000" i="1" dirty="0"/>
              <a:t> </a:t>
            </a:r>
            <a:r>
              <a:rPr lang="en-US" sz="2000" i="1" dirty="0" err="1"/>
              <a:t>điều</a:t>
            </a:r>
            <a:r>
              <a:rPr lang="en-US" sz="2000" i="1" dirty="0"/>
              <a:t> </a:t>
            </a:r>
            <a:r>
              <a:rPr lang="en-US" sz="2000" i="1" dirty="0" err="1"/>
              <a:t>hòa</a:t>
            </a:r>
            <a:r>
              <a:rPr lang="en-US" sz="2000" i="1" dirty="0"/>
              <a:t> </a:t>
            </a:r>
            <a:r>
              <a:rPr lang="en-US" sz="2000" i="1" dirty="0" err="1"/>
              <a:t>biểu</a:t>
            </a:r>
            <a:r>
              <a:rPr lang="en-US" sz="2000" i="1" dirty="0"/>
              <a:t> </a:t>
            </a:r>
            <a:r>
              <a:rPr lang="en-US" sz="2000" i="1" dirty="0" err="1"/>
              <a:t>hiện</a:t>
            </a:r>
            <a:r>
              <a:rPr lang="en-US" sz="2000" i="1" dirty="0"/>
              <a:t> gene </a:t>
            </a:r>
            <a:r>
              <a:rPr lang="en-US" sz="2000" i="1" dirty="0" err="1"/>
              <a:t>trong</a:t>
            </a:r>
            <a:r>
              <a:rPr lang="en-US" sz="2000" i="1" dirty="0"/>
              <a:t> </a:t>
            </a:r>
            <a:r>
              <a:rPr lang="en-US" sz="2000" i="1" dirty="0" err="1"/>
              <a:t>tế</a:t>
            </a:r>
            <a:r>
              <a:rPr lang="en-US" sz="2000" i="1" dirty="0"/>
              <a:t> </a:t>
            </a:r>
            <a:r>
              <a:rPr lang="en-US" sz="2000" i="1" dirty="0" err="1"/>
              <a:t>bào</a:t>
            </a:r>
            <a:r>
              <a:rPr lang="en-US" sz="2000" i="1" dirty="0"/>
              <a:t> </a:t>
            </a:r>
            <a:r>
              <a:rPr lang="en-US" sz="2000" i="1" dirty="0" err="1"/>
              <a:t>chất</a:t>
            </a:r>
            <a:r>
              <a:rPr lang="en-US" sz="2000" i="1" dirty="0"/>
              <a:t> </a:t>
            </a:r>
            <a:r>
              <a:rPr lang="en-US" sz="2000" i="1" dirty="0" err="1"/>
              <a:t>của</a:t>
            </a:r>
            <a:r>
              <a:rPr lang="en-US" sz="2000" i="1" dirty="0"/>
              <a:t> </a:t>
            </a:r>
            <a:r>
              <a:rPr lang="en-US" sz="2000" i="1" dirty="0" err="1"/>
              <a:t>trứng</a:t>
            </a:r>
            <a:r>
              <a:rPr lang="en-US" sz="2000" i="1" dirty="0"/>
              <a:t> </a:t>
            </a:r>
            <a:r>
              <a:rPr lang="en-US" sz="2000" i="1" dirty="0" err="1"/>
              <a:t>chưa</a:t>
            </a:r>
            <a:r>
              <a:rPr lang="en-US" sz="2000" i="1" dirty="0"/>
              <a:t> </a:t>
            </a:r>
            <a:r>
              <a:rPr lang="en-US" sz="2000" i="1" dirty="0" err="1"/>
              <a:t>thụ</a:t>
            </a:r>
            <a:r>
              <a:rPr lang="en-US" sz="2000" i="1" dirty="0"/>
              <a:t> </a:t>
            </a:r>
            <a:r>
              <a:rPr lang="en-US" sz="2000" i="1" dirty="0" err="1"/>
              <a:t>tinh</a:t>
            </a:r>
            <a:endParaRPr lang="en-US" sz="2000" i="1" dirty="0"/>
          </a:p>
        </p:txBody>
      </p:sp>
    </p:spTree>
    <p:extLst>
      <p:ext uri="{BB962C8B-B14F-4D97-AF65-F5344CB8AC3E}">
        <p14:creationId xmlns:p14="http://schemas.microsoft.com/office/powerpoint/2010/main" val="136705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7D1D23C1-B339-BE04-96BE-76930B1210E6}"/>
              </a:ext>
            </a:extLst>
          </p:cNvPr>
          <p:cNvSpPr/>
          <p:nvPr/>
        </p:nvSpPr>
        <p:spPr>
          <a:xfrm>
            <a:off x="363794" y="136523"/>
            <a:ext cx="11543071" cy="139092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dirty="0">
                <a:cs typeface="Times New Roman" panose="02020603050405020304" pitchFamily="18" charset="0"/>
              </a:rPr>
              <a:t>    </a:t>
            </a:r>
            <a:r>
              <a:rPr lang="vi-VN" sz="3200" dirty="0">
                <a:cs typeface="Times New Roman" panose="02020603050405020304" pitchFamily="18" charset="0"/>
              </a:rPr>
              <a:t>Trong sự cảm ứng, bằng cách nào để các tế bào truyền tín hiệu cho các tế bào lân cận thay đổi sự biểu hiện gene của chúng?</a:t>
            </a:r>
            <a:endParaRPr lang="en-US" sz="3200" dirty="0">
              <a:cs typeface="Times New Roman" panose="02020603050405020304" pitchFamily="18" charset="0"/>
            </a:endParaRPr>
          </a:p>
        </p:txBody>
      </p:sp>
      <p:pic>
        <p:nvPicPr>
          <p:cNvPr id="3" name="Picture 2">
            <a:extLst>
              <a:ext uri="{FF2B5EF4-FFF2-40B4-BE49-F238E27FC236}">
                <a16:creationId xmlns:a16="http://schemas.microsoft.com/office/drawing/2014/main" id="{987BCDA7-D0B5-7BFA-474A-D0A0025740A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745" b="98324" l="2817" r="97586">
                        <a14:foregroundMark x1="73038" y1="12849" x2="73038" y2="12849"/>
                        <a14:foregroundMark x1="78471" y1="21415" x2="78471" y2="21415"/>
                        <a14:foregroundMark x1="84105" y1="24953" x2="84105" y2="24953"/>
                        <a14:foregroundMark x1="73642" y1="30354" x2="73642" y2="30354"/>
                        <a14:foregroundMark x1="65392" y1="34264" x2="65392" y2="34264"/>
                        <a14:foregroundMark x1="62777" y1="66853" x2="62777" y2="66853"/>
                        <a14:foregroundMark x1="62173" y1="73184" x2="62173" y2="73184"/>
                        <a14:foregroundMark x1="60765" y1="70577" x2="60765" y2="70577"/>
                        <a14:foregroundMark x1="59356" y1="73929" x2="60563" y2="73184"/>
                        <a14:foregroundMark x1="31590" y1="43203" x2="31590" y2="43203"/>
                        <a14:foregroundMark x1="52918" y1="43575" x2="52918" y2="43575"/>
                        <a14:foregroundMark x1="36821" y1="84358" x2="36821" y2="84358"/>
                        <a14:foregroundMark x1="40443" y1="45624" x2="40443" y2="45624"/>
                        <a14:foregroundMark x1="42857" y1="47672" x2="42857" y2="47672"/>
                        <a14:foregroundMark x1="52918" y1="45624" x2="52918" y2="45624"/>
                        <a14:foregroundMark x1="54728" y1="45065" x2="54728" y2="45065"/>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265907"/>
            <a:ext cx="1323072" cy="1429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AE32FF6F-9AC4-9709-56B9-0CFFA00980A9}"/>
              </a:ext>
            </a:extLst>
          </p:cNvPr>
          <p:cNvSpPr txBox="1"/>
          <p:nvPr/>
        </p:nvSpPr>
        <p:spPr>
          <a:xfrm>
            <a:off x="923831" y="1761052"/>
            <a:ext cx="4737694" cy="3046988"/>
          </a:xfrm>
          <a:prstGeom prst="rect">
            <a:avLst/>
          </a:prstGeom>
          <a:noFill/>
        </p:spPr>
        <p:txBody>
          <a:bodyPr wrap="square">
            <a:spAutoFit/>
          </a:bodyPr>
          <a:lstStyle/>
          <a:p>
            <a:pPr algn="just"/>
            <a:r>
              <a:rPr lang="en-US" sz="3200" dirty="0" err="1">
                <a:solidFill>
                  <a:srgbClr val="000000"/>
                </a:solidFill>
                <a:ea typeface="Arial" panose="020B0604020202020204" pitchFamily="34" charset="0"/>
              </a:rPr>
              <a:t>Các</a:t>
            </a:r>
            <a:r>
              <a:rPr lang="en-US" sz="3200" dirty="0">
                <a:solidFill>
                  <a:srgbClr val="000000"/>
                </a:solidFill>
                <a:ea typeface="Arial" panose="020B0604020202020204" pitchFamily="34" charset="0"/>
              </a:rPr>
              <a:t> </a:t>
            </a:r>
            <a:r>
              <a:rPr lang="en-US" sz="3200" dirty="0" err="1">
                <a:solidFill>
                  <a:srgbClr val="000000"/>
                </a:solidFill>
                <a:ea typeface="Arial" panose="020B0604020202020204" pitchFamily="34" charset="0"/>
              </a:rPr>
              <a:t>tế</a:t>
            </a:r>
            <a:r>
              <a:rPr lang="en-US" sz="3200" dirty="0">
                <a:solidFill>
                  <a:srgbClr val="000000"/>
                </a:solidFill>
                <a:ea typeface="Arial" panose="020B0604020202020204" pitchFamily="34" charset="0"/>
              </a:rPr>
              <a:t> </a:t>
            </a:r>
            <a:r>
              <a:rPr lang="en-US" sz="3200" dirty="0" err="1">
                <a:solidFill>
                  <a:srgbClr val="000000"/>
                </a:solidFill>
                <a:ea typeface="Arial" panose="020B0604020202020204" pitchFamily="34" charset="0"/>
              </a:rPr>
              <a:t>bào</a:t>
            </a:r>
            <a:r>
              <a:rPr lang="en-US" sz="3200" dirty="0">
                <a:solidFill>
                  <a:srgbClr val="000000"/>
                </a:solidFill>
                <a:ea typeface="Arial" panose="020B0604020202020204" pitchFamily="34" charset="0"/>
              </a:rPr>
              <a:t> </a:t>
            </a:r>
            <a:r>
              <a:rPr lang="en-US" sz="3200" dirty="0" err="1">
                <a:solidFill>
                  <a:srgbClr val="000000"/>
                </a:solidFill>
                <a:ea typeface="Arial" panose="020B0604020202020204" pitchFamily="34" charset="0"/>
              </a:rPr>
              <a:t>tiết</a:t>
            </a:r>
            <a:r>
              <a:rPr lang="en-US" sz="3200" dirty="0">
                <a:solidFill>
                  <a:srgbClr val="000000"/>
                </a:solidFill>
                <a:ea typeface="Arial" panose="020B0604020202020204" pitchFamily="34" charset="0"/>
              </a:rPr>
              <a:t> </a:t>
            </a:r>
            <a:r>
              <a:rPr lang="en-US" sz="3200" dirty="0" err="1">
                <a:solidFill>
                  <a:srgbClr val="000000"/>
                </a:solidFill>
                <a:ea typeface="Arial" panose="020B0604020202020204" pitchFamily="34" charset="0"/>
              </a:rPr>
              <a:t>ra</a:t>
            </a:r>
            <a:r>
              <a:rPr lang="en-US" sz="3200" dirty="0">
                <a:solidFill>
                  <a:srgbClr val="000000"/>
                </a:solidFill>
                <a:ea typeface="Arial" panose="020B0604020202020204" pitchFamily="34" charset="0"/>
              </a:rPr>
              <a:t> </a:t>
            </a:r>
            <a:r>
              <a:rPr lang="en-US" sz="3200" dirty="0" err="1">
                <a:solidFill>
                  <a:srgbClr val="000000"/>
                </a:solidFill>
                <a:ea typeface="Arial" panose="020B0604020202020204" pitchFamily="34" charset="0"/>
              </a:rPr>
              <a:t>các</a:t>
            </a:r>
            <a:r>
              <a:rPr lang="en-US" sz="3200" dirty="0">
                <a:solidFill>
                  <a:srgbClr val="000000"/>
                </a:solidFill>
                <a:ea typeface="Arial" panose="020B0604020202020204" pitchFamily="34" charset="0"/>
              </a:rPr>
              <a:t> </a:t>
            </a:r>
            <a:r>
              <a:rPr lang="en-US" sz="3200" dirty="0" err="1">
                <a:solidFill>
                  <a:srgbClr val="000000"/>
                </a:solidFill>
                <a:ea typeface="Arial" panose="020B0604020202020204" pitchFamily="34" charset="0"/>
              </a:rPr>
              <a:t>phân</a:t>
            </a:r>
            <a:r>
              <a:rPr lang="en-US" sz="3200" dirty="0">
                <a:solidFill>
                  <a:srgbClr val="000000"/>
                </a:solidFill>
                <a:ea typeface="Arial" panose="020B0604020202020204" pitchFamily="34" charset="0"/>
              </a:rPr>
              <a:t> </a:t>
            </a:r>
            <a:r>
              <a:rPr lang="en-US" sz="3200" dirty="0" err="1">
                <a:solidFill>
                  <a:srgbClr val="000000"/>
                </a:solidFill>
                <a:ea typeface="Arial" panose="020B0604020202020204" pitchFamily="34" charset="0"/>
              </a:rPr>
              <a:t>tử</a:t>
            </a:r>
            <a:r>
              <a:rPr lang="en-US" sz="3200" dirty="0">
                <a:solidFill>
                  <a:srgbClr val="000000"/>
                </a:solidFill>
                <a:ea typeface="Arial" panose="020B0604020202020204" pitchFamily="34" charset="0"/>
              </a:rPr>
              <a:t> </a:t>
            </a:r>
            <a:r>
              <a:rPr lang="en-US" sz="3200" dirty="0" err="1">
                <a:solidFill>
                  <a:srgbClr val="000000"/>
                </a:solidFill>
                <a:ea typeface="Arial" panose="020B0604020202020204" pitchFamily="34" charset="0"/>
              </a:rPr>
              <a:t>tín</a:t>
            </a:r>
            <a:r>
              <a:rPr lang="en-US" sz="3200" dirty="0">
                <a:solidFill>
                  <a:srgbClr val="000000"/>
                </a:solidFill>
                <a:ea typeface="Arial" panose="020B0604020202020204" pitchFamily="34" charset="0"/>
              </a:rPr>
              <a:t> </a:t>
            </a:r>
            <a:r>
              <a:rPr lang="en-US" sz="3200" dirty="0" err="1">
                <a:solidFill>
                  <a:srgbClr val="000000"/>
                </a:solidFill>
                <a:ea typeface="Arial" panose="020B0604020202020204" pitchFamily="34" charset="0"/>
              </a:rPr>
              <a:t>hiệu</a:t>
            </a:r>
            <a:r>
              <a:rPr lang="en-US" sz="3200" dirty="0">
                <a:solidFill>
                  <a:srgbClr val="000000"/>
                </a:solidFill>
                <a:ea typeface="Arial" panose="020B0604020202020204" pitchFamily="34" charset="0"/>
              </a:rPr>
              <a:t> </a:t>
            </a:r>
            <a:r>
              <a:rPr lang="en-US" sz="3200" dirty="0" err="1">
                <a:solidFill>
                  <a:srgbClr val="000000"/>
                </a:solidFill>
                <a:ea typeface="Arial" panose="020B0604020202020204" pitchFamily="34" charset="0"/>
              </a:rPr>
              <a:t>và</a:t>
            </a:r>
            <a:r>
              <a:rPr lang="en-US" sz="3200" dirty="0">
                <a:solidFill>
                  <a:srgbClr val="000000"/>
                </a:solidFill>
                <a:ea typeface="Arial" panose="020B0604020202020204" pitchFamily="34" charset="0"/>
              </a:rPr>
              <a:t> </a:t>
            </a:r>
            <a:r>
              <a:rPr lang="en-US" sz="3200" dirty="0" err="1">
                <a:solidFill>
                  <a:srgbClr val="000000"/>
                </a:solidFill>
                <a:ea typeface="Arial" panose="020B0604020202020204" pitchFamily="34" charset="0"/>
              </a:rPr>
              <a:t>truyền</a:t>
            </a:r>
            <a:r>
              <a:rPr lang="en-US" sz="3200" dirty="0">
                <a:solidFill>
                  <a:srgbClr val="000000"/>
                </a:solidFill>
                <a:ea typeface="Arial" panose="020B0604020202020204" pitchFamily="34" charset="0"/>
              </a:rPr>
              <a:t> </a:t>
            </a:r>
            <a:r>
              <a:rPr lang="en-US" sz="3200" dirty="0" err="1">
                <a:solidFill>
                  <a:srgbClr val="000000"/>
                </a:solidFill>
                <a:ea typeface="Arial" panose="020B0604020202020204" pitchFamily="34" charset="0"/>
              </a:rPr>
              <a:t>các</a:t>
            </a:r>
            <a:r>
              <a:rPr lang="en-US" sz="3200" dirty="0">
                <a:solidFill>
                  <a:srgbClr val="000000"/>
                </a:solidFill>
                <a:ea typeface="Arial" panose="020B0604020202020204" pitchFamily="34" charset="0"/>
              </a:rPr>
              <a:t> </a:t>
            </a:r>
            <a:r>
              <a:rPr lang="en-US" sz="3200" dirty="0" err="1">
                <a:solidFill>
                  <a:srgbClr val="000000"/>
                </a:solidFill>
                <a:ea typeface="Arial" panose="020B0604020202020204" pitchFamily="34" charset="0"/>
              </a:rPr>
              <a:t>phân</a:t>
            </a:r>
            <a:r>
              <a:rPr lang="en-US" sz="3200" dirty="0">
                <a:solidFill>
                  <a:srgbClr val="000000"/>
                </a:solidFill>
                <a:ea typeface="Arial" panose="020B0604020202020204" pitchFamily="34" charset="0"/>
              </a:rPr>
              <a:t> </a:t>
            </a:r>
            <a:r>
              <a:rPr lang="en-US" sz="3200" dirty="0" err="1">
                <a:solidFill>
                  <a:srgbClr val="000000"/>
                </a:solidFill>
                <a:ea typeface="Arial" panose="020B0604020202020204" pitchFamily="34" charset="0"/>
              </a:rPr>
              <a:t>tử</a:t>
            </a:r>
            <a:r>
              <a:rPr lang="en-US" sz="3200" dirty="0">
                <a:solidFill>
                  <a:srgbClr val="000000"/>
                </a:solidFill>
                <a:ea typeface="Arial" panose="020B0604020202020204" pitchFamily="34" charset="0"/>
              </a:rPr>
              <a:t> </a:t>
            </a:r>
            <a:r>
              <a:rPr lang="en-US" sz="3200" dirty="0" err="1">
                <a:solidFill>
                  <a:srgbClr val="000000"/>
                </a:solidFill>
                <a:ea typeface="Arial" panose="020B0604020202020204" pitchFamily="34" charset="0"/>
              </a:rPr>
              <a:t>này</a:t>
            </a:r>
            <a:r>
              <a:rPr lang="en-US" sz="3200" dirty="0">
                <a:solidFill>
                  <a:srgbClr val="000000"/>
                </a:solidFill>
                <a:ea typeface="Arial" panose="020B0604020202020204" pitchFamily="34" charset="0"/>
              </a:rPr>
              <a:t> </a:t>
            </a:r>
            <a:r>
              <a:rPr lang="en-US" sz="3200" dirty="0" err="1">
                <a:solidFill>
                  <a:srgbClr val="000000"/>
                </a:solidFill>
                <a:ea typeface="Arial" panose="020B0604020202020204" pitchFamily="34" charset="0"/>
              </a:rPr>
              <a:t>vào</a:t>
            </a:r>
            <a:r>
              <a:rPr lang="en-US" sz="3200" dirty="0">
                <a:solidFill>
                  <a:srgbClr val="000000"/>
                </a:solidFill>
                <a:ea typeface="Arial" panose="020B0604020202020204" pitchFamily="34" charset="0"/>
              </a:rPr>
              <a:t> </a:t>
            </a:r>
            <a:r>
              <a:rPr lang="en-US" sz="3200" dirty="0" err="1">
                <a:solidFill>
                  <a:srgbClr val="000000"/>
                </a:solidFill>
                <a:ea typeface="Arial" panose="020B0604020202020204" pitchFamily="34" charset="0"/>
              </a:rPr>
              <a:t>các</a:t>
            </a:r>
            <a:r>
              <a:rPr lang="en-US" sz="3200" dirty="0">
                <a:solidFill>
                  <a:srgbClr val="000000"/>
                </a:solidFill>
                <a:ea typeface="Arial" panose="020B0604020202020204" pitchFamily="34" charset="0"/>
              </a:rPr>
              <a:t> </a:t>
            </a:r>
            <a:r>
              <a:rPr lang="en-US" sz="3200" dirty="0" err="1">
                <a:solidFill>
                  <a:srgbClr val="000000"/>
                </a:solidFill>
                <a:ea typeface="Arial" panose="020B0604020202020204" pitchFamily="34" charset="0"/>
              </a:rPr>
              <a:t>tế</a:t>
            </a:r>
            <a:r>
              <a:rPr lang="en-US" sz="3200" dirty="0">
                <a:solidFill>
                  <a:srgbClr val="000000"/>
                </a:solidFill>
                <a:ea typeface="Arial" panose="020B0604020202020204" pitchFamily="34" charset="0"/>
              </a:rPr>
              <a:t> </a:t>
            </a:r>
            <a:r>
              <a:rPr lang="en-US" sz="3200" dirty="0" err="1">
                <a:solidFill>
                  <a:srgbClr val="000000"/>
                </a:solidFill>
                <a:ea typeface="Arial" panose="020B0604020202020204" pitchFamily="34" charset="0"/>
              </a:rPr>
              <a:t>bào</a:t>
            </a:r>
            <a:r>
              <a:rPr lang="en-US" sz="3200" dirty="0">
                <a:solidFill>
                  <a:srgbClr val="000000"/>
                </a:solidFill>
                <a:ea typeface="Arial" panose="020B0604020202020204" pitchFamily="34" charset="0"/>
              </a:rPr>
              <a:t> </a:t>
            </a:r>
            <a:r>
              <a:rPr lang="en-US" sz="3200" dirty="0" err="1">
                <a:solidFill>
                  <a:srgbClr val="000000"/>
                </a:solidFill>
                <a:ea typeface="Arial" panose="020B0604020202020204" pitchFamily="34" charset="0"/>
              </a:rPr>
              <a:t>lân</a:t>
            </a:r>
            <a:r>
              <a:rPr lang="en-US" sz="3200" dirty="0">
                <a:solidFill>
                  <a:srgbClr val="000000"/>
                </a:solidFill>
                <a:ea typeface="Arial" panose="020B0604020202020204" pitchFamily="34" charset="0"/>
              </a:rPr>
              <a:t> </a:t>
            </a:r>
            <a:r>
              <a:rPr lang="en-US" sz="3200" dirty="0" err="1">
                <a:solidFill>
                  <a:srgbClr val="000000"/>
                </a:solidFill>
                <a:ea typeface="Arial" panose="020B0604020202020204" pitchFamily="34" charset="0"/>
              </a:rPr>
              <a:t>cận</a:t>
            </a:r>
            <a:r>
              <a:rPr lang="en-US" sz="3200" dirty="0">
                <a:solidFill>
                  <a:srgbClr val="000000"/>
                </a:solidFill>
                <a:ea typeface="Arial" panose="020B0604020202020204" pitchFamily="34" charset="0"/>
              </a:rPr>
              <a:t>. Sau </a:t>
            </a:r>
            <a:r>
              <a:rPr lang="en-US" sz="3200" dirty="0" err="1">
                <a:solidFill>
                  <a:srgbClr val="000000"/>
                </a:solidFill>
                <a:ea typeface="Arial" panose="020B0604020202020204" pitchFamily="34" charset="0"/>
              </a:rPr>
              <a:t>đó</a:t>
            </a:r>
            <a:r>
              <a:rPr lang="en-US" sz="3200" dirty="0">
                <a:solidFill>
                  <a:srgbClr val="000000"/>
                </a:solidFill>
                <a:ea typeface="Arial" panose="020B0604020202020204" pitchFamily="34" charset="0"/>
              </a:rPr>
              <a:t>, </a:t>
            </a:r>
            <a:r>
              <a:rPr lang="en-US" sz="3200" dirty="0" err="1">
                <a:solidFill>
                  <a:srgbClr val="000000"/>
                </a:solidFill>
                <a:ea typeface="Arial" panose="020B0604020202020204" pitchFamily="34" charset="0"/>
              </a:rPr>
              <a:t>các</a:t>
            </a:r>
            <a:r>
              <a:rPr lang="en-US" sz="3200" dirty="0">
                <a:solidFill>
                  <a:srgbClr val="000000"/>
                </a:solidFill>
                <a:ea typeface="Arial" panose="020B0604020202020204" pitchFamily="34" charset="0"/>
              </a:rPr>
              <a:t> </a:t>
            </a:r>
            <a:r>
              <a:rPr lang="en-US" sz="3200" dirty="0" err="1">
                <a:solidFill>
                  <a:srgbClr val="000000"/>
                </a:solidFill>
                <a:ea typeface="Arial" panose="020B0604020202020204" pitchFamily="34" charset="0"/>
              </a:rPr>
              <a:t>phân</a:t>
            </a:r>
            <a:r>
              <a:rPr lang="en-US" sz="3200" dirty="0">
                <a:solidFill>
                  <a:srgbClr val="000000"/>
                </a:solidFill>
                <a:ea typeface="Arial" panose="020B0604020202020204" pitchFamily="34" charset="0"/>
              </a:rPr>
              <a:t> </a:t>
            </a:r>
            <a:r>
              <a:rPr lang="en-US" sz="3200" dirty="0" err="1">
                <a:solidFill>
                  <a:srgbClr val="000000"/>
                </a:solidFill>
                <a:ea typeface="Arial" panose="020B0604020202020204" pitchFamily="34" charset="0"/>
              </a:rPr>
              <a:t>tử</a:t>
            </a:r>
            <a:r>
              <a:rPr lang="en-US" sz="3200" dirty="0">
                <a:solidFill>
                  <a:srgbClr val="000000"/>
                </a:solidFill>
                <a:ea typeface="Arial" panose="020B0604020202020204" pitchFamily="34" charset="0"/>
              </a:rPr>
              <a:t> </a:t>
            </a:r>
            <a:r>
              <a:rPr lang="en-US" sz="3200" dirty="0" err="1">
                <a:solidFill>
                  <a:srgbClr val="000000"/>
                </a:solidFill>
                <a:ea typeface="Arial" panose="020B0604020202020204" pitchFamily="34" charset="0"/>
              </a:rPr>
              <a:t>tín</a:t>
            </a:r>
            <a:r>
              <a:rPr lang="en-US" sz="3200" dirty="0">
                <a:solidFill>
                  <a:srgbClr val="000000"/>
                </a:solidFill>
                <a:ea typeface="Arial" panose="020B0604020202020204" pitchFamily="34" charset="0"/>
              </a:rPr>
              <a:t> </a:t>
            </a:r>
            <a:r>
              <a:rPr lang="en-US" sz="3200" dirty="0" err="1">
                <a:solidFill>
                  <a:srgbClr val="000000"/>
                </a:solidFill>
                <a:ea typeface="Arial" panose="020B0604020202020204" pitchFamily="34" charset="0"/>
              </a:rPr>
              <a:t>hiệu</a:t>
            </a:r>
            <a:r>
              <a:rPr lang="en-US" sz="3200" dirty="0">
                <a:solidFill>
                  <a:srgbClr val="000000"/>
                </a:solidFill>
                <a:ea typeface="Arial" panose="020B0604020202020204" pitchFamily="34" charset="0"/>
              </a:rPr>
              <a:t> </a:t>
            </a:r>
            <a:r>
              <a:rPr lang="en-US" sz="3200" dirty="0" err="1">
                <a:solidFill>
                  <a:srgbClr val="000000"/>
                </a:solidFill>
                <a:ea typeface="Arial" panose="020B0604020202020204" pitchFamily="34" charset="0"/>
              </a:rPr>
              <a:t>tác</a:t>
            </a:r>
            <a:r>
              <a:rPr lang="en-US" sz="3200" dirty="0">
                <a:solidFill>
                  <a:srgbClr val="000000"/>
                </a:solidFill>
                <a:ea typeface="Arial" panose="020B0604020202020204" pitchFamily="34" charset="0"/>
              </a:rPr>
              <a:t> </a:t>
            </a:r>
            <a:r>
              <a:rPr lang="en-US" sz="3200" dirty="0" err="1">
                <a:solidFill>
                  <a:srgbClr val="000000"/>
                </a:solidFill>
                <a:ea typeface="Arial" panose="020B0604020202020204" pitchFamily="34" charset="0"/>
              </a:rPr>
              <a:t>động</a:t>
            </a:r>
            <a:r>
              <a:rPr lang="en-US" sz="3200" dirty="0">
                <a:solidFill>
                  <a:srgbClr val="000000"/>
                </a:solidFill>
                <a:ea typeface="Arial" panose="020B0604020202020204" pitchFamily="34" charset="0"/>
              </a:rPr>
              <a:t> </a:t>
            </a:r>
            <a:r>
              <a:rPr lang="en-US" sz="3200" dirty="0" err="1">
                <a:solidFill>
                  <a:srgbClr val="000000"/>
                </a:solidFill>
                <a:ea typeface="Arial" panose="020B0604020202020204" pitchFamily="34" charset="0"/>
              </a:rPr>
              <a:t>đến</a:t>
            </a:r>
            <a:r>
              <a:rPr lang="en-US" sz="3200" dirty="0">
                <a:solidFill>
                  <a:srgbClr val="000000"/>
                </a:solidFill>
                <a:ea typeface="Arial" panose="020B0604020202020204" pitchFamily="34" charset="0"/>
              </a:rPr>
              <a:t> </a:t>
            </a:r>
            <a:r>
              <a:rPr lang="en-US" sz="3200" dirty="0" err="1">
                <a:solidFill>
                  <a:srgbClr val="000000"/>
                </a:solidFill>
                <a:ea typeface="Arial" panose="020B0604020202020204" pitchFamily="34" charset="0"/>
              </a:rPr>
              <a:t>các</a:t>
            </a:r>
            <a:r>
              <a:rPr lang="en-US" sz="3200" dirty="0">
                <a:solidFill>
                  <a:srgbClr val="000000"/>
                </a:solidFill>
                <a:ea typeface="Arial" panose="020B0604020202020204" pitchFamily="34" charset="0"/>
              </a:rPr>
              <a:t> gene </a:t>
            </a:r>
            <a:r>
              <a:rPr lang="en-US" sz="3200" dirty="0" err="1">
                <a:solidFill>
                  <a:srgbClr val="000000"/>
                </a:solidFill>
                <a:ea typeface="Arial" panose="020B0604020202020204" pitchFamily="34" charset="0"/>
              </a:rPr>
              <a:t>cần</a:t>
            </a:r>
            <a:r>
              <a:rPr lang="en-US" sz="3200" dirty="0">
                <a:solidFill>
                  <a:srgbClr val="000000"/>
                </a:solidFill>
                <a:ea typeface="Arial" panose="020B0604020202020204" pitchFamily="34" charset="0"/>
              </a:rPr>
              <a:t> </a:t>
            </a:r>
            <a:r>
              <a:rPr lang="en-US" sz="3200" dirty="0" err="1">
                <a:solidFill>
                  <a:srgbClr val="000000"/>
                </a:solidFill>
                <a:ea typeface="Arial" panose="020B0604020202020204" pitchFamily="34" charset="0"/>
              </a:rPr>
              <a:t>thiết</a:t>
            </a:r>
            <a:r>
              <a:rPr lang="en-US" sz="3200" dirty="0">
                <a:solidFill>
                  <a:srgbClr val="000000"/>
                </a:solidFill>
                <a:ea typeface="Arial" panose="020B0604020202020204" pitchFamily="34" charset="0"/>
              </a:rPr>
              <a:t>.</a:t>
            </a:r>
            <a:endParaRPr lang="en-US" sz="3200" dirty="0"/>
          </a:p>
        </p:txBody>
      </p:sp>
      <p:sp>
        <p:nvSpPr>
          <p:cNvPr id="4" name="Slide Number Placeholder 3">
            <a:extLst>
              <a:ext uri="{FF2B5EF4-FFF2-40B4-BE49-F238E27FC236}">
                <a16:creationId xmlns:a16="http://schemas.microsoft.com/office/drawing/2014/main" id="{00042737-CD73-3ACF-D546-2B01FC5DCB9F}"/>
              </a:ext>
            </a:extLst>
          </p:cNvPr>
          <p:cNvSpPr>
            <a:spLocks noGrp="1"/>
          </p:cNvSpPr>
          <p:nvPr>
            <p:ph type="sldNum" sz="quarter" idx="12"/>
          </p:nvPr>
        </p:nvSpPr>
        <p:spPr/>
        <p:txBody>
          <a:bodyPr vert="horz" lIns="91440" tIns="45720" rIns="91440" bIns="45720" rtlCol="0" anchor="ctr"/>
          <a:lstStyle/>
          <a:p>
            <a:fld id="{39486702-5C61-4A01-B186-E45349A238F8}" type="slidenum">
              <a:rPr lang="en-US" sz="2400" b="1">
                <a:solidFill>
                  <a:schemeClr val="tx1"/>
                </a:solidFill>
              </a:rPr>
              <a:pPr/>
              <a:t>14</a:t>
            </a:fld>
            <a:endParaRPr lang="en-US" sz="2400" b="1">
              <a:solidFill>
                <a:schemeClr val="tx1"/>
              </a:solidFill>
            </a:endParaRPr>
          </a:p>
        </p:txBody>
      </p:sp>
      <p:pic>
        <p:nvPicPr>
          <p:cNvPr id="8" name="Picture 7">
            <a:extLst>
              <a:ext uri="{FF2B5EF4-FFF2-40B4-BE49-F238E27FC236}">
                <a16:creationId xmlns:a16="http://schemas.microsoft.com/office/drawing/2014/main" id="{1C2888A4-2839-454E-5003-F231AA87238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Effect>
                      <a14:brightnessContrast contrast="20000"/>
                    </a14:imgEffect>
                  </a14:imgLayer>
                </a14:imgProps>
              </a:ext>
            </a:extLst>
          </a:blip>
          <a:stretch>
            <a:fillRect/>
          </a:stretch>
        </p:blipFill>
        <p:spPr>
          <a:xfrm>
            <a:off x="5997595" y="1633537"/>
            <a:ext cx="5036356" cy="4569136"/>
          </a:xfrm>
          <a:prstGeom prst="rect">
            <a:avLst/>
          </a:prstGeom>
        </p:spPr>
      </p:pic>
      <p:sp>
        <p:nvSpPr>
          <p:cNvPr id="9" name="TextBox 8">
            <a:extLst>
              <a:ext uri="{FF2B5EF4-FFF2-40B4-BE49-F238E27FC236}">
                <a16:creationId xmlns:a16="http://schemas.microsoft.com/office/drawing/2014/main" id="{0E66DC3D-7689-F157-DB13-A4F74C6C6691}"/>
              </a:ext>
            </a:extLst>
          </p:cNvPr>
          <p:cNvSpPr txBox="1"/>
          <p:nvPr/>
        </p:nvSpPr>
        <p:spPr>
          <a:xfrm>
            <a:off x="2512224" y="5291807"/>
            <a:ext cx="3623105" cy="707886"/>
          </a:xfrm>
          <a:prstGeom prst="rect">
            <a:avLst/>
          </a:prstGeom>
          <a:noFill/>
        </p:spPr>
        <p:txBody>
          <a:bodyPr wrap="square">
            <a:spAutoFit/>
          </a:bodyPr>
          <a:lstStyle/>
          <a:p>
            <a:pPr algn="ctr"/>
            <a:r>
              <a:rPr lang="en-US" sz="2000" b="1" i="1" dirty="0" err="1"/>
              <a:t>Hình</a:t>
            </a:r>
            <a:r>
              <a:rPr lang="en-US" sz="2000" b="1" i="1" dirty="0"/>
              <a:t>. </a:t>
            </a:r>
            <a:r>
              <a:rPr lang="en-US" sz="2000" i="1" dirty="0" err="1"/>
              <a:t>Các</a:t>
            </a:r>
            <a:r>
              <a:rPr lang="en-US" sz="2000" i="1" dirty="0"/>
              <a:t> </a:t>
            </a:r>
            <a:r>
              <a:rPr lang="en-US" sz="2000" i="1" dirty="0" err="1"/>
              <a:t>phân</a:t>
            </a:r>
            <a:r>
              <a:rPr lang="en-US" sz="2000" i="1" dirty="0"/>
              <a:t> </a:t>
            </a:r>
            <a:r>
              <a:rPr lang="en-US" sz="2000" i="1" dirty="0" err="1"/>
              <a:t>tín</a:t>
            </a:r>
            <a:r>
              <a:rPr lang="en-US" sz="2000" i="1" dirty="0"/>
              <a:t> </a:t>
            </a:r>
            <a:r>
              <a:rPr lang="en-US" sz="2000" i="1" dirty="0" err="1"/>
              <a:t>hiệu</a:t>
            </a:r>
            <a:r>
              <a:rPr lang="en-US" sz="2000" i="1" dirty="0"/>
              <a:t> </a:t>
            </a:r>
            <a:r>
              <a:rPr lang="en-US" sz="2000" i="1" dirty="0" err="1"/>
              <a:t>được</a:t>
            </a:r>
            <a:r>
              <a:rPr lang="en-US" sz="2000" i="1" dirty="0"/>
              <a:t> </a:t>
            </a:r>
            <a:r>
              <a:rPr lang="en-US" sz="2000" i="1" dirty="0" err="1"/>
              <a:t>tạo</a:t>
            </a:r>
            <a:r>
              <a:rPr lang="en-US" sz="2000" i="1" dirty="0"/>
              <a:t> </a:t>
            </a:r>
            <a:r>
              <a:rPr lang="en-US" sz="2000" i="1" dirty="0" err="1"/>
              <a:t>ra</a:t>
            </a:r>
            <a:r>
              <a:rPr lang="en-US" sz="2000" i="1" dirty="0"/>
              <a:t> </a:t>
            </a:r>
            <a:r>
              <a:rPr lang="en-US" sz="2000" i="1" dirty="0" err="1"/>
              <a:t>từ</a:t>
            </a:r>
            <a:r>
              <a:rPr lang="en-US" sz="2000" i="1" dirty="0"/>
              <a:t> </a:t>
            </a:r>
            <a:r>
              <a:rPr lang="en-US" sz="2000" i="1" dirty="0" err="1"/>
              <a:t>các</a:t>
            </a:r>
            <a:r>
              <a:rPr lang="en-US" sz="2000" i="1" dirty="0"/>
              <a:t> </a:t>
            </a:r>
            <a:r>
              <a:rPr lang="en-US" sz="2000" i="1" dirty="0" err="1"/>
              <a:t>tế</a:t>
            </a:r>
            <a:r>
              <a:rPr lang="en-US" sz="2000" i="1" dirty="0"/>
              <a:t> </a:t>
            </a:r>
            <a:r>
              <a:rPr lang="en-US" sz="2000" i="1" dirty="0" err="1"/>
              <a:t>bào</a:t>
            </a:r>
            <a:r>
              <a:rPr lang="en-US" sz="2000" i="1" dirty="0"/>
              <a:t> </a:t>
            </a:r>
            <a:r>
              <a:rPr lang="en-US" sz="2000" i="1" dirty="0" err="1"/>
              <a:t>lân</a:t>
            </a:r>
            <a:r>
              <a:rPr lang="en-US" sz="2000" i="1" dirty="0"/>
              <a:t> </a:t>
            </a:r>
            <a:r>
              <a:rPr lang="en-US" sz="2000" i="1" dirty="0" err="1"/>
              <a:t>cận</a:t>
            </a:r>
            <a:endParaRPr lang="en-US" sz="2000" i="1" dirty="0"/>
          </a:p>
        </p:txBody>
      </p:sp>
    </p:spTree>
    <p:extLst>
      <p:ext uri="{BB962C8B-B14F-4D97-AF65-F5344CB8AC3E}">
        <p14:creationId xmlns:p14="http://schemas.microsoft.com/office/powerpoint/2010/main" val="124144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256305"/>
            <a:ext cx="10972801" cy="1143000"/>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anose="020F0502020204030204" pitchFamily="34" charset="0"/>
                <a:ea typeface="Calibri" panose="020F0502020204030204" pitchFamily="34" charset="0"/>
                <a:cs typeface="Calibri" panose="020F0502020204030204" pitchFamily="34" charset="0"/>
              </a:rPr>
              <a:t>I. CƠ SỞ KHOA HỌC CỦA CÔNG NGHỆ TẾ BÀO</a:t>
            </a:r>
            <a:endPar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TextBox 2"/>
          <p:cNvSpPr txBox="1"/>
          <p:nvPr/>
        </p:nvSpPr>
        <p:spPr>
          <a:xfrm>
            <a:off x="609599" y="762065"/>
            <a:ext cx="10972801" cy="6001643"/>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lang="en-US" sz="3200" b="1" dirty="0">
                <a:latin typeface="Calibri" panose="020F0502020204030204" pitchFamily="34" charset="0"/>
                <a:ea typeface="Calibri" panose="020F0502020204030204" pitchFamily="34" charset="0"/>
                <a:cs typeface="Calibri" panose="020F0502020204030204" pitchFamily="34" charset="0"/>
                <a:sym typeface="Wingdings"/>
              </a:rPr>
              <a:t></a:t>
            </a:r>
            <a:r>
              <a:rPr lang="vi-VN" sz="3200" b="1" dirty="0">
                <a:latin typeface="Calibri" panose="020F0502020204030204" pitchFamily="34" charset="0"/>
                <a:ea typeface="Calibri" panose="020F0502020204030204" pitchFamily="34" charset="0"/>
                <a:cs typeface="Calibri" panose="020F0502020204030204" pitchFamily="34" charset="0"/>
                <a:sym typeface="Wingdings"/>
              </a:rPr>
              <a:t> Cơ sở khoa học của công nghệ tế bào </a:t>
            </a:r>
            <a:r>
              <a:rPr lang="vi-VN" sz="3200" dirty="0">
                <a:latin typeface="Calibri" panose="020F0502020204030204" pitchFamily="34" charset="0"/>
                <a:ea typeface="Calibri" panose="020F0502020204030204" pitchFamily="34" charset="0"/>
                <a:cs typeface="Calibri" panose="020F0502020204030204" pitchFamily="34" charset="0"/>
                <a:sym typeface="Wingdings"/>
              </a:rPr>
              <a:t>là dựa trên </a:t>
            </a:r>
            <a:r>
              <a:rPr lang="vi-VN" sz="3200" dirty="0">
                <a:solidFill>
                  <a:srgbClr val="FF0000"/>
                </a:solidFill>
                <a:latin typeface="Calibri" panose="020F0502020204030204" pitchFamily="34" charset="0"/>
                <a:ea typeface="Calibri" panose="020F0502020204030204" pitchFamily="34" charset="0"/>
                <a:cs typeface="Calibri" panose="020F0502020204030204" pitchFamily="34" charset="0"/>
                <a:sym typeface="Wingdings"/>
              </a:rPr>
              <a:t>tính toàn năng của tế bào</a:t>
            </a:r>
            <a:r>
              <a:rPr lang="vi-VN" sz="3200" dirty="0">
                <a:latin typeface="Calibri" panose="020F0502020204030204" pitchFamily="34" charset="0"/>
                <a:ea typeface="Calibri" panose="020F0502020204030204" pitchFamily="34" charset="0"/>
                <a:cs typeface="Calibri" panose="020F0502020204030204" pitchFamily="34" charset="0"/>
                <a:sym typeface="Wingdings"/>
              </a:rPr>
              <a:t>, trong đó, các tế bào phôi phân chia và biệt hóa thành các loại tế bào chuyên hóa thực hiện những chức năng nhất định; hoặc các tế bào phản biệt hóa để quay trở về trạng thái phôi.</a:t>
            </a:r>
          </a:p>
          <a:p>
            <a:pPr algn="just"/>
            <a:r>
              <a:rPr lang="vi-VN" sz="3200" b="1"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a:rPr>
              <a:t> Bản chất của sự biệt hóa tế bào </a:t>
            </a: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a:rPr>
              <a:t>là quá trình hoạt hóa và biểu hiện của các gene trong tế bào. Người ta có thể chủ động điều khiển quá trình biệt hóa bằng thành phần môi trường nuôi cấy, trong đó quan trọng nhất là hormone sinh trưởng.</a:t>
            </a:r>
          </a:p>
          <a:p>
            <a:pPr algn="just"/>
            <a:r>
              <a:rPr lang="en-US" sz="3200" b="1" dirty="0">
                <a:latin typeface="Calibri" panose="020F0502020204030204" pitchFamily="34" charset="0"/>
                <a:ea typeface="Calibri" panose="020F0502020204030204" pitchFamily="34" charset="0"/>
                <a:cs typeface="Calibri" panose="020F0502020204030204" pitchFamily="34" charset="0"/>
                <a:sym typeface="Wingdings"/>
              </a:rPr>
              <a:t></a:t>
            </a:r>
            <a:r>
              <a:rPr lang="vi-VN" sz="3200" b="1" dirty="0">
                <a:latin typeface="Calibri" panose="020F0502020204030204" pitchFamily="34" charset="0"/>
                <a:ea typeface="Calibri" panose="020F0502020204030204" pitchFamily="34" charset="0"/>
                <a:cs typeface="Calibri" panose="020F0502020204030204" pitchFamily="34" charset="0"/>
                <a:sym typeface="Wingdings"/>
              </a:rPr>
              <a:t> Công nghệ tế bào gồm </a:t>
            </a:r>
            <a:r>
              <a:rPr lang="vi-VN" sz="3200" dirty="0">
                <a:latin typeface="Calibri" panose="020F0502020204030204" pitchFamily="34" charset="0"/>
                <a:ea typeface="Calibri" panose="020F0502020204030204" pitchFamily="34" charset="0"/>
                <a:cs typeface="Calibri" panose="020F0502020204030204" pitchFamily="34" charset="0"/>
                <a:sym typeface="Wingdings"/>
              </a:rPr>
              <a:t>2 lĩnh vực phổ biến là:</a:t>
            </a:r>
          </a:p>
          <a:p>
            <a:pPr algn="just"/>
            <a:r>
              <a:rPr lang="vi-VN" sz="3200" dirty="0">
                <a:latin typeface="Calibri" panose="020F0502020204030204" pitchFamily="34" charset="0"/>
                <a:ea typeface="Calibri" panose="020F0502020204030204" pitchFamily="34" charset="0"/>
                <a:cs typeface="Calibri" panose="020F0502020204030204" pitchFamily="34" charset="0"/>
                <a:sym typeface="Wingdings"/>
              </a:rPr>
              <a:t>+ Công nghệ tế bào thực vật.</a:t>
            </a:r>
          </a:p>
          <a:p>
            <a:pPr algn="just"/>
            <a:r>
              <a:rPr lang="vi-VN" sz="3200" dirty="0">
                <a:latin typeface="Calibri" panose="020F0502020204030204" pitchFamily="34" charset="0"/>
                <a:ea typeface="Calibri" panose="020F0502020204030204" pitchFamily="34" charset="0"/>
                <a:cs typeface="Calibri" panose="020F0502020204030204" pitchFamily="34" charset="0"/>
                <a:sym typeface="Wingdings"/>
              </a:rPr>
              <a:t>+ Công nghệ tế bào động vật.</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35B3C4E7-6C06-CBE9-2A12-E2C0D45AE616}"/>
              </a:ext>
            </a:extLst>
          </p:cNvPr>
          <p:cNvSpPr>
            <a:spLocks noGrp="1"/>
          </p:cNvSpPr>
          <p:nvPr>
            <p:ph type="sldNum" sz="quarter" idx="12"/>
          </p:nvPr>
        </p:nvSpPr>
        <p:spPr/>
        <p:txBody>
          <a:bodyPr vert="horz" lIns="91440" tIns="45720" rIns="91440" bIns="45720" rtlCol="0" anchor="ctr"/>
          <a:lstStyle/>
          <a:p>
            <a:fld id="{39486702-5C61-4A01-B186-E45349A238F8}" type="slidenum">
              <a:rPr lang="en-US" sz="2400" b="1">
                <a:solidFill>
                  <a:schemeClr val="tx1"/>
                </a:solidFill>
                <a:latin typeface="Calibri" panose="020F0502020204030204" pitchFamily="34" charset="0"/>
                <a:ea typeface="Calibri" panose="020F0502020204030204" pitchFamily="34" charset="0"/>
                <a:cs typeface="Calibri" panose="020F0502020204030204" pitchFamily="34" charset="0"/>
              </a:rPr>
              <a:pPr/>
              <a:t>15</a:t>
            </a:fld>
            <a:endParaRPr lang="en-US" sz="2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6541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274638"/>
            <a:ext cx="10972801"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6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anose="020F0502020204030204" pitchFamily="34" charset="0"/>
                <a:ea typeface="Calibri" panose="020F0502020204030204" pitchFamily="34" charset="0"/>
                <a:cs typeface="Calibri" panose="020F0502020204030204" pitchFamily="34" charset="0"/>
              </a:rPr>
              <a:t>II. TRIỂN VỌNG CỦA CÔNG NGHỆ TẾ BÀO TRONG TƯƠNG LAI</a:t>
            </a:r>
            <a:endParaRPr lang="en-US" sz="36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descr="Đèn LED mở lối đi mới cho công nghệ in-vitro tại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94" y="2011650"/>
            <a:ext cx="4476750" cy="29813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95479" y="4969673"/>
            <a:ext cx="3801041" cy="523220"/>
          </a:xfrm>
          <a:prstGeom prst="rect">
            <a:avLst/>
          </a:prstGeom>
          <a:noFill/>
        </p:spPr>
        <p:txBody>
          <a:bodyPr wrap="none" rtlCol="0">
            <a:spAutoFit/>
          </a:bodyPr>
          <a:lstStyle/>
          <a:p>
            <a:r>
              <a:rPr lang="vi-VN" sz="2800">
                <a:latin typeface="Calibri" panose="020F0502020204030204" pitchFamily="34" charset="0"/>
                <a:ea typeface="Calibri" panose="020F0502020204030204" pitchFamily="34" charset="0"/>
                <a:cs typeface="Calibri" panose="020F0502020204030204" pitchFamily="34" charset="0"/>
              </a:rPr>
              <a:t>Kĩ thuật nuôi cấy </a:t>
            </a:r>
            <a:r>
              <a:rPr lang="vi-VN" sz="2800" i="1">
                <a:latin typeface="Calibri" panose="020F0502020204030204" pitchFamily="34" charset="0"/>
                <a:ea typeface="Calibri" panose="020F0502020204030204" pitchFamily="34" charset="0"/>
                <a:cs typeface="Calibri" panose="020F0502020204030204" pitchFamily="34" charset="0"/>
              </a:rPr>
              <a:t>in vitro</a:t>
            </a:r>
            <a:endParaRPr lang="en-US" sz="2800" i="1">
              <a:latin typeface="Calibri" panose="020F0502020204030204" pitchFamily="34" charset="0"/>
              <a:ea typeface="Calibri" panose="020F0502020204030204" pitchFamily="34" charset="0"/>
              <a:cs typeface="Calibri" panose="020F0502020204030204" pitchFamily="34" charset="0"/>
            </a:endParaRPr>
          </a:p>
        </p:txBody>
      </p:sp>
      <p:pic>
        <p:nvPicPr>
          <p:cNvPr id="4" name="MỞ RỘNG PHÁT TRIỂN KỸ THUẬT NHÂN CẤY MÔ THỰC VẬT INVITRO.web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78544" y="2011650"/>
            <a:ext cx="5297331" cy="2979748"/>
          </a:xfrm>
          <a:prstGeom prst="rect">
            <a:avLst/>
          </a:prstGeom>
        </p:spPr>
      </p:pic>
      <p:sp>
        <p:nvSpPr>
          <p:cNvPr id="5" name="Slide Number Placeholder 4">
            <a:extLst>
              <a:ext uri="{FF2B5EF4-FFF2-40B4-BE49-F238E27FC236}">
                <a16:creationId xmlns:a16="http://schemas.microsoft.com/office/drawing/2014/main" id="{6D14C29E-6460-3AC6-1458-B8ED062B745D}"/>
              </a:ext>
            </a:extLst>
          </p:cNvPr>
          <p:cNvSpPr>
            <a:spLocks noGrp="1"/>
          </p:cNvSpPr>
          <p:nvPr>
            <p:ph type="sldNum" sz="quarter" idx="12"/>
          </p:nvPr>
        </p:nvSpPr>
        <p:spPr/>
        <p:txBody>
          <a:bodyPr vert="horz" lIns="91440" tIns="45720" rIns="91440" bIns="45720" rtlCol="0" anchor="ctr"/>
          <a:lstStyle/>
          <a:p>
            <a:fld id="{39486702-5C61-4A01-B186-E45349A238F8}" type="slidenum">
              <a:rPr lang="en-US" sz="2400" b="1">
                <a:solidFill>
                  <a:schemeClr val="tx1"/>
                </a:solidFill>
                <a:latin typeface="Calibri" panose="020F0502020204030204" pitchFamily="34" charset="0"/>
                <a:ea typeface="Calibri" panose="020F0502020204030204" pitchFamily="34" charset="0"/>
                <a:cs typeface="Calibri" panose="020F0502020204030204" pitchFamily="34" charset="0"/>
              </a:rPr>
              <a:pPr/>
              <a:t>16</a:t>
            </a:fld>
            <a:endParaRPr lang="en-US" sz="2400" b="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87409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vi-VN" sz="36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anose="020F0502020204030204" pitchFamily="34" charset="0"/>
                <a:ea typeface="Calibri" panose="020F0502020204030204" pitchFamily="34" charset="0"/>
                <a:cs typeface="Calibri" panose="020F0502020204030204" pitchFamily="34" charset="0"/>
              </a:rPr>
              <a:t>II. TRIỂN VỌNG CỦA CÔNG NGHỆ TẾ BÀO TRONG TƯƠNG LAI</a:t>
            </a:r>
            <a:endParaRPr lang="en-US" sz="36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1151" y="1803468"/>
            <a:ext cx="4574125" cy="3051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363590" y="4855336"/>
            <a:ext cx="2629246" cy="461665"/>
          </a:xfrm>
          <a:prstGeom prst="rect">
            <a:avLst/>
          </a:prstGeom>
          <a:noFill/>
        </p:spPr>
        <p:txBody>
          <a:bodyPr wrap="none" rtlCol="0">
            <a:spAutoFit/>
          </a:bodyPr>
          <a:lstStyle/>
          <a:p>
            <a:r>
              <a:rPr lang="vi-VN" sz="2400">
                <a:latin typeface="Calibri" panose="020F0502020204030204" pitchFamily="34" charset="0"/>
                <a:ea typeface="Calibri" panose="020F0502020204030204" pitchFamily="34" charset="0"/>
                <a:cs typeface="Calibri" panose="020F0502020204030204" pitchFamily="34" charset="0"/>
              </a:rPr>
              <a:t>Máy in sinh học 3D</a:t>
            </a:r>
            <a:endParaRPr lang="en-US" sz="2400">
              <a:latin typeface="Calibri" panose="020F0502020204030204" pitchFamily="34" charset="0"/>
              <a:ea typeface="Calibri" panose="020F0502020204030204" pitchFamily="34" charset="0"/>
              <a:cs typeface="Calibri" panose="020F0502020204030204" pitchFamily="34" charset="0"/>
            </a:endParaRPr>
          </a:p>
        </p:txBody>
      </p:sp>
      <p:pic>
        <p:nvPicPr>
          <p:cNvPr id="4" name="CN_in3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61365" y="1803466"/>
            <a:ext cx="5429786" cy="3051870"/>
          </a:xfrm>
          <a:prstGeom prst="rect">
            <a:avLst/>
          </a:prstGeom>
        </p:spPr>
      </p:pic>
      <p:sp>
        <p:nvSpPr>
          <p:cNvPr id="5" name="Slide Number Placeholder 4">
            <a:extLst>
              <a:ext uri="{FF2B5EF4-FFF2-40B4-BE49-F238E27FC236}">
                <a16:creationId xmlns:a16="http://schemas.microsoft.com/office/drawing/2014/main" id="{33AFCEDD-9DAD-F562-4F55-8759C9C751D9}"/>
              </a:ext>
            </a:extLst>
          </p:cNvPr>
          <p:cNvSpPr>
            <a:spLocks noGrp="1"/>
          </p:cNvSpPr>
          <p:nvPr>
            <p:ph type="sldNum" sz="quarter" idx="12"/>
          </p:nvPr>
        </p:nvSpPr>
        <p:spPr/>
        <p:txBody>
          <a:bodyPr vert="horz" lIns="91440" tIns="45720" rIns="91440" bIns="45720" rtlCol="0" anchor="ctr"/>
          <a:lstStyle/>
          <a:p>
            <a:fld id="{39486702-5C61-4A01-B186-E45349A238F8}" type="slidenum">
              <a:rPr lang="en-US" sz="2400" b="1">
                <a:solidFill>
                  <a:schemeClr val="tx1"/>
                </a:solidFill>
                <a:latin typeface="Calibri" panose="020F0502020204030204" pitchFamily="34" charset="0"/>
                <a:ea typeface="Calibri" panose="020F0502020204030204" pitchFamily="34" charset="0"/>
                <a:cs typeface="Calibri" panose="020F0502020204030204" pitchFamily="34" charset="0"/>
              </a:rPr>
              <a:pPr/>
              <a:t>17</a:t>
            </a:fld>
            <a:endParaRPr lang="en-US" sz="2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14388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09600" y="274638"/>
            <a:ext cx="10972801"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6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anose="020F0502020204030204" pitchFamily="34" charset="0"/>
                <a:ea typeface="Calibri" panose="020F0502020204030204" pitchFamily="34" charset="0"/>
                <a:cs typeface="Calibri" panose="020F0502020204030204" pitchFamily="34" charset="0"/>
              </a:rPr>
              <a:t>II. TRIỂN VỌNG CỦA CÔNG NGHỆ TẾ BÀO TRONG TƯƠNG LAI</a:t>
            </a:r>
            <a:endParaRPr lang="en-US" sz="36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Rounded Rectangle 3"/>
          <p:cNvSpPr/>
          <p:nvPr/>
        </p:nvSpPr>
        <p:spPr>
          <a:xfrm>
            <a:off x="1197735" y="1622738"/>
            <a:ext cx="10058400" cy="117197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3200">
                <a:latin typeface="Calibri" panose="020F0502020204030204" pitchFamily="34" charset="0"/>
                <a:ea typeface="Calibri" panose="020F0502020204030204" pitchFamily="34" charset="0"/>
                <a:cs typeface="Calibri" panose="020F0502020204030204" pitchFamily="34" charset="0"/>
              </a:rPr>
              <a:t>Trong tương lai, công nghệ tế bào có thể giúp tái sinh những loài sinh vật đã bị tuyệt chủng không? Tại sao?</a:t>
            </a:r>
            <a:endParaRPr lang="en-US" sz="3200">
              <a:latin typeface="Calibri" panose="020F0502020204030204" pitchFamily="34" charset="0"/>
              <a:ea typeface="Calibri" panose="020F0502020204030204" pitchFamily="34" charset="0"/>
              <a:cs typeface="Calibri" panose="020F0502020204030204" pitchFamily="34" charset="0"/>
            </a:endParaRPr>
          </a:p>
        </p:txBody>
      </p:sp>
      <p:pic>
        <p:nvPicPr>
          <p:cNvPr id="5"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745" b="98324" l="2817" r="97586">
                        <a14:foregroundMark x1="73038" y1="12849" x2="73038" y2="12849"/>
                        <a14:foregroundMark x1="78471" y1="21415" x2="78471" y2="21415"/>
                        <a14:foregroundMark x1="84105" y1="24953" x2="84105" y2="24953"/>
                        <a14:foregroundMark x1="73642" y1="30354" x2="73642" y2="30354"/>
                        <a14:foregroundMark x1="65392" y1="34264" x2="65392" y2="34264"/>
                        <a14:foregroundMark x1="62777" y1="66853" x2="62777" y2="66853"/>
                        <a14:foregroundMark x1="62173" y1="73184" x2="62173" y2="73184"/>
                        <a14:foregroundMark x1="60765" y1="70577" x2="60765" y2="70577"/>
                        <a14:foregroundMark x1="59356" y1="73929" x2="60563" y2="73184"/>
                        <a14:foregroundMark x1="31590" y1="43203" x2="31590" y2="43203"/>
                        <a14:foregroundMark x1="52918" y1="43575" x2="52918" y2="43575"/>
                        <a14:foregroundMark x1="36821" y1="84358" x2="36821" y2="84358"/>
                        <a14:foregroundMark x1="40443" y1="45624" x2="40443" y2="45624"/>
                        <a14:foregroundMark x1="42857" y1="47672" x2="42857" y2="47672"/>
                        <a14:foregroundMark x1="52918" y1="45624" x2="52918" y2="45624"/>
                        <a14:foregroundMark x1="54728" y1="45065" x2="54728" y2="45065"/>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25510" y="1365159"/>
            <a:ext cx="1323072" cy="1429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223" y="2936382"/>
            <a:ext cx="3283126" cy="2975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133804" y="5911715"/>
            <a:ext cx="2157963" cy="523220"/>
          </a:xfrm>
          <a:prstGeom prst="rect">
            <a:avLst/>
          </a:prstGeom>
          <a:noFill/>
        </p:spPr>
        <p:txBody>
          <a:bodyPr wrap="none" rtlCol="0">
            <a:spAutoFit/>
          </a:bodyPr>
          <a:lstStyle/>
          <a:p>
            <a:r>
              <a:rPr lang="vi-VN" sz="2800">
                <a:latin typeface="Calibri" panose="020F0502020204030204" pitchFamily="34" charset="0"/>
                <a:ea typeface="Calibri" panose="020F0502020204030204" pitchFamily="34" charset="0"/>
                <a:cs typeface="Calibri" panose="020F0502020204030204" pitchFamily="34" charset="0"/>
              </a:rPr>
              <a:t>Hổ răng kiếm</a:t>
            </a:r>
            <a:endParaRPr lang="en-US" sz="2800">
              <a:latin typeface="Calibri" panose="020F0502020204030204" pitchFamily="34" charset="0"/>
              <a:ea typeface="Calibri" panose="020F0502020204030204" pitchFamily="34" charset="0"/>
              <a:cs typeface="Calibri" panose="020F0502020204030204" pitchFamily="34" charset="0"/>
            </a:endParaRPr>
          </a:p>
        </p:txBody>
      </p:sp>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105847" y="2936382"/>
            <a:ext cx="5711905" cy="2975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2BCE92AB-96AF-11E2-9B0F-25ED9EDFEBA1}"/>
              </a:ext>
            </a:extLst>
          </p:cNvPr>
          <p:cNvSpPr>
            <a:spLocks noGrp="1"/>
          </p:cNvSpPr>
          <p:nvPr>
            <p:ph type="sldNum" sz="quarter" idx="12"/>
          </p:nvPr>
        </p:nvSpPr>
        <p:spPr/>
        <p:txBody>
          <a:bodyPr vert="horz" lIns="91440" tIns="45720" rIns="91440" bIns="45720" rtlCol="0" anchor="ctr"/>
          <a:lstStyle/>
          <a:p>
            <a:fld id="{39486702-5C61-4A01-B186-E45349A238F8}" type="slidenum">
              <a:rPr lang="en-US" sz="2400" b="1">
                <a:solidFill>
                  <a:schemeClr val="tx1"/>
                </a:solidFill>
                <a:latin typeface="Calibri" panose="020F0502020204030204" pitchFamily="34" charset="0"/>
                <a:ea typeface="Calibri" panose="020F0502020204030204" pitchFamily="34" charset="0"/>
                <a:cs typeface="Calibri" panose="020F0502020204030204" pitchFamily="34" charset="0"/>
              </a:rPr>
              <a:pPr/>
              <a:t>18</a:t>
            </a:fld>
            <a:endParaRPr lang="en-US" sz="2400" b="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0540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274638"/>
            <a:ext cx="10972801"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36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anose="020F0502020204030204" pitchFamily="34" charset="0"/>
                <a:ea typeface="Calibri" panose="020F0502020204030204" pitchFamily="34" charset="0"/>
                <a:cs typeface="Calibri" panose="020F0502020204030204" pitchFamily="34" charset="0"/>
              </a:rPr>
              <a:t>II. TRIỂN VỌNG CỦA CÔNG NGHỆ TẾ BÀO TRONG TƯƠNG LAI</a:t>
            </a:r>
            <a:endParaRPr lang="en-US" sz="36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TextBox 2"/>
          <p:cNvSpPr txBox="1"/>
          <p:nvPr/>
        </p:nvSpPr>
        <p:spPr>
          <a:xfrm>
            <a:off x="854298" y="1649872"/>
            <a:ext cx="10483403" cy="2554545"/>
          </a:xfrm>
          <a:prstGeom prst="rect">
            <a:avLst/>
          </a:prstGeom>
          <a:noFill/>
        </p:spPr>
        <p:txBody>
          <a:bodyPr wrap="square" rtlCol="0">
            <a:spAutoFit/>
          </a:bodyPr>
          <a:lstStyle/>
          <a:p>
            <a:r>
              <a:rPr lang="en-US" sz="3200" dirty="0">
                <a:latin typeface="Calibri" panose="020F0502020204030204" pitchFamily="34" charset="0"/>
                <a:ea typeface="Calibri" panose="020F0502020204030204" pitchFamily="34" charset="0"/>
                <a:cs typeface="Calibri" panose="020F0502020204030204" pitchFamily="34" charset="0"/>
                <a:sym typeface="Wingdings"/>
              </a:rPr>
              <a:t></a:t>
            </a:r>
            <a:r>
              <a:rPr lang="vi-VN" sz="3200" dirty="0">
                <a:latin typeface="Calibri" panose="020F0502020204030204" pitchFamily="34" charset="0"/>
                <a:ea typeface="Calibri" panose="020F0502020204030204" pitchFamily="34" charset="0"/>
                <a:cs typeface="Calibri" panose="020F0502020204030204" pitchFamily="34" charset="0"/>
                <a:sym typeface="Wingdings"/>
              </a:rPr>
              <a:t> Trong tương lai, sự kết hợp nuôi cấy in vitro với các kĩ thuật hiện đại (kĩ thuật di truyền, in 3D sinh học,...) mang đến nhiều triển vọng cho công nghệ tế bào trong việc tạo ra các sản phẩm có giá trị phục vụ cho đời sống con người, góp phần phát triển kinh tế- xã hội.</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FCCAA6C9-1908-7946-2247-960D4B5D8938}"/>
              </a:ext>
            </a:extLst>
          </p:cNvPr>
          <p:cNvSpPr>
            <a:spLocks noGrp="1"/>
          </p:cNvSpPr>
          <p:nvPr>
            <p:ph type="sldNum" sz="quarter" idx="12"/>
          </p:nvPr>
        </p:nvSpPr>
        <p:spPr/>
        <p:txBody>
          <a:bodyPr vert="horz" lIns="91440" tIns="45720" rIns="91440" bIns="45720" rtlCol="0" anchor="ctr"/>
          <a:lstStyle/>
          <a:p>
            <a:fld id="{39486702-5C61-4A01-B186-E45349A238F8}" type="slidenum">
              <a:rPr lang="en-US" sz="2400" b="1">
                <a:solidFill>
                  <a:schemeClr val="tx1"/>
                </a:solidFill>
                <a:latin typeface="Calibri" panose="020F0502020204030204" pitchFamily="34" charset="0"/>
                <a:ea typeface="Calibri" panose="020F0502020204030204" pitchFamily="34" charset="0"/>
                <a:cs typeface="Calibri" panose="020F0502020204030204" pitchFamily="34" charset="0"/>
              </a:rPr>
              <a:pPr/>
              <a:t>19</a:t>
            </a:fld>
            <a:endParaRPr lang="en-US" sz="2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8341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2">
            <a:extLst>
              <a:ext uri="{FF2B5EF4-FFF2-40B4-BE49-F238E27FC236}">
                <a16:creationId xmlns:a16="http://schemas.microsoft.com/office/drawing/2014/main" id="{BB7AFB29-1B33-779B-C083-D06435272E4C}"/>
              </a:ext>
            </a:extLst>
          </p:cNvPr>
          <p:cNvSpPr/>
          <p:nvPr/>
        </p:nvSpPr>
        <p:spPr>
          <a:xfrm>
            <a:off x="425003" y="425003"/>
            <a:ext cx="11269014" cy="100455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200" dirty="0">
                <a:cs typeface="Times New Roman" panose="02020603050405020304" pitchFamily="18" charset="0"/>
              </a:rPr>
              <a:t>      </a:t>
            </a:r>
            <a:r>
              <a:rPr lang="vi-VN" sz="3200" dirty="0">
                <a:cs typeface="Times New Roman" panose="02020603050405020304" pitchFamily="18" charset="0"/>
              </a:rPr>
              <a:t>Tại sao chỉ từ 1 tế bào (hợp tử) lại có thể phát triển thành một cơ thể hoàn chỉnh có đầy đủ các cơ quan?</a:t>
            </a:r>
          </a:p>
        </p:txBody>
      </p:sp>
      <p:pic>
        <p:nvPicPr>
          <p:cNvPr id="5" name="Picture 3">
            <a:extLst>
              <a:ext uri="{FF2B5EF4-FFF2-40B4-BE49-F238E27FC236}">
                <a16:creationId xmlns:a16="http://schemas.microsoft.com/office/drawing/2014/main" id="{947CF038-4DE3-69F6-45E0-C28795C18132}"/>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745" b="98324" l="2817" r="97586">
                        <a14:foregroundMark x1="73038" y1="12849" x2="73038" y2="12849"/>
                        <a14:foregroundMark x1="78471" y1="21415" x2="78471" y2="21415"/>
                        <a14:foregroundMark x1="84105" y1="24953" x2="84105" y2="24953"/>
                        <a14:foregroundMark x1="73642" y1="30354" x2="73642" y2="30354"/>
                        <a14:foregroundMark x1="65392" y1="34264" x2="65392" y2="34264"/>
                        <a14:foregroundMark x1="62777" y1="66853" x2="62777" y2="66853"/>
                        <a14:foregroundMark x1="62173" y1="73184" x2="62173" y2="73184"/>
                        <a14:foregroundMark x1="60765" y1="70577" x2="60765" y2="70577"/>
                        <a14:foregroundMark x1="59356" y1="73929" x2="60563" y2="73184"/>
                        <a14:foregroundMark x1="31590" y1="43203" x2="31590" y2="43203"/>
                        <a14:foregroundMark x1="52918" y1="43575" x2="52918" y2="43575"/>
                        <a14:foregroundMark x1="36821" y1="84358" x2="36821" y2="84358"/>
                        <a14:foregroundMark x1="40443" y1="45624" x2="40443" y2="45624"/>
                        <a14:foregroundMark x1="42857" y1="47672" x2="42857" y2="47672"/>
                        <a14:foregroundMark x1="52918" y1="45624" x2="52918" y2="45624"/>
                        <a14:foregroundMark x1="54728" y1="45065" x2="54728" y2="45065"/>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62295" y="97887"/>
            <a:ext cx="1323072" cy="1429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191C5B4A-F833-386E-869F-BDD96B1AD296}"/>
              </a:ext>
            </a:extLst>
          </p:cNvPr>
          <p:cNvSpPr>
            <a:spLocks noGrp="1"/>
          </p:cNvSpPr>
          <p:nvPr>
            <p:ph type="sldNum" sz="quarter" idx="12"/>
          </p:nvPr>
        </p:nvSpPr>
        <p:spPr/>
        <p:txBody>
          <a:bodyPr vert="horz" lIns="91440" tIns="45720" rIns="91440" bIns="45720" rtlCol="0" anchor="ctr"/>
          <a:lstStyle/>
          <a:p>
            <a:fld id="{39486702-5C61-4A01-B186-E45349A238F8}" type="slidenum">
              <a:rPr lang="en-US" sz="2400" b="1">
                <a:solidFill>
                  <a:schemeClr val="tx1"/>
                </a:solidFill>
              </a:rPr>
              <a:pPr/>
              <a:t>2</a:t>
            </a:fld>
            <a:endParaRPr lang="en-US" sz="2400" b="1">
              <a:solidFill>
                <a:schemeClr val="tx1"/>
              </a:solidFill>
            </a:endParaRPr>
          </a:p>
        </p:txBody>
      </p:sp>
      <p:pic>
        <p:nvPicPr>
          <p:cNvPr id="6" name="Picture 5">
            <a:extLst>
              <a:ext uri="{FF2B5EF4-FFF2-40B4-BE49-F238E27FC236}">
                <a16:creationId xmlns:a16="http://schemas.microsoft.com/office/drawing/2014/main" id="{3F2B6D5D-6FC1-BD77-787F-F1FCB65DFD84}"/>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622093" y="1527443"/>
            <a:ext cx="10874834" cy="4387492"/>
          </a:xfrm>
          <a:prstGeom prst="rect">
            <a:avLst/>
          </a:prstGeom>
        </p:spPr>
      </p:pic>
      <p:sp>
        <p:nvSpPr>
          <p:cNvPr id="7" name="TextBox 6">
            <a:extLst>
              <a:ext uri="{FF2B5EF4-FFF2-40B4-BE49-F238E27FC236}">
                <a16:creationId xmlns:a16="http://schemas.microsoft.com/office/drawing/2014/main" id="{F1EA764B-DCBE-CC6C-E2B7-C0941DC47A8D}"/>
              </a:ext>
            </a:extLst>
          </p:cNvPr>
          <p:cNvSpPr txBox="1"/>
          <p:nvPr/>
        </p:nvSpPr>
        <p:spPr>
          <a:xfrm>
            <a:off x="5753854" y="5421240"/>
            <a:ext cx="5726248" cy="523220"/>
          </a:xfrm>
          <a:prstGeom prst="rect">
            <a:avLst/>
          </a:prstGeom>
          <a:noFill/>
        </p:spPr>
        <p:txBody>
          <a:bodyPr wrap="none" rtlCol="0">
            <a:spAutoFit/>
          </a:bodyPr>
          <a:lstStyle/>
          <a:p>
            <a:r>
              <a:rPr lang="en-US" sz="2800" b="1" dirty="0" err="1"/>
              <a:t>Hình</a:t>
            </a:r>
            <a:r>
              <a:rPr lang="en-US" sz="2800" b="1" dirty="0"/>
              <a:t>. </a:t>
            </a:r>
            <a:r>
              <a:rPr lang="en-US" sz="2800" dirty="0" err="1"/>
              <a:t>Sơ</a:t>
            </a:r>
            <a:r>
              <a:rPr lang="en-US" sz="2800" dirty="0"/>
              <a:t> </a:t>
            </a:r>
            <a:r>
              <a:rPr lang="en-US" sz="2800" dirty="0" err="1"/>
              <a:t>đồ</a:t>
            </a:r>
            <a:r>
              <a:rPr lang="en-US" sz="2800" dirty="0"/>
              <a:t> </a:t>
            </a:r>
            <a:r>
              <a:rPr lang="en-US" sz="2800" dirty="0" err="1"/>
              <a:t>sinh</a:t>
            </a:r>
            <a:r>
              <a:rPr lang="en-US" sz="2800" dirty="0"/>
              <a:t> </a:t>
            </a:r>
            <a:r>
              <a:rPr lang="en-US" sz="2800" dirty="0" err="1"/>
              <a:t>sản</a:t>
            </a:r>
            <a:r>
              <a:rPr lang="en-US" sz="2800" dirty="0"/>
              <a:t> </a:t>
            </a:r>
            <a:r>
              <a:rPr lang="en-US" sz="2800" dirty="0" err="1"/>
              <a:t>hữu</a:t>
            </a:r>
            <a:r>
              <a:rPr lang="en-US" sz="2800" dirty="0"/>
              <a:t> </a:t>
            </a:r>
            <a:r>
              <a:rPr lang="en-US" sz="2800" dirty="0" err="1"/>
              <a:t>tính</a:t>
            </a:r>
            <a:r>
              <a:rPr lang="en-US" sz="2800" dirty="0"/>
              <a:t> ở </a:t>
            </a:r>
            <a:r>
              <a:rPr lang="en-US" sz="2800" dirty="0" err="1"/>
              <a:t>người</a:t>
            </a:r>
            <a:endParaRPr lang="en-US" sz="2800" dirty="0"/>
          </a:p>
        </p:txBody>
      </p:sp>
    </p:spTree>
    <p:extLst>
      <p:ext uri="{BB962C8B-B14F-4D97-AF65-F5344CB8AC3E}">
        <p14:creationId xmlns:p14="http://schemas.microsoft.com/office/powerpoint/2010/main" val="3962951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áy in 3D sinh học, in da trực tiếp lên vết thương - THDT">
            <a:hlinkClick r:id="" action="ppaction://media"/>
            <a:extLst>
              <a:ext uri="{FF2B5EF4-FFF2-40B4-BE49-F238E27FC236}">
                <a16:creationId xmlns:a16="http://schemas.microsoft.com/office/drawing/2014/main" id="{AD9A5644-1218-2DF9-605B-256386D98E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1019" y="306025"/>
            <a:ext cx="11109961" cy="6245949"/>
          </a:xfrm>
          <a:prstGeom prst="rect">
            <a:avLst/>
          </a:prstGeom>
        </p:spPr>
      </p:pic>
      <p:sp>
        <p:nvSpPr>
          <p:cNvPr id="3" name="Slide Number Placeholder 2">
            <a:extLst>
              <a:ext uri="{FF2B5EF4-FFF2-40B4-BE49-F238E27FC236}">
                <a16:creationId xmlns:a16="http://schemas.microsoft.com/office/drawing/2014/main" id="{FB8F13D8-49BF-C02C-5F41-578504006409}"/>
              </a:ext>
            </a:extLst>
          </p:cNvPr>
          <p:cNvSpPr>
            <a:spLocks noGrp="1"/>
          </p:cNvSpPr>
          <p:nvPr>
            <p:ph type="sldNum" sz="quarter" idx="12"/>
          </p:nvPr>
        </p:nvSpPr>
        <p:spPr/>
        <p:txBody>
          <a:bodyPr vert="horz" lIns="91440" tIns="45720" rIns="91440" bIns="45720" rtlCol="0" anchor="ctr"/>
          <a:lstStyle/>
          <a:p>
            <a:fld id="{39486702-5C61-4A01-B186-E45349A238F8}" type="slidenum">
              <a:rPr lang="en-US" sz="2400" b="1">
                <a:solidFill>
                  <a:schemeClr val="tx1"/>
                </a:solidFill>
              </a:rPr>
              <a:pPr/>
              <a:t>20</a:t>
            </a:fld>
            <a:endParaRPr lang="en-US" sz="2400" b="1" dirty="0">
              <a:solidFill>
                <a:schemeClr val="tx1"/>
              </a:solidFill>
            </a:endParaRPr>
          </a:p>
        </p:txBody>
      </p:sp>
    </p:spTree>
    <p:extLst>
      <p:ext uri="{BB962C8B-B14F-4D97-AF65-F5344CB8AC3E}">
        <p14:creationId xmlns:p14="http://schemas.microsoft.com/office/powerpoint/2010/main" val="5459878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anose="020F0502020204030204" pitchFamily="34" charset="0"/>
                <a:ea typeface="Calibri" panose="020F0502020204030204" pitchFamily="34" charset="0"/>
                <a:cs typeface="Calibri" panose="020F0502020204030204" pitchFamily="34" charset="0"/>
              </a:rPr>
              <a:t>LUYỆN TẬP</a:t>
            </a:r>
            <a:endParaRPr lang="en-US"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p:cNvSpPr/>
          <p:nvPr/>
        </p:nvSpPr>
        <p:spPr>
          <a:xfrm>
            <a:off x="811369" y="1313641"/>
            <a:ext cx="10676586" cy="289983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3200" dirty="0">
                <a:latin typeface="Calibri" panose="020F0502020204030204" pitchFamily="34" charset="0"/>
                <a:ea typeface="Calibri" panose="020F0502020204030204" pitchFamily="34" charset="0"/>
                <a:cs typeface="Calibri" panose="020F0502020204030204" pitchFamily="34" charset="0"/>
              </a:rPr>
              <a:t>1. Các tiêu chí nào mà sản phẩm tạo thành từ công nghệ tế bào đang hướng đến trong giai đoạn hiện nay?</a:t>
            </a:r>
          </a:p>
          <a:p>
            <a:r>
              <a:rPr lang="vi-VN" sz="3200" b="1" dirty="0">
                <a:latin typeface="Calibri" panose="020F0502020204030204" pitchFamily="34" charset="0"/>
                <a:ea typeface="Calibri" panose="020F0502020204030204" pitchFamily="34" charset="0"/>
                <a:cs typeface="Calibri" panose="020F0502020204030204" pitchFamily="34" charset="0"/>
              </a:rPr>
              <a:t>	A. </a:t>
            </a:r>
            <a:r>
              <a:rPr lang="vi-VN" sz="3200" dirty="0">
                <a:latin typeface="Calibri" panose="020F0502020204030204" pitchFamily="34" charset="0"/>
                <a:ea typeface="Calibri" panose="020F0502020204030204" pitchFamily="34" charset="0"/>
                <a:cs typeface="Calibri" panose="020F0502020204030204" pitchFamily="34" charset="0"/>
              </a:rPr>
              <a:t>Giá thành rẻ và chất lượng cao.</a:t>
            </a:r>
          </a:p>
          <a:p>
            <a:r>
              <a:rPr lang="vi-VN" sz="3200" b="1" dirty="0">
                <a:latin typeface="Calibri" panose="020F0502020204030204" pitchFamily="34" charset="0"/>
                <a:ea typeface="Calibri" panose="020F0502020204030204" pitchFamily="34" charset="0"/>
                <a:cs typeface="Calibri" panose="020F0502020204030204" pitchFamily="34" charset="0"/>
              </a:rPr>
              <a:t>	B. </a:t>
            </a:r>
            <a:r>
              <a:rPr lang="vi-VN" sz="3200" dirty="0">
                <a:latin typeface="Calibri" panose="020F0502020204030204" pitchFamily="34" charset="0"/>
                <a:ea typeface="Calibri" panose="020F0502020204030204" pitchFamily="34" charset="0"/>
                <a:cs typeface="Calibri" panose="020F0502020204030204" pitchFamily="34" charset="0"/>
              </a:rPr>
              <a:t>Giá thành rẻ và chất lượng trung bình.</a:t>
            </a:r>
          </a:p>
          <a:p>
            <a:r>
              <a:rPr lang="vi-VN" sz="3200" b="1" dirty="0">
                <a:latin typeface="Calibri" panose="020F0502020204030204" pitchFamily="34" charset="0"/>
                <a:ea typeface="Calibri" panose="020F0502020204030204" pitchFamily="34" charset="0"/>
                <a:cs typeface="Calibri" panose="020F0502020204030204" pitchFamily="34" charset="0"/>
              </a:rPr>
              <a:t>	C. </a:t>
            </a:r>
            <a:r>
              <a:rPr lang="vi-VN" sz="3200" dirty="0">
                <a:latin typeface="Calibri" panose="020F0502020204030204" pitchFamily="34" charset="0"/>
                <a:ea typeface="Calibri" panose="020F0502020204030204" pitchFamily="34" charset="0"/>
                <a:cs typeface="Calibri" panose="020F0502020204030204" pitchFamily="34" charset="0"/>
              </a:rPr>
              <a:t>Chất lượng cao và thân thiện với môi trường.</a:t>
            </a:r>
          </a:p>
          <a:p>
            <a:r>
              <a:rPr lang="vi-VN" sz="3200" b="1" dirty="0">
                <a:latin typeface="Calibri" panose="020F0502020204030204" pitchFamily="34" charset="0"/>
                <a:ea typeface="Calibri" panose="020F0502020204030204" pitchFamily="34" charset="0"/>
                <a:cs typeface="Calibri" panose="020F0502020204030204" pitchFamily="34" charset="0"/>
              </a:rPr>
              <a:t>	D. </a:t>
            </a:r>
            <a:r>
              <a:rPr lang="vi-VN" sz="3200" dirty="0">
                <a:latin typeface="Calibri" panose="020F0502020204030204" pitchFamily="34" charset="0"/>
                <a:ea typeface="Calibri" panose="020F0502020204030204" pitchFamily="34" charset="0"/>
                <a:cs typeface="Calibri" panose="020F0502020204030204" pitchFamily="34" charset="0"/>
              </a:rPr>
              <a:t>Chất lượng và số lượng đều cao.</a:t>
            </a:r>
          </a:p>
        </p:txBody>
      </p:sp>
      <p:pic>
        <p:nvPicPr>
          <p:cNvPr id="4"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745" b="98324" l="2817" r="97586">
                        <a14:foregroundMark x1="73038" y1="12849" x2="73038" y2="12849"/>
                        <a14:foregroundMark x1="78471" y1="21415" x2="78471" y2="21415"/>
                        <a14:foregroundMark x1="84105" y1="24953" x2="84105" y2="24953"/>
                        <a14:foregroundMark x1="73642" y1="30354" x2="73642" y2="30354"/>
                        <a14:foregroundMark x1="65392" y1="34264" x2="65392" y2="34264"/>
                        <a14:foregroundMark x1="62777" y1="66853" x2="62777" y2="66853"/>
                        <a14:foregroundMark x1="62173" y1="73184" x2="62173" y2="73184"/>
                        <a14:foregroundMark x1="60765" y1="70577" x2="60765" y2="70577"/>
                        <a14:foregroundMark x1="59356" y1="73929" x2="60563" y2="73184"/>
                        <a14:foregroundMark x1="31590" y1="43203" x2="31590" y2="43203"/>
                        <a14:foregroundMark x1="52918" y1="43575" x2="52918" y2="43575"/>
                        <a14:foregroundMark x1="36821" y1="84358" x2="36821" y2="84358"/>
                        <a14:foregroundMark x1="40443" y1="45624" x2="40443" y2="45624"/>
                        <a14:foregroundMark x1="42857" y1="47672" x2="42857" y2="47672"/>
                        <a14:foregroundMark x1="52918" y1="45624" x2="52918" y2="45624"/>
                        <a14:foregroundMark x1="54728" y1="45065" x2="54728" y2="45065"/>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74610" y="428707"/>
            <a:ext cx="1323072" cy="1429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11369" y="4322107"/>
            <a:ext cx="10676586" cy="914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latin typeface="Calibri" panose="020F0502020204030204" pitchFamily="34" charset="0"/>
                <a:ea typeface="Calibri" panose="020F0502020204030204" pitchFamily="34" charset="0"/>
                <a:cs typeface="Calibri" panose="020F0502020204030204" pitchFamily="34" charset="0"/>
              </a:rPr>
              <a:t> </a:t>
            </a:r>
            <a:r>
              <a:rPr lang="vi-VN" sz="3200" dirty="0">
                <a:latin typeface="Calibri" panose="020F0502020204030204" pitchFamily="34" charset="0"/>
                <a:ea typeface="Calibri" panose="020F0502020204030204" pitchFamily="34" charset="0"/>
                <a:cs typeface="Calibri" panose="020F0502020204030204" pitchFamily="34" charset="0"/>
              </a:rPr>
              <a:t>2. Tại sao việc ứng dụng công nghệ tế bào góp phần đảm bảo an ninh lương thực trên thế giới?</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745" b="98324" l="2817" r="97586">
                        <a14:foregroundMark x1="73038" y1="12849" x2="73038" y2="12849"/>
                        <a14:foregroundMark x1="78471" y1="21415" x2="78471" y2="21415"/>
                        <a14:foregroundMark x1="84105" y1="24953" x2="84105" y2="24953"/>
                        <a14:foregroundMark x1="73642" y1="30354" x2="73642" y2="30354"/>
                        <a14:foregroundMark x1="65392" y1="34264" x2="65392" y2="34264"/>
                        <a14:foregroundMark x1="62777" y1="66853" x2="62777" y2="66853"/>
                        <a14:foregroundMark x1="62173" y1="73184" x2="62173" y2="73184"/>
                        <a14:foregroundMark x1="60765" y1="70577" x2="60765" y2="70577"/>
                        <a14:foregroundMark x1="59356" y1="73929" x2="60563" y2="73184"/>
                        <a14:foregroundMark x1="31590" y1="43203" x2="31590" y2="43203"/>
                        <a14:foregroundMark x1="52918" y1="43575" x2="52918" y2="43575"/>
                        <a14:foregroundMark x1="36821" y1="84358" x2="36821" y2="84358"/>
                        <a14:foregroundMark x1="40443" y1="45624" x2="40443" y2="45624"/>
                        <a14:foregroundMark x1="42857" y1="47672" x2="42857" y2="47672"/>
                        <a14:foregroundMark x1="52918" y1="45624" x2="52918" y2="45624"/>
                        <a14:foregroundMark x1="54728" y1="45065" x2="54728" y2="45065"/>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18647" y="3977107"/>
            <a:ext cx="1323072" cy="1429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811369" y="5452463"/>
            <a:ext cx="10676585" cy="9144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200" dirty="0">
                <a:latin typeface="Calibri" panose="020F0502020204030204" pitchFamily="34" charset="0"/>
                <a:ea typeface="Calibri" panose="020F0502020204030204" pitchFamily="34" charset="0"/>
                <a:cs typeface="Calibri" panose="020F0502020204030204" pitchFamily="34" charset="0"/>
              </a:rPr>
              <a:t>	3. Trong tương lai, việc ứng dụng công nghệ tế bào sẽ mở ra cơ hội phát triển cho những ngành nhề nào? Giải thích.</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745" b="98324" l="2817" r="97586">
                        <a14:foregroundMark x1="73038" y1="12849" x2="73038" y2="12849"/>
                        <a14:foregroundMark x1="78471" y1="21415" x2="78471" y2="21415"/>
                        <a14:foregroundMark x1="84105" y1="24953" x2="84105" y2="24953"/>
                        <a14:foregroundMark x1="73642" y1="30354" x2="73642" y2="30354"/>
                        <a14:foregroundMark x1="65392" y1="34264" x2="65392" y2="34264"/>
                        <a14:foregroundMark x1="62777" y1="66853" x2="62777" y2="66853"/>
                        <a14:foregroundMark x1="62173" y1="73184" x2="62173" y2="73184"/>
                        <a14:foregroundMark x1="60765" y1="70577" x2="60765" y2="70577"/>
                        <a14:foregroundMark x1="59356" y1="73929" x2="60563" y2="73184"/>
                        <a14:foregroundMark x1="31590" y1="43203" x2="31590" y2="43203"/>
                        <a14:foregroundMark x1="52918" y1="43575" x2="52918" y2="43575"/>
                        <a14:foregroundMark x1="36821" y1="84358" x2="36821" y2="84358"/>
                        <a14:foregroundMark x1="40443" y1="45624" x2="40443" y2="45624"/>
                        <a14:foregroundMark x1="42857" y1="47672" x2="42857" y2="47672"/>
                        <a14:foregroundMark x1="52918" y1="45624" x2="52918" y2="45624"/>
                        <a14:foregroundMark x1="54728" y1="45065" x2="54728" y2="45065"/>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39144" y="5040338"/>
            <a:ext cx="1323072" cy="1429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lide Number Placeholder 8">
            <a:extLst>
              <a:ext uri="{FF2B5EF4-FFF2-40B4-BE49-F238E27FC236}">
                <a16:creationId xmlns:a16="http://schemas.microsoft.com/office/drawing/2014/main" id="{51FDEE60-4BFF-0F21-93B4-C283FED98223}"/>
              </a:ext>
            </a:extLst>
          </p:cNvPr>
          <p:cNvSpPr>
            <a:spLocks noGrp="1"/>
          </p:cNvSpPr>
          <p:nvPr>
            <p:ph type="sldNum" sz="quarter" idx="12"/>
          </p:nvPr>
        </p:nvSpPr>
        <p:spPr/>
        <p:txBody>
          <a:bodyPr vert="horz" lIns="91440" tIns="45720" rIns="91440" bIns="45720" rtlCol="0" anchor="ctr"/>
          <a:lstStyle/>
          <a:p>
            <a:fld id="{39486702-5C61-4A01-B186-E45349A238F8}" type="slidenum">
              <a:rPr lang="en-US" sz="2400" b="1">
                <a:solidFill>
                  <a:schemeClr val="tx1"/>
                </a:solidFill>
                <a:latin typeface="Calibri" panose="020F0502020204030204" pitchFamily="34" charset="0"/>
                <a:ea typeface="Calibri" panose="020F0502020204030204" pitchFamily="34" charset="0"/>
                <a:cs typeface="Calibri" panose="020F0502020204030204" pitchFamily="34" charset="0"/>
              </a:rPr>
              <a:pPr/>
              <a:t>21</a:t>
            </a:fld>
            <a:endParaRPr lang="en-US" sz="2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0638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8717C98-2056-60B5-6A9F-13C990FA954A}"/>
              </a:ext>
            </a:extLst>
          </p:cNvPr>
          <p:cNvSpPr>
            <a:spLocks noGrp="1"/>
          </p:cNvSpPr>
          <p:nvPr>
            <p:ph type="sldNum" sz="quarter" idx="12"/>
          </p:nvPr>
        </p:nvSpPr>
        <p:spPr/>
        <p:txBody>
          <a:bodyPr vert="horz" lIns="91440" tIns="45720" rIns="91440" bIns="45720" rtlCol="0" anchor="ctr"/>
          <a:lstStyle/>
          <a:p>
            <a:fld id="{39486702-5C61-4A01-B186-E45349A238F8}" type="slidenum">
              <a:rPr lang="en-US" sz="2400" b="1">
                <a:solidFill>
                  <a:schemeClr val="tx1"/>
                </a:solidFill>
              </a:rPr>
              <a:pPr/>
              <a:t>22</a:t>
            </a:fld>
            <a:endParaRPr lang="en-US" sz="2400" b="1">
              <a:solidFill>
                <a:schemeClr val="tx1"/>
              </a:solidFill>
            </a:endParaRPr>
          </a:p>
        </p:txBody>
      </p:sp>
      <p:grpSp>
        <p:nvGrpSpPr>
          <p:cNvPr id="6" name="Group 5">
            <a:extLst>
              <a:ext uri="{FF2B5EF4-FFF2-40B4-BE49-F238E27FC236}">
                <a16:creationId xmlns:a16="http://schemas.microsoft.com/office/drawing/2014/main" id="{4499C7AA-29D6-B92F-A4B8-BEF12CCA0C69}"/>
              </a:ext>
            </a:extLst>
          </p:cNvPr>
          <p:cNvGrpSpPr/>
          <p:nvPr/>
        </p:nvGrpSpPr>
        <p:grpSpPr>
          <a:xfrm>
            <a:off x="2261419" y="-405581"/>
            <a:ext cx="7669161" cy="7669161"/>
            <a:chOff x="2261419" y="-405581"/>
            <a:chExt cx="7669161" cy="7669161"/>
          </a:xfrm>
        </p:grpSpPr>
        <p:pic>
          <p:nvPicPr>
            <p:cNvPr id="4" name="Picture 3">
              <a:extLst>
                <a:ext uri="{FF2B5EF4-FFF2-40B4-BE49-F238E27FC236}">
                  <a16:creationId xmlns:a16="http://schemas.microsoft.com/office/drawing/2014/main" id="{FC83329C-2FC0-00E3-43CD-BDA2F12AC5E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6364" r="94182">
                          <a14:foregroundMark x1="24000" y1="24182" x2="62364" y2="36909"/>
                          <a14:foregroundMark x1="62364" y1="36909" x2="71273" y2="42545"/>
                          <a14:foregroundMark x1="69273" y1="20000" x2="72364" y2="22545"/>
                          <a14:foregroundMark x1="16364" y1="25636" x2="18182" y2="34182"/>
                          <a14:foregroundMark x1="8727" y1="29818" x2="16182" y2="41091"/>
                          <a14:foregroundMark x1="12182" y1="46545" x2="12182" y2="46545"/>
                          <a14:foregroundMark x1="35636" y1="44000" x2="35636" y2="44000"/>
                          <a14:foregroundMark x1="49273" y1="70909" x2="49273" y2="70909"/>
                          <a14:foregroundMark x1="56909" y1="64545" x2="56909" y2="64545"/>
                          <a14:foregroundMark x1="49636" y1="71818" x2="49636" y2="71818"/>
                          <a14:foregroundMark x1="40364" y1="77818" x2="60727" y2="70727"/>
                          <a14:foregroundMark x1="60727" y1="70727" x2="72000" y2="70727"/>
                          <a14:foregroundMark x1="72000" y1="70727" x2="81636" y2="66182"/>
                          <a14:foregroundMark x1="81636" y1="66182" x2="90727" y2="47091"/>
                          <a14:foregroundMark x1="90727" y1="47091" x2="87091" y2="47091"/>
                          <a14:foregroundMark x1="54182" y1="69636" x2="54182" y2="69636"/>
                          <a14:foregroundMark x1="19273" y1="26727" x2="32364" y2="20545"/>
                          <a14:foregroundMark x1="14727" y1="27636" x2="14727" y2="27636"/>
                          <a14:foregroundMark x1="6909" y1="30364" x2="6909" y2="30364"/>
                          <a14:foregroundMark x1="6909" y1="32727" x2="6909" y2="32727"/>
                          <a14:foregroundMark x1="74364" y1="19818" x2="74364" y2="19818"/>
                          <a14:foregroundMark x1="74364" y1="14909" x2="74364" y2="14909"/>
                          <a14:foregroundMark x1="88545" y1="43091" x2="88545" y2="43091"/>
                          <a14:foregroundMark x1="92364" y1="41636" x2="92364" y2="41636"/>
                          <a14:foregroundMark x1="93455" y1="42000" x2="93455" y2="42000"/>
                          <a14:foregroundMark x1="94182" y1="42000" x2="94182" y2="42000"/>
                          <a14:foregroundMark x1="93273" y1="40000" x2="93273" y2="40000"/>
                          <a14:foregroundMark x1="79818" y1="74909" x2="79818" y2="74909"/>
                          <a14:foregroundMark x1="40545" y1="84727" x2="40545" y2="84727"/>
                          <a14:foregroundMark x1="35818" y1="87273" x2="35818" y2="87273"/>
                        </a14:backgroundRemoval>
                      </a14:imgEffect>
                      <a14:imgEffect>
                        <a14:sharpenSoften amount="50000"/>
                      </a14:imgEffect>
                      <a14:imgEffect>
                        <a14:brightnessContrast contrast="40000"/>
                      </a14:imgEffect>
                    </a14:imgLayer>
                  </a14:imgProps>
                </a:ext>
              </a:extLst>
            </a:blip>
            <a:stretch>
              <a:fillRect/>
            </a:stretch>
          </p:blipFill>
          <p:spPr>
            <a:xfrm>
              <a:off x="2261419" y="-405581"/>
              <a:ext cx="7669161" cy="7669161"/>
            </a:xfrm>
            <a:prstGeom prst="rect">
              <a:avLst/>
            </a:prstGeom>
          </p:spPr>
        </p:pic>
        <p:sp>
          <p:nvSpPr>
            <p:cNvPr id="5" name="Rectangle 4">
              <a:extLst>
                <a:ext uri="{FF2B5EF4-FFF2-40B4-BE49-F238E27FC236}">
                  <a16:creationId xmlns:a16="http://schemas.microsoft.com/office/drawing/2014/main" id="{CD1EBD43-A518-3E22-2D69-AF7EF163F8C2}"/>
                </a:ext>
              </a:extLst>
            </p:cNvPr>
            <p:cNvSpPr/>
            <p:nvPr/>
          </p:nvSpPr>
          <p:spPr>
            <a:xfrm>
              <a:off x="5206181" y="766916"/>
              <a:ext cx="1917290" cy="8111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385374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anose="020F0502020204030204" pitchFamily="34" charset="0"/>
                <a:ea typeface="Calibri" panose="020F0502020204030204" pitchFamily="34" charset="0"/>
                <a:cs typeface="Calibri" panose="020F0502020204030204" pitchFamily="34" charset="0"/>
              </a:rPr>
              <a:t>NỘI DUNG</a:t>
            </a:r>
            <a:endParaRPr lang="en-US"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normAutofit/>
          </a:bodyPr>
          <a:lstStyle/>
          <a:p>
            <a:pPr marL="0" indent="0">
              <a:buNone/>
            </a:pPr>
            <a:r>
              <a:rPr lang="vi-VN" sz="2800" b="1" dirty="0">
                <a:latin typeface="Calibri" panose="020F0502020204030204" pitchFamily="34" charset="0"/>
                <a:ea typeface="Calibri" panose="020F0502020204030204" pitchFamily="34" charset="0"/>
                <a:cs typeface="Calibri" panose="020F0502020204030204" pitchFamily="34" charset="0"/>
              </a:rPr>
              <a:t>I. CƠ SỞ KHOA HỌC CỦA CÔNG NGHỆ TẾ BÀO</a:t>
            </a:r>
          </a:p>
          <a:p>
            <a:pPr marL="0" indent="0">
              <a:buNone/>
            </a:pPr>
            <a:r>
              <a:rPr lang="vi-VN" sz="2800" b="1" dirty="0">
                <a:latin typeface="Calibri" panose="020F0502020204030204" pitchFamily="34" charset="0"/>
                <a:ea typeface="Calibri" panose="020F0502020204030204" pitchFamily="34" charset="0"/>
                <a:cs typeface="Calibri" panose="020F0502020204030204" pitchFamily="34" charset="0"/>
              </a:rPr>
              <a:t>II. TRIỂN VỌNG CỦA CÔNG NGHỆ TẾ BÀO TRONG TƯƠNG LAI</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824" y="3056901"/>
            <a:ext cx="4963218" cy="30523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0042" y="3056901"/>
            <a:ext cx="5053154" cy="3065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a:extLst>
              <a:ext uri="{FF2B5EF4-FFF2-40B4-BE49-F238E27FC236}">
                <a16:creationId xmlns:a16="http://schemas.microsoft.com/office/drawing/2014/main" id="{0414888B-7BA2-E28E-42A0-1CD08DF7A22A}"/>
              </a:ext>
            </a:extLst>
          </p:cNvPr>
          <p:cNvSpPr>
            <a:spLocks noGrp="1"/>
          </p:cNvSpPr>
          <p:nvPr>
            <p:ph type="sldNum" sz="quarter" idx="12"/>
          </p:nvPr>
        </p:nvSpPr>
        <p:spPr/>
        <p:txBody>
          <a:bodyPr vert="horz" lIns="91440" tIns="45720" rIns="91440" bIns="45720" rtlCol="0" anchor="ctr"/>
          <a:lstStyle/>
          <a:p>
            <a:fld id="{39486702-5C61-4A01-B186-E45349A238F8}" type="slidenum">
              <a:rPr lang="en-US" sz="2400" b="1">
                <a:solidFill>
                  <a:schemeClr val="tx1"/>
                </a:solidFill>
              </a:rPr>
              <a:pPr/>
              <a:t>3</a:t>
            </a:fld>
            <a:endParaRPr lang="en-US" sz="2400" b="1" dirty="0">
              <a:solidFill>
                <a:schemeClr val="tx1"/>
              </a:solidFill>
            </a:endParaRPr>
          </a:p>
        </p:txBody>
      </p:sp>
    </p:spTree>
    <p:extLst>
      <p:ext uri="{BB962C8B-B14F-4D97-AF65-F5344CB8AC3E}">
        <p14:creationId xmlns:p14="http://schemas.microsoft.com/office/powerpoint/2010/main" val="126048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Bài 1, 2, 3, 4, 5 trang 159 Sinh học 11 Nâng cao – Trình bày cơ sở khoa học  và phương pháp của các hình thức nhân giống (giâm, chiết, ghép, nuôi cấy  mô)."/>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16182" y="360608"/>
            <a:ext cx="7597507" cy="5432854"/>
          </a:xfrm>
          <a:prstGeom prst="rect">
            <a:avLst/>
          </a:prstGeom>
          <a:noFill/>
          <a:extLst>
            <a:ext uri="{909E8E84-426E-40DD-AFC4-6F175D3DCCD1}">
              <a14:hiddenFill xmlns:a14="http://schemas.microsoft.com/office/drawing/2010/main">
                <a:solidFill>
                  <a:srgbClr val="FFFFFF"/>
                </a:solidFill>
              </a14:hiddenFill>
            </a:ext>
          </a:extLst>
        </p:spPr>
      </p:pic>
      <p:sp>
        <p:nvSpPr>
          <p:cNvPr id="2" name="Cloud Callout 1"/>
          <p:cNvSpPr/>
          <p:nvPr/>
        </p:nvSpPr>
        <p:spPr>
          <a:xfrm>
            <a:off x="7237927" y="360608"/>
            <a:ext cx="3975279" cy="1803043"/>
          </a:xfrm>
          <a:prstGeom prst="cloud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3600" dirty="0">
                <a:latin typeface="Calibri" panose="020F0502020204030204" pitchFamily="34" charset="0"/>
                <a:ea typeface="Calibri" panose="020F0502020204030204" pitchFamily="34" charset="0"/>
                <a:cs typeface="Calibri" panose="020F0502020204030204" pitchFamily="34" charset="0"/>
              </a:rPr>
              <a:t>Công nghệ tế bào là gì?</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3" name="TextBox 2"/>
          <p:cNvSpPr txBox="1"/>
          <p:nvPr/>
        </p:nvSpPr>
        <p:spPr>
          <a:xfrm>
            <a:off x="875764" y="4301544"/>
            <a:ext cx="10586434" cy="255454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3200" b="1" dirty="0">
                <a:cs typeface="Times New Roman" panose="02020603050405020304" pitchFamily="18" charset="0"/>
                <a:sym typeface="Wingdings"/>
              </a:rPr>
              <a:t></a:t>
            </a:r>
            <a:r>
              <a:rPr lang="vi-VN" sz="3200" b="1" dirty="0">
                <a:cs typeface="Times New Roman" panose="02020603050405020304" pitchFamily="18" charset="0"/>
                <a:sym typeface="Wingdings"/>
              </a:rPr>
              <a:t> Công nghệ tế bào </a:t>
            </a:r>
            <a:r>
              <a:rPr lang="vi-VN" sz="3200" dirty="0">
                <a:cs typeface="Times New Roman" panose="02020603050405020304" pitchFamily="18" charset="0"/>
                <a:sym typeface="Wingdings"/>
              </a:rPr>
              <a:t>là quy trình công nghệ </a:t>
            </a:r>
            <a:r>
              <a:rPr lang="vi-VN" sz="3200" dirty="0">
                <a:solidFill>
                  <a:srgbClr val="FF0000"/>
                </a:solidFill>
                <a:cs typeface="Times New Roman" panose="02020603050405020304" pitchFamily="18" charset="0"/>
                <a:sym typeface="Wingdings"/>
              </a:rPr>
              <a:t>ứng dụng phương pháp nuôi cấy tế bào</a:t>
            </a:r>
            <a:r>
              <a:rPr lang="vi-VN" sz="3200" dirty="0">
                <a:cs typeface="Times New Roman" panose="02020603050405020304" pitchFamily="18" charset="0"/>
                <a:sym typeface="Wingdings"/>
              </a:rPr>
              <a:t> hoặc </a:t>
            </a:r>
            <a:r>
              <a:rPr lang="vi-VN" sz="3200" dirty="0">
                <a:solidFill>
                  <a:srgbClr val="FF0000"/>
                </a:solidFill>
                <a:cs typeface="Times New Roman" panose="02020603050405020304" pitchFamily="18" charset="0"/>
                <a:sym typeface="Wingdings"/>
              </a:rPr>
              <a:t>mô</a:t>
            </a:r>
            <a:r>
              <a:rPr lang="vi-VN" sz="3200" dirty="0">
                <a:cs typeface="Times New Roman" panose="02020603050405020304" pitchFamily="18" charset="0"/>
                <a:sym typeface="Wingdings"/>
              </a:rPr>
              <a:t> dựa trên </a:t>
            </a:r>
            <a:r>
              <a:rPr lang="vi-VN" sz="3200" u="sng" dirty="0">
                <a:cs typeface="Times New Roman" panose="02020603050405020304" pitchFamily="18" charset="0"/>
                <a:sym typeface="Wingdings"/>
              </a:rPr>
              <a:t>tính toàn năng của tế bào</a:t>
            </a:r>
            <a:r>
              <a:rPr lang="vi-VN" sz="3200" dirty="0">
                <a:cs typeface="Times New Roman" panose="02020603050405020304" pitchFamily="18" charset="0"/>
                <a:sym typeface="Wingdings"/>
              </a:rPr>
              <a:t>, có quy trình xác định </a:t>
            </a:r>
            <a:r>
              <a:rPr lang="vi-VN" sz="3200" b="1" dirty="0">
                <a:cs typeface="Times New Roman" panose="02020603050405020304" pitchFamily="18" charset="0"/>
                <a:sym typeface="Wingdings"/>
              </a:rPr>
              <a:t>nhằm</a:t>
            </a:r>
            <a:r>
              <a:rPr lang="vi-VN" sz="3200" dirty="0">
                <a:cs typeface="Times New Roman" panose="02020603050405020304" pitchFamily="18" charset="0"/>
                <a:sym typeface="Wingdings"/>
              </a:rPr>
              <a:t> </a:t>
            </a:r>
            <a:r>
              <a:rPr lang="vi-VN" sz="3200" u="sng" dirty="0">
                <a:cs typeface="Times New Roman" panose="02020603050405020304" pitchFamily="18" charset="0"/>
                <a:sym typeface="Wingdings"/>
              </a:rPr>
              <a:t>tạo ra các cơ quan hay cơ thể hoàn chỉnh</a:t>
            </a:r>
            <a:r>
              <a:rPr lang="vi-VN" sz="3200" dirty="0">
                <a:cs typeface="Times New Roman" panose="02020603050405020304" pitchFamily="18" charset="0"/>
                <a:sym typeface="Wingdings"/>
              </a:rPr>
              <a:t> mang các đặc tính mong muốn trong thời gian ngắn.</a:t>
            </a:r>
            <a:endParaRPr lang="en-US" sz="3200" dirty="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9C0BDB5-BB9E-0A61-B964-37491F9A8845}"/>
              </a:ext>
            </a:extLst>
          </p:cNvPr>
          <p:cNvSpPr>
            <a:spLocks noGrp="1"/>
          </p:cNvSpPr>
          <p:nvPr>
            <p:ph type="sldNum" sz="quarter" idx="12"/>
          </p:nvPr>
        </p:nvSpPr>
        <p:spPr/>
        <p:txBody>
          <a:bodyPr vert="horz" lIns="91440" tIns="45720" rIns="91440" bIns="45720" rtlCol="0" anchor="ctr"/>
          <a:lstStyle/>
          <a:p>
            <a:fld id="{39486702-5C61-4A01-B186-E45349A238F8}" type="slidenum">
              <a:rPr lang="en-US" sz="2400" b="1">
                <a:solidFill>
                  <a:schemeClr val="tx1"/>
                </a:solidFill>
              </a:rPr>
              <a:pPr/>
              <a:t>4</a:t>
            </a:fld>
            <a:endParaRPr lang="en-US" sz="2400" b="1">
              <a:solidFill>
                <a:schemeClr val="tx1"/>
              </a:solidFill>
            </a:endParaRPr>
          </a:p>
        </p:txBody>
      </p:sp>
    </p:spTree>
    <p:extLst>
      <p:ext uri="{BB962C8B-B14F-4D97-AF65-F5344CB8AC3E}">
        <p14:creationId xmlns:p14="http://schemas.microsoft.com/office/powerpoint/2010/main" val="49542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5E9B04-0867-759C-EF8B-673539E992E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425" y="-383526"/>
            <a:ext cx="2962141" cy="2963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2">
            <a:hlinkClick r:id="rId3" action="ppaction://hlinksldjump"/>
            <a:extLst>
              <a:ext uri="{FF2B5EF4-FFF2-40B4-BE49-F238E27FC236}">
                <a16:creationId xmlns:a16="http://schemas.microsoft.com/office/drawing/2014/main" id="{BE7A88AB-B475-9E91-45AD-BA8D7C741D35}"/>
              </a:ext>
            </a:extLst>
          </p:cNvPr>
          <p:cNvSpPr/>
          <p:nvPr/>
        </p:nvSpPr>
        <p:spPr>
          <a:xfrm>
            <a:off x="284517" y="2326560"/>
            <a:ext cx="11269014" cy="120032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200" dirty="0">
                <a:latin typeface="Calibri" panose="020F0502020204030204" pitchFamily="34" charset="0"/>
                <a:ea typeface="Calibri" panose="020F0502020204030204" pitchFamily="34" charset="0"/>
                <a:cs typeface="Calibri" panose="020F0502020204030204" pitchFamily="34" charset="0"/>
              </a:rPr>
              <a:t>	Em hãy cho ví dụ để chứng minh công nghệ tế bào đã thay đổi nền nông nghiệp của toàn thế giới.</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3">
            <a:extLst>
              <a:ext uri="{FF2B5EF4-FFF2-40B4-BE49-F238E27FC236}">
                <a16:creationId xmlns:a16="http://schemas.microsoft.com/office/drawing/2014/main" id="{E2C40D0B-D8AE-63F3-41B6-53ADF635E23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45" b="98324" l="2817" r="97586">
                        <a14:foregroundMark x1="73038" y1="12849" x2="73038" y2="12849"/>
                        <a14:foregroundMark x1="78471" y1="21415" x2="78471" y2="21415"/>
                        <a14:foregroundMark x1="84105" y1="24953" x2="84105" y2="24953"/>
                        <a14:foregroundMark x1="73642" y1="30354" x2="73642" y2="30354"/>
                        <a14:foregroundMark x1="65392" y1="34264" x2="65392" y2="34264"/>
                        <a14:foregroundMark x1="62777" y1="66853" x2="62777" y2="66853"/>
                        <a14:foregroundMark x1="62173" y1="73184" x2="62173" y2="73184"/>
                        <a14:foregroundMark x1="60765" y1="70577" x2="60765" y2="70577"/>
                        <a14:foregroundMark x1="59356" y1="73929" x2="60563" y2="73184"/>
                        <a14:foregroundMark x1="31590" y1="43203" x2="31590" y2="43203"/>
                        <a14:foregroundMark x1="52918" y1="43575" x2="52918" y2="43575"/>
                        <a14:foregroundMark x1="36821" y1="84358" x2="36821" y2="84358"/>
                        <a14:foregroundMark x1="40443" y1="45624" x2="40443" y2="45624"/>
                        <a14:foregroundMark x1="42857" y1="47672" x2="42857" y2="47672"/>
                        <a14:foregroundMark x1="52918" y1="45624" x2="52918" y2="45624"/>
                        <a14:foregroundMark x1="54728" y1="45065" x2="54728" y2="45065"/>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21809" y="1999444"/>
            <a:ext cx="1323072" cy="1429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1">
            <a:hlinkClick r:id="rId6" action="ppaction://hlinksldjump"/>
            <a:extLst>
              <a:ext uri="{FF2B5EF4-FFF2-40B4-BE49-F238E27FC236}">
                <a16:creationId xmlns:a16="http://schemas.microsoft.com/office/drawing/2014/main" id="{EA83BB56-87DE-F7BE-AD26-CBC5F4F0F242}"/>
              </a:ext>
            </a:extLst>
          </p:cNvPr>
          <p:cNvSpPr/>
          <p:nvPr/>
        </p:nvSpPr>
        <p:spPr>
          <a:xfrm>
            <a:off x="624201" y="3854004"/>
            <a:ext cx="11269014" cy="1200329"/>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3200" dirty="0">
                <a:latin typeface="Calibri" panose="020F0502020204030204" pitchFamily="34" charset="0"/>
                <a:ea typeface="Calibri" panose="020F0502020204030204" pitchFamily="34" charset="0"/>
                <a:cs typeface="Calibri" panose="020F0502020204030204" pitchFamily="34" charset="0"/>
              </a:rPr>
              <a:t>	Ngoài nông nghiệp, công nghệ tế bào còn có vai trò trong những lĩnh vực nào khác? Cho ví dụ.</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3">
            <a:extLst>
              <a:ext uri="{FF2B5EF4-FFF2-40B4-BE49-F238E27FC236}">
                <a16:creationId xmlns:a16="http://schemas.microsoft.com/office/drawing/2014/main" id="{ACCA6E44-3DEA-8D11-CB3B-A27F2309118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745" b="98324" l="2817" r="97586">
                        <a14:foregroundMark x1="73038" y1="12849" x2="73038" y2="12849"/>
                        <a14:foregroundMark x1="78471" y1="21415" x2="78471" y2="21415"/>
                        <a14:foregroundMark x1="84105" y1="24953" x2="84105" y2="24953"/>
                        <a14:foregroundMark x1="73642" y1="30354" x2="73642" y2="30354"/>
                        <a14:foregroundMark x1="65392" y1="34264" x2="65392" y2="34264"/>
                        <a14:foregroundMark x1="62777" y1="66853" x2="62777" y2="66853"/>
                        <a14:foregroundMark x1="62173" y1="73184" x2="62173" y2="73184"/>
                        <a14:foregroundMark x1="60765" y1="70577" x2="60765" y2="70577"/>
                        <a14:foregroundMark x1="59356" y1="73929" x2="60563" y2="73184"/>
                        <a14:foregroundMark x1="31590" y1="43203" x2="31590" y2="43203"/>
                        <a14:foregroundMark x1="52918" y1="43575" x2="52918" y2="43575"/>
                        <a14:foregroundMark x1="36821" y1="84358" x2="36821" y2="84358"/>
                        <a14:foregroundMark x1="40443" y1="45624" x2="40443" y2="45624"/>
                        <a14:foregroundMark x1="42857" y1="47672" x2="42857" y2="47672"/>
                        <a14:foregroundMark x1="52918" y1="45624" x2="52918" y2="45624"/>
                        <a14:foregroundMark x1="54728" y1="45065" x2="54728" y2="45065"/>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61493" y="3526889"/>
            <a:ext cx="1323072" cy="1429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A5CBBF1D-359F-7002-559A-BE1D19345388}"/>
              </a:ext>
            </a:extLst>
          </p:cNvPr>
          <p:cNvSpPr txBox="1"/>
          <p:nvPr/>
        </p:nvSpPr>
        <p:spPr>
          <a:xfrm>
            <a:off x="3080591" y="682578"/>
            <a:ext cx="5096395" cy="830997"/>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48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Times New Roman" panose="02020603050405020304" pitchFamily="18" charset="0"/>
              </a:rPr>
              <a:t>Thảo</a:t>
            </a:r>
            <a:r>
              <a:rPr lang="en-US"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Times New Roman" panose="02020603050405020304" pitchFamily="18" charset="0"/>
              </a:rPr>
              <a:t> </a:t>
            </a:r>
            <a:r>
              <a:rPr lang="en-US" sz="48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Times New Roman" panose="02020603050405020304" pitchFamily="18" charset="0"/>
              </a:rPr>
              <a:t>luận</a:t>
            </a:r>
            <a:r>
              <a:rPr lang="en-US"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Times New Roman" panose="02020603050405020304" pitchFamily="18" charset="0"/>
              </a:rPr>
              <a:t> </a:t>
            </a:r>
            <a:r>
              <a:rPr lang="en-US" sz="4800" b="1" cap="all"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Times New Roman" panose="02020603050405020304" pitchFamily="18" charset="0"/>
              </a:rPr>
              <a:t>nhóm</a:t>
            </a:r>
            <a:endParaRPr lang="en-US"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cs typeface="Times New Roman" panose="02020603050405020304" pitchFamily="18" charset="0"/>
            </a:endParaRPr>
          </a:p>
        </p:txBody>
      </p:sp>
      <p:sp>
        <p:nvSpPr>
          <p:cNvPr id="2" name="Slide Number Placeholder 1">
            <a:extLst>
              <a:ext uri="{FF2B5EF4-FFF2-40B4-BE49-F238E27FC236}">
                <a16:creationId xmlns:a16="http://schemas.microsoft.com/office/drawing/2014/main" id="{6778BC3E-B103-474D-D8C8-66FAA63977E5}"/>
              </a:ext>
            </a:extLst>
          </p:cNvPr>
          <p:cNvSpPr>
            <a:spLocks noGrp="1"/>
          </p:cNvSpPr>
          <p:nvPr>
            <p:ph type="sldNum" sz="quarter" idx="12"/>
          </p:nvPr>
        </p:nvSpPr>
        <p:spPr/>
        <p:txBody>
          <a:bodyPr vert="horz" lIns="91440" tIns="45720" rIns="91440" bIns="45720" rtlCol="0" anchor="ctr"/>
          <a:lstStyle/>
          <a:p>
            <a:fld id="{39486702-5C61-4A01-B186-E45349A238F8}" type="slidenum">
              <a:rPr lang="en-US" sz="2400" b="1">
                <a:solidFill>
                  <a:schemeClr val="tx1"/>
                </a:solidFill>
              </a:rPr>
              <a:pPr/>
              <a:t>5</a:t>
            </a:fld>
            <a:endParaRPr lang="en-US" sz="2400" b="1">
              <a:solidFill>
                <a:schemeClr val="tx1"/>
              </a:solidFill>
            </a:endParaRPr>
          </a:p>
        </p:txBody>
      </p:sp>
    </p:spTree>
    <p:extLst>
      <p:ext uri="{BB962C8B-B14F-4D97-AF65-F5344CB8AC3E}">
        <p14:creationId xmlns:p14="http://schemas.microsoft.com/office/powerpoint/2010/main" val="1988346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25003" y="425003"/>
            <a:ext cx="11269014" cy="100455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200" dirty="0">
                <a:latin typeface="Calibri" panose="020F0502020204030204" pitchFamily="34" charset="0"/>
                <a:ea typeface="Calibri" panose="020F0502020204030204" pitchFamily="34" charset="0"/>
                <a:cs typeface="Calibri" panose="020F0502020204030204" pitchFamily="34" charset="0"/>
              </a:rPr>
              <a:t>	Em hãy cho ví dụ để chứng minh công nghệ tế bào đã thay đổi nền nông nghiệp của toàn thế giới.</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pic>
        <p:nvPicPr>
          <p:cNvPr id="1027"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745" b="98324" l="2817" r="97586">
                        <a14:foregroundMark x1="73038" y1="12849" x2="73038" y2="12849"/>
                        <a14:foregroundMark x1="78471" y1="21415" x2="78471" y2="21415"/>
                        <a14:foregroundMark x1="84105" y1="24953" x2="84105" y2="24953"/>
                        <a14:foregroundMark x1="73642" y1="30354" x2="73642" y2="30354"/>
                        <a14:foregroundMark x1="65392" y1="34264" x2="65392" y2="34264"/>
                        <a14:foregroundMark x1="62777" y1="66853" x2="62777" y2="66853"/>
                        <a14:foregroundMark x1="62173" y1="73184" x2="62173" y2="73184"/>
                        <a14:foregroundMark x1="60765" y1="70577" x2="60765" y2="70577"/>
                        <a14:foregroundMark x1="59356" y1="73929" x2="60563" y2="73184"/>
                        <a14:foregroundMark x1="31590" y1="43203" x2="31590" y2="43203"/>
                        <a14:foregroundMark x1="52918" y1="43575" x2="52918" y2="43575"/>
                        <a14:foregroundMark x1="36821" y1="84358" x2="36821" y2="84358"/>
                        <a14:foregroundMark x1="40443" y1="45624" x2="40443" y2="45624"/>
                        <a14:foregroundMark x1="42857" y1="47672" x2="42857" y2="47672"/>
                        <a14:foregroundMark x1="52918" y1="45624" x2="52918" y2="45624"/>
                        <a14:foregroundMark x1="54728" y1="45065" x2="54728" y2="45065"/>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62295" y="97887"/>
            <a:ext cx="1323072" cy="1429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286544" y="1527443"/>
            <a:ext cx="3684700" cy="2652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5696" y="1527443"/>
            <a:ext cx="3537312" cy="2652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971243" y="1551024"/>
            <a:ext cx="2654453" cy="1384995"/>
          </a:xfrm>
          <a:prstGeom prst="rect">
            <a:avLst/>
          </a:prstGeom>
          <a:noFill/>
        </p:spPr>
        <p:txBody>
          <a:bodyPr wrap="square" rtlCol="0">
            <a:spAutoFit/>
          </a:bodyPr>
          <a:lstStyle/>
          <a:p>
            <a:pPr algn="ctr"/>
            <a:r>
              <a:rPr lang="vi-VN" sz="2800" dirty="0">
                <a:latin typeface="Calibri" panose="020F0502020204030204" pitchFamily="34" charset="0"/>
                <a:ea typeface="Calibri" panose="020F0502020204030204" pitchFamily="34" charset="0"/>
                <a:cs typeface="Calibri" panose="020F0502020204030204" pitchFamily="34" charset="0"/>
              </a:rPr>
              <a:t>Công nghệ nuôi cấy dòng tế bào xoma biến dị</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6" name="TextBox 5"/>
          <p:cNvSpPr txBox="1"/>
          <p:nvPr/>
        </p:nvSpPr>
        <p:spPr>
          <a:xfrm>
            <a:off x="499007" y="4207010"/>
            <a:ext cx="5259773" cy="2246769"/>
          </a:xfrm>
          <a:prstGeom prst="rect">
            <a:avLst/>
          </a:prstGeom>
          <a:noFill/>
        </p:spPr>
        <p:txBody>
          <a:bodyPr wrap="none" rtlCol="0">
            <a:spAutoFit/>
          </a:bodyPr>
          <a:lstStyle/>
          <a:p>
            <a:pPr algn="ctr"/>
            <a:r>
              <a:rPr lang="vi-VN" sz="2800" b="1" dirty="0">
                <a:latin typeface="Calibri" panose="020F0502020204030204" pitchFamily="34" charset="0"/>
                <a:ea typeface="Calibri" panose="020F0502020204030204" pitchFamily="34" charset="0"/>
                <a:cs typeface="Calibri" panose="020F0502020204030204" pitchFamily="34" charset="0"/>
              </a:rPr>
              <a:t>Giống lúa CR203</a:t>
            </a:r>
          </a:p>
          <a:p>
            <a:r>
              <a:rPr lang="vi-VN" sz="2800" dirty="0">
                <a:latin typeface="Calibri" panose="020F0502020204030204" pitchFamily="34" charset="0"/>
                <a:ea typeface="Calibri" panose="020F0502020204030204" pitchFamily="34" charset="0"/>
                <a:cs typeface="Calibri" panose="020F0502020204030204" pitchFamily="34" charset="0"/>
              </a:rPr>
              <a:t>- Kháng rầy tốt.</a:t>
            </a:r>
          </a:p>
          <a:p>
            <a:r>
              <a:rPr lang="vi-VN" sz="2800" dirty="0">
                <a:latin typeface="Calibri" panose="020F0502020204030204" pitchFamily="34" charset="0"/>
                <a:ea typeface="Calibri" panose="020F0502020204030204" pitchFamily="34" charset="0"/>
                <a:cs typeface="Calibri" panose="020F0502020204030204" pitchFamily="34" charset="0"/>
              </a:rPr>
              <a:t>- Hạt gạo dài, chất lượng gạo ngon.</a:t>
            </a:r>
          </a:p>
          <a:p>
            <a:r>
              <a:rPr lang="vi-VN" sz="2800" dirty="0">
                <a:latin typeface="Calibri" panose="020F0502020204030204" pitchFamily="34" charset="0"/>
                <a:ea typeface="Calibri" panose="020F0502020204030204" pitchFamily="34" charset="0"/>
                <a:cs typeface="Calibri" panose="020F0502020204030204" pitchFamily="34" charset="0"/>
              </a:rPr>
              <a:t>- Năng suất tối đa 6 tấn/ha/vụ.</a:t>
            </a:r>
          </a:p>
          <a:p>
            <a:pPr marL="285750" indent="-285750">
              <a:buFontTx/>
              <a:buChar char="-"/>
            </a:pP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8" name="TextBox 7"/>
          <p:cNvSpPr txBox="1"/>
          <p:nvPr/>
        </p:nvSpPr>
        <p:spPr>
          <a:xfrm>
            <a:off x="6599118" y="4206185"/>
            <a:ext cx="5312352" cy="2246769"/>
          </a:xfrm>
          <a:prstGeom prst="rect">
            <a:avLst/>
          </a:prstGeom>
          <a:solidFill>
            <a:schemeClr val="bg1"/>
          </a:solidFill>
        </p:spPr>
        <p:txBody>
          <a:bodyPr wrap="none" rtlCol="0">
            <a:spAutoFit/>
          </a:bodyPr>
          <a:lstStyle/>
          <a:p>
            <a:pPr algn="ctr"/>
            <a:r>
              <a:rPr lang="vi-VN" sz="2800" b="1" dirty="0">
                <a:latin typeface="Calibri" panose="020F0502020204030204" pitchFamily="34" charset="0"/>
                <a:ea typeface="Calibri" panose="020F0502020204030204" pitchFamily="34" charset="0"/>
                <a:cs typeface="Calibri" panose="020F0502020204030204" pitchFamily="34" charset="0"/>
              </a:rPr>
              <a:t>Giống lúa DR2</a:t>
            </a:r>
          </a:p>
          <a:p>
            <a:r>
              <a:rPr lang="vi-VN" sz="2800" dirty="0">
                <a:latin typeface="Calibri" panose="020F0502020204030204" pitchFamily="34" charset="0"/>
                <a:ea typeface="Calibri" panose="020F0502020204030204" pitchFamily="34" charset="0"/>
                <a:cs typeface="Calibri" panose="020F0502020204030204" pitchFamily="34" charset="0"/>
              </a:rPr>
              <a:t>- Năng suất và độ thuần chủng cao.</a:t>
            </a:r>
          </a:p>
          <a:p>
            <a:r>
              <a:rPr lang="vi-VN" sz="2800" dirty="0">
                <a:latin typeface="Calibri" panose="020F0502020204030204" pitchFamily="34" charset="0"/>
                <a:ea typeface="Calibri" panose="020F0502020204030204" pitchFamily="34" charset="0"/>
                <a:cs typeface="Calibri" panose="020F0502020204030204" pitchFamily="34" charset="0"/>
              </a:rPr>
              <a:t>- Chịu nóng và khô hạn tốt.</a:t>
            </a:r>
          </a:p>
          <a:p>
            <a:r>
              <a:rPr lang="vi-VN" sz="2800" dirty="0">
                <a:latin typeface="Calibri" panose="020F0502020204030204" pitchFamily="34" charset="0"/>
                <a:ea typeface="Calibri" panose="020F0502020204030204" pitchFamily="34" charset="0"/>
                <a:cs typeface="Calibri" panose="020F0502020204030204" pitchFamily="34" charset="0"/>
              </a:rPr>
              <a:t>- Chất lượng gạo ngon.</a:t>
            </a:r>
          </a:p>
          <a:p>
            <a:r>
              <a:rPr lang="vi-VN" sz="2800" dirty="0">
                <a:latin typeface="Calibri" panose="020F0502020204030204" pitchFamily="34" charset="0"/>
                <a:ea typeface="Calibri" panose="020F0502020204030204" pitchFamily="34" charset="0"/>
                <a:cs typeface="Calibri" panose="020F0502020204030204" pitchFamily="34" charset="0"/>
              </a:rPr>
              <a:t>- Năng suất tối đa 8 tấn/ha/vụ.</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9" name="Right Arrow 8"/>
          <p:cNvSpPr/>
          <p:nvPr/>
        </p:nvSpPr>
        <p:spPr>
          <a:xfrm>
            <a:off x="5120051" y="2853935"/>
            <a:ext cx="2356835" cy="185479"/>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5463" l="815" r="96538">
                        <a14:foregroundMark x1="25662" y1="17060" x2="25662" y2="17060"/>
                        <a14:foregroundMark x1="29735" y1="14882" x2="29735" y2="14882"/>
                        <a14:foregroundMark x1="27088" y1="9619" x2="27088" y2="9619"/>
                        <a14:foregroundMark x1="20978" y1="7985" x2="20978" y2="7985"/>
                        <a14:foregroundMark x1="14868" y1="9437" x2="14868" y2="9437"/>
                        <a14:foregroundMark x1="13035" y1="14882" x2="13035" y2="14882"/>
                        <a14:foregroundMark x1="15682" y1="19964" x2="15682" y2="19964"/>
                        <a14:foregroundMark x1="26680" y1="20327" x2="26680" y2="20327"/>
                        <a14:foregroundMark x1="35031" y1="19782" x2="35031" y2="19782"/>
                        <a14:foregroundMark x1="30957" y1="29764" x2="30957" y2="29764"/>
                        <a14:foregroundMark x1="35234" y1="32305" x2="35234" y2="32305"/>
                        <a14:foregroundMark x1="63340" y1="14519" x2="65580" y2="14519"/>
                        <a14:foregroundMark x1="75560" y1="16152" x2="76986" y2="16334"/>
                        <a14:foregroundMark x1="86558" y1="25227" x2="86558" y2="25227"/>
                        <a14:foregroundMark x1="58248" y1="77132" x2="58248" y2="77132"/>
                        <a14:foregroundMark x1="55397" y1="73684" x2="55397" y2="73684"/>
                        <a14:foregroundMark x1="65377" y1="73684" x2="65377" y2="73684"/>
                        <a14:foregroundMark x1="65377" y1="77495" x2="65377" y2="77495"/>
                        <a14:foregroundMark x1="67617" y1="80036" x2="67617" y2="80036"/>
                        <a14:foregroundMark x1="66191" y1="83485" x2="66191" y2="83485"/>
                        <a14:foregroundMark x1="59878" y1="85844" x2="59878" y2="85844"/>
                        <a14:foregroundMark x1="60896" y1="89111" x2="60896" y2="89111"/>
                        <a14:foregroundMark x1="55601" y1="89655" x2="55601" y2="89655"/>
                        <a14:foregroundMark x1="64562" y1="90381" x2="64562" y2="90381"/>
                        <a14:foregroundMark x1="68635" y1="86933" x2="68635" y2="86933"/>
                        <a14:foregroundMark x1="61711" y1="79673" x2="61711" y2="79673"/>
                        <a14:foregroundMark x1="52749" y1="79310" x2="52749" y2="79310"/>
                        <a14:foregroundMark x1="49898" y1="78403" x2="49898" y2="78403"/>
                        <a14:foregroundMark x1="50102" y1="72958" x2="50102" y2="72958"/>
                        <a14:foregroundMark x1="59470" y1="72958" x2="59470" y2="72958"/>
                        <a14:foregroundMark x1="70061" y1="72958" x2="70061" y2="72958"/>
                        <a14:foregroundMark x1="70265" y1="79673" x2="70265" y2="79673"/>
                        <a14:foregroundMark x1="70876" y1="85481" x2="70876" y2="85481"/>
                        <a14:foregroundMark x1="64766" y1="86207" x2="64766" y2="86207"/>
                        <a14:foregroundMark x1="56212" y1="86025" x2="56212" y2="86025"/>
                        <a14:foregroundMark x1="52749" y1="85481" x2="52749" y2="85481"/>
                        <a14:foregroundMark x1="49287" y1="85481" x2="49287" y2="85481"/>
                        <a14:foregroundMark x1="47454" y1="84574" x2="47454" y2="84574"/>
                        <a14:foregroundMark x1="47658" y1="79129" x2="47658" y2="79129"/>
                        <a14:foregroundMark x1="52749" y1="88385" x2="52749" y2="88385"/>
                        <a14:foregroundMark x1="57841" y1="90381" x2="57841" y2="90381"/>
                        <a14:foregroundMark x1="60692" y1="91107" x2="60692" y2="91107"/>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0" y="2100703"/>
            <a:ext cx="1342421" cy="150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a:extLst>
              <a:ext uri="{FF2B5EF4-FFF2-40B4-BE49-F238E27FC236}">
                <a16:creationId xmlns:a16="http://schemas.microsoft.com/office/drawing/2014/main" id="{7D7DDCFF-6B13-228F-0EED-E44E17D68C85}"/>
              </a:ext>
            </a:extLst>
          </p:cNvPr>
          <p:cNvSpPr>
            <a:spLocks noGrp="1"/>
          </p:cNvSpPr>
          <p:nvPr>
            <p:ph type="sldNum" sz="quarter" idx="12"/>
          </p:nvPr>
        </p:nvSpPr>
        <p:spPr/>
        <p:txBody>
          <a:bodyPr vert="horz" lIns="91440" tIns="45720" rIns="91440" bIns="45720" rtlCol="0" anchor="ctr"/>
          <a:lstStyle/>
          <a:p>
            <a:fld id="{39486702-5C61-4A01-B186-E45349A238F8}" type="slidenum">
              <a:rPr lang="en-US" sz="2400" b="1">
                <a:solidFill>
                  <a:schemeClr val="tx1"/>
                </a:solidFill>
              </a:rPr>
              <a:pPr/>
              <a:t>6</a:t>
            </a:fld>
            <a:endParaRPr lang="en-US" sz="2400" b="1">
              <a:solidFill>
                <a:schemeClr val="tx1"/>
              </a:solidFill>
            </a:endParaRPr>
          </a:p>
        </p:txBody>
      </p:sp>
    </p:spTree>
    <p:extLst>
      <p:ext uri="{BB962C8B-B14F-4D97-AF65-F5344CB8AC3E}">
        <p14:creationId xmlns:p14="http://schemas.microsoft.com/office/powerpoint/2010/main" val="1223694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25003" y="425003"/>
            <a:ext cx="11269014" cy="1004552"/>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3200" dirty="0">
                <a:latin typeface="Calibri" panose="020F0502020204030204" pitchFamily="34" charset="0"/>
                <a:ea typeface="Calibri" panose="020F0502020204030204" pitchFamily="34" charset="0"/>
                <a:cs typeface="Calibri" panose="020F0502020204030204" pitchFamily="34" charset="0"/>
              </a:rPr>
              <a:t>	Ngoài nông nghiệp, công nghệ tế bào còn có vai trò trong những lĩnh vực nào khác? Cho ví dụ.</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745" b="98324" l="2817" r="97586">
                        <a14:foregroundMark x1="73038" y1="12849" x2="73038" y2="12849"/>
                        <a14:foregroundMark x1="78471" y1="21415" x2="78471" y2="21415"/>
                        <a14:foregroundMark x1="84105" y1="24953" x2="84105" y2="24953"/>
                        <a14:foregroundMark x1="73642" y1="30354" x2="73642" y2="30354"/>
                        <a14:foregroundMark x1="65392" y1="34264" x2="65392" y2="34264"/>
                        <a14:foregroundMark x1="62777" y1="66853" x2="62777" y2="66853"/>
                        <a14:foregroundMark x1="62173" y1="73184" x2="62173" y2="73184"/>
                        <a14:foregroundMark x1="60765" y1="70577" x2="60765" y2="70577"/>
                        <a14:foregroundMark x1="59356" y1="73929" x2="60563" y2="73184"/>
                        <a14:foregroundMark x1="31590" y1="43203" x2="31590" y2="43203"/>
                        <a14:foregroundMark x1="52918" y1="43575" x2="52918" y2="43575"/>
                        <a14:foregroundMark x1="36821" y1="84358" x2="36821" y2="84358"/>
                        <a14:foregroundMark x1="40443" y1="45624" x2="40443" y2="45624"/>
                        <a14:foregroundMark x1="42857" y1="47672" x2="42857" y2="47672"/>
                        <a14:foregroundMark x1="52918" y1="45624" x2="52918" y2="45624"/>
                        <a14:foregroundMark x1="54728" y1="45065" x2="54728" y2="45065"/>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62295" y="97887"/>
            <a:ext cx="1323072" cy="1429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4304104" y="3075903"/>
            <a:ext cx="3510811" cy="1957589"/>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vi-VN" sz="3600">
                <a:latin typeface="+mj-lt"/>
              </a:rPr>
              <a:t>Công nghệ tế bào</a:t>
            </a:r>
            <a:endParaRPr lang="en-US" sz="3600">
              <a:latin typeface="+mj-lt"/>
            </a:endParaRPr>
          </a:p>
        </p:txBody>
      </p:sp>
      <p:sp>
        <p:nvSpPr>
          <p:cNvPr id="6" name="Rounded Rectangle 5"/>
          <p:cNvSpPr/>
          <p:nvPr/>
        </p:nvSpPr>
        <p:spPr>
          <a:xfrm>
            <a:off x="1302707" y="2524077"/>
            <a:ext cx="2308988" cy="903669"/>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dirty="0">
                <a:solidFill>
                  <a:schemeClr val="dk1"/>
                </a:solidFill>
                <a:latin typeface="Calibri" panose="020F0502020204030204" pitchFamily="34" charset="0"/>
                <a:ea typeface="Calibri" panose="020F0502020204030204" pitchFamily="34" charset="0"/>
                <a:cs typeface="Calibri" panose="020F0502020204030204" pitchFamily="34" charset="0"/>
              </a:rPr>
              <a:t>Công nghiệp thực phẩm</a:t>
            </a:r>
            <a:endParaRPr lang="en-US" sz="2800" dirty="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ounded Rectangle 6"/>
          <p:cNvSpPr/>
          <p:nvPr/>
        </p:nvSpPr>
        <p:spPr>
          <a:xfrm>
            <a:off x="8514666" y="2524077"/>
            <a:ext cx="2161920" cy="90366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2800">
                <a:solidFill>
                  <a:schemeClr val="dk1"/>
                </a:solidFill>
                <a:latin typeface="Calibri" panose="020F0502020204030204" pitchFamily="34" charset="0"/>
                <a:ea typeface="Calibri" panose="020F0502020204030204" pitchFamily="34" charset="0"/>
                <a:cs typeface="Calibri" panose="020F0502020204030204" pitchFamily="34" charset="0"/>
              </a:rPr>
              <a:t>Dược liệu</a:t>
            </a:r>
            <a:endParaRPr lang="en-US" sz="280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ounded Rectangle 7"/>
          <p:cNvSpPr/>
          <p:nvPr/>
        </p:nvSpPr>
        <p:spPr>
          <a:xfrm>
            <a:off x="8514666" y="4994855"/>
            <a:ext cx="2161920" cy="912434"/>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800">
                <a:solidFill>
                  <a:schemeClr val="dk1"/>
                </a:solidFill>
                <a:latin typeface="Calibri" panose="020F0502020204030204" pitchFamily="34" charset="0"/>
                <a:ea typeface="Calibri" panose="020F0502020204030204" pitchFamily="34" charset="0"/>
                <a:cs typeface="Calibri" panose="020F0502020204030204" pitchFamily="34" charset="0"/>
              </a:rPr>
              <a:t>Y học</a:t>
            </a:r>
            <a:endParaRPr lang="en-US" sz="280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ounded Rectangle 8"/>
          <p:cNvSpPr/>
          <p:nvPr/>
        </p:nvSpPr>
        <p:spPr>
          <a:xfrm>
            <a:off x="4967054" y="1841496"/>
            <a:ext cx="2184910" cy="68258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800" dirty="0">
                <a:latin typeface="Calibri" panose="020F0502020204030204" pitchFamily="34" charset="0"/>
                <a:ea typeface="Calibri" panose="020F0502020204030204" pitchFamily="34" charset="0"/>
                <a:cs typeface="Calibri" panose="020F0502020204030204" pitchFamily="34" charset="0"/>
              </a:rPr>
              <a:t>Nông nghiệp</a:t>
            </a: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11" name="Rounded Rectangle 10"/>
          <p:cNvSpPr/>
          <p:nvPr/>
        </p:nvSpPr>
        <p:spPr>
          <a:xfrm>
            <a:off x="1302707" y="4994855"/>
            <a:ext cx="2308988" cy="91243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2800">
                <a:solidFill>
                  <a:schemeClr val="dk1"/>
                </a:solidFill>
                <a:latin typeface="Calibri" panose="020F0502020204030204" pitchFamily="34" charset="0"/>
                <a:ea typeface="Calibri" panose="020F0502020204030204" pitchFamily="34" charset="0"/>
                <a:cs typeface="Calibri" panose="020F0502020204030204" pitchFamily="34" charset="0"/>
              </a:rPr>
              <a:t>Chăn nuôi</a:t>
            </a:r>
            <a:endParaRPr lang="en-US" sz="2800">
              <a:solidFill>
                <a:schemeClr val="dk1"/>
              </a:solidFill>
              <a:latin typeface="Calibri" panose="020F0502020204030204" pitchFamily="34" charset="0"/>
              <a:ea typeface="Calibri" panose="020F0502020204030204" pitchFamily="34" charset="0"/>
              <a:cs typeface="Calibri" panose="020F0502020204030204" pitchFamily="34" charset="0"/>
            </a:endParaRPr>
          </a:p>
        </p:txBody>
      </p:sp>
      <p:cxnSp>
        <p:nvCxnSpPr>
          <p:cNvPr id="13" name="Straight Arrow Connector 12"/>
          <p:cNvCxnSpPr>
            <a:stCxn id="5" idx="0"/>
            <a:endCxn id="9" idx="2"/>
          </p:cNvCxnSpPr>
          <p:nvPr/>
        </p:nvCxnSpPr>
        <p:spPr>
          <a:xfrm flipH="1" flipV="1">
            <a:off x="6059509" y="2524077"/>
            <a:ext cx="1" cy="551826"/>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5" name="Straight Arrow Connector 14"/>
          <p:cNvCxnSpPr>
            <a:stCxn id="5" idx="7"/>
            <a:endCxn id="7" idx="1"/>
          </p:cNvCxnSpPr>
          <p:nvPr/>
        </p:nvCxnSpPr>
        <p:spPr>
          <a:xfrm flipV="1">
            <a:off x="7300769" y="2975912"/>
            <a:ext cx="1213897" cy="386673"/>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19" name="Straight Arrow Connector 18"/>
          <p:cNvCxnSpPr>
            <a:stCxn id="5" idx="5"/>
            <a:endCxn id="8" idx="1"/>
          </p:cNvCxnSpPr>
          <p:nvPr/>
        </p:nvCxnSpPr>
        <p:spPr>
          <a:xfrm>
            <a:off x="7300769" y="4746810"/>
            <a:ext cx="1213897" cy="704262"/>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21" name="Straight Arrow Connector 20"/>
          <p:cNvCxnSpPr>
            <a:stCxn id="5" idx="1"/>
            <a:endCxn id="6" idx="3"/>
          </p:cNvCxnSpPr>
          <p:nvPr/>
        </p:nvCxnSpPr>
        <p:spPr>
          <a:xfrm flipH="1" flipV="1">
            <a:off x="3611695" y="2975912"/>
            <a:ext cx="1206555" cy="386673"/>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cxnSp>
        <p:nvCxnSpPr>
          <p:cNvPr id="23" name="Straight Arrow Connector 22"/>
          <p:cNvCxnSpPr>
            <a:stCxn id="5" idx="3"/>
            <a:endCxn id="11" idx="3"/>
          </p:cNvCxnSpPr>
          <p:nvPr/>
        </p:nvCxnSpPr>
        <p:spPr>
          <a:xfrm flipH="1">
            <a:off x="3611695" y="4746810"/>
            <a:ext cx="1206555" cy="704262"/>
          </a:xfrm>
          <a:prstGeom prst="straightConnector1">
            <a:avLst/>
          </a:prstGeom>
          <a:ln>
            <a:tailEnd type="arrow"/>
          </a:ln>
        </p:spPr>
        <p:style>
          <a:lnRef idx="3">
            <a:schemeClr val="accent4"/>
          </a:lnRef>
          <a:fillRef idx="0">
            <a:schemeClr val="accent4"/>
          </a:fillRef>
          <a:effectRef idx="2">
            <a:schemeClr val="accent4"/>
          </a:effectRef>
          <a:fontRef idx="minor">
            <a:schemeClr val="tx1"/>
          </a:fontRef>
        </p:style>
      </p:cxnSp>
      <p:pic>
        <p:nvPicPr>
          <p:cNvPr id="4" name="Picture 4"/>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5463" l="815" r="96538">
                        <a14:foregroundMark x1="25662" y1="17060" x2="25662" y2="17060"/>
                        <a14:foregroundMark x1="29735" y1="14882" x2="29735" y2="14882"/>
                        <a14:foregroundMark x1="27088" y1="9619" x2="27088" y2="9619"/>
                        <a14:foregroundMark x1="20978" y1="7985" x2="20978" y2="7985"/>
                        <a14:foregroundMark x1="14868" y1="9437" x2="14868" y2="9437"/>
                        <a14:foregroundMark x1="13035" y1="14882" x2="13035" y2="14882"/>
                        <a14:foregroundMark x1="15682" y1="19964" x2="15682" y2="19964"/>
                        <a14:foregroundMark x1="26680" y1="20327" x2="26680" y2="20327"/>
                        <a14:foregroundMark x1="35031" y1="19782" x2="35031" y2="19782"/>
                        <a14:foregroundMark x1="30957" y1="29764" x2="30957" y2="29764"/>
                        <a14:foregroundMark x1="35234" y1="32305" x2="35234" y2="32305"/>
                        <a14:foregroundMark x1="63340" y1="14519" x2="65580" y2="14519"/>
                        <a14:foregroundMark x1="75560" y1="16152" x2="76986" y2="16334"/>
                        <a14:foregroundMark x1="86558" y1="25227" x2="86558" y2="25227"/>
                        <a14:foregroundMark x1="58248" y1="77132" x2="58248" y2="77132"/>
                        <a14:foregroundMark x1="55397" y1="73684" x2="55397" y2="73684"/>
                        <a14:foregroundMark x1="65377" y1="73684" x2="65377" y2="73684"/>
                        <a14:foregroundMark x1="65377" y1="77495" x2="65377" y2="77495"/>
                        <a14:foregroundMark x1="67617" y1="80036" x2="67617" y2="80036"/>
                        <a14:foregroundMark x1="66191" y1="83485" x2="66191" y2="83485"/>
                        <a14:foregroundMark x1="59878" y1="85844" x2="59878" y2="85844"/>
                        <a14:foregroundMark x1="60896" y1="89111" x2="60896" y2="89111"/>
                        <a14:foregroundMark x1="55601" y1="89655" x2="55601" y2="89655"/>
                        <a14:foregroundMark x1="64562" y1="90381" x2="64562" y2="90381"/>
                        <a14:foregroundMark x1="68635" y1="86933" x2="68635" y2="86933"/>
                        <a14:foregroundMark x1="61711" y1="79673" x2="61711" y2="79673"/>
                        <a14:foregroundMark x1="52749" y1="79310" x2="52749" y2="79310"/>
                        <a14:foregroundMark x1="49898" y1="78403" x2="49898" y2="78403"/>
                        <a14:foregroundMark x1="50102" y1="72958" x2="50102" y2="72958"/>
                        <a14:foregroundMark x1="59470" y1="72958" x2="59470" y2="72958"/>
                        <a14:foregroundMark x1="70061" y1="72958" x2="70061" y2="72958"/>
                        <a14:foregroundMark x1="70265" y1="79673" x2="70265" y2="79673"/>
                        <a14:foregroundMark x1="70876" y1="85481" x2="70876" y2="85481"/>
                        <a14:foregroundMark x1="64766" y1="86207" x2="64766" y2="86207"/>
                        <a14:foregroundMark x1="56212" y1="86025" x2="56212" y2="86025"/>
                        <a14:foregroundMark x1="52749" y1="85481" x2="52749" y2="85481"/>
                        <a14:foregroundMark x1="49287" y1="85481" x2="49287" y2="85481"/>
                        <a14:foregroundMark x1="47454" y1="84574" x2="47454" y2="84574"/>
                        <a14:foregroundMark x1="47658" y1="79129" x2="47658" y2="79129"/>
                        <a14:foregroundMark x1="52749" y1="88385" x2="52749" y2="88385"/>
                        <a14:foregroundMark x1="57841" y1="90381" x2="57841" y2="90381"/>
                        <a14:foregroundMark x1="60692" y1="91107" x2="60692" y2="91107"/>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32893" y="3301465"/>
            <a:ext cx="1342421" cy="150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Slide Number Placeholder 9">
            <a:extLst>
              <a:ext uri="{FF2B5EF4-FFF2-40B4-BE49-F238E27FC236}">
                <a16:creationId xmlns:a16="http://schemas.microsoft.com/office/drawing/2014/main" id="{359283CC-636B-45DC-0AAD-88C09AEA8172}"/>
              </a:ext>
            </a:extLst>
          </p:cNvPr>
          <p:cNvSpPr>
            <a:spLocks noGrp="1"/>
          </p:cNvSpPr>
          <p:nvPr>
            <p:ph type="sldNum" sz="quarter" idx="12"/>
          </p:nvPr>
        </p:nvSpPr>
        <p:spPr/>
        <p:txBody>
          <a:bodyPr vert="horz" lIns="91440" tIns="45720" rIns="91440" bIns="45720" rtlCol="0" anchor="ctr"/>
          <a:lstStyle/>
          <a:p>
            <a:fld id="{39486702-5C61-4A01-B186-E45349A238F8}" type="slidenum">
              <a:rPr lang="en-US" sz="2400" b="1">
                <a:solidFill>
                  <a:schemeClr val="tx1"/>
                </a:solidFill>
              </a:rPr>
              <a:pPr/>
              <a:t>7</a:t>
            </a:fld>
            <a:endParaRPr lang="en-US" sz="2400" b="1">
              <a:solidFill>
                <a:schemeClr val="tx1"/>
              </a:solidFill>
            </a:endParaRPr>
          </a:p>
        </p:txBody>
      </p:sp>
    </p:spTree>
    <p:extLst>
      <p:ext uri="{BB962C8B-B14F-4D97-AF65-F5344CB8AC3E}">
        <p14:creationId xmlns:p14="http://schemas.microsoft.com/office/powerpoint/2010/main" val="110121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out)">
                                      <p:cBhvr>
                                        <p:cTn id="10" dur="2000"/>
                                        <p:tgtEl>
                                          <p:spTgt spid="6"/>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out)">
                                      <p:cBhvr>
                                        <p:cTn id="13" dur="2000"/>
                                        <p:tgtEl>
                                          <p:spTgt spid="7"/>
                                        </p:tgtEl>
                                      </p:cBhvr>
                                    </p:animEffect>
                                  </p:childTnLst>
                                </p:cTn>
                              </p:par>
                              <p:par>
                                <p:cTn id="14" presetID="6" presetClass="entr" presetSubtype="32"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out)">
                                      <p:cBhvr>
                                        <p:cTn id="16" dur="2000"/>
                                        <p:tgtEl>
                                          <p:spTgt spid="8"/>
                                        </p:tgtEl>
                                      </p:cBhvr>
                                    </p:animEffect>
                                  </p:childTnLst>
                                </p:cTn>
                              </p:par>
                              <p:par>
                                <p:cTn id="17" presetID="6" presetClass="entr" presetSubtype="32"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out)">
                                      <p:cBhvr>
                                        <p:cTn id="19" dur="2000"/>
                                        <p:tgtEl>
                                          <p:spTgt spid="9"/>
                                        </p:tgtEl>
                                      </p:cBhvr>
                                    </p:animEffect>
                                  </p:childTnLst>
                                </p:cTn>
                              </p:par>
                              <p:par>
                                <p:cTn id="20" presetID="6" presetClass="entr" presetSubtype="32"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out)">
                                      <p:cBhvr>
                                        <p:cTn id="22" dur="2000"/>
                                        <p:tgtEl>
                                          <p:spTgt spid="11"/>
                                        </p:tgtEl>
                                      </p:cBhvr>
                                    </p:animEffect>
                                  </p:childTnLst>
                                </p:cTn>
                              </p:par>
                              <p:par>
                                <p:cTn id="23" presetID="6" presetClass="entr" presetSubtype="32"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out)">
                                      <p:cBhvr>
                                        <p:cTn id="25" dur="2000"/>
                                        <p:tgtEl>
                                          <p:spTgt spid="13"/>
                                        </p:tgtEl>
                                      </p:cBhvr>
                                    </p:animEffect>
                                  </p:childTnLst>
                                </p:cTn>
                              </p:par>
                              <p:par>
                                <p:cTn id="26" presetID="6" presetClass="entr" presetSubtype="32"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circle(out)">
                                      <p:cBhvr>
                                        <p:cTn id="28" dur="2000"/>
                                        <p:tgtEl>
                                          <p:spTgt spid="15"/>
                                        </p:tgtEl>
                                      </p:cBhvr>
                                    </p:animEffect>
                                  </p:childTnLst>
                                </p:cTn>
                              </p:par>
                              <p:par>
                                <p:cTn id="29" presetID="6" presetClass="entr" presetSubtype="32"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circle(out)">
                                      <p:cBhvr>
                                        <p:cTn id="31" dur="2000"/>
                                        <p:tgtEl>
                                          <p:spTgt spid="19"/>
                                        </p:tgtEl>
                                      </p:cBhvr>
                                    </p:animEffect>
                                  </p:childTnLst>
                                </p:cTn>
                              </p:par>
                              <p:par>
                                <p:cTn id="32" presetID="6" presetClass="entr" presetSubtype="32"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circle(out)">
                                      <p:cBhvr>
                                        <p:cTn id="34" dur="2000"/>
                                        <p:tgtEl>
                                          <p:spTgt spid="21"/>
                                        </p:tgtEl>
                                      </p:cBhvr>
                                    </p:animEffect>
                                  </p:childTnLst>
                                </p:cTn>
                              </p:par>
                              <p:par>
                                <p:cTn id="35" presetID="6" presetClass="entr" presetSubtype="32"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circle(out)">
                                      <p:cBhvr>
                                        <p:cTn id="37" dur="2000"/>
                                        <p:tgtEl>
                                          <p:spTgt spid="23"/>
                                        </p:tgtEl>
                                      </p:cBhvr>
                                    </p:animEffect>
                                  </p:childTnLst>
                                </p:cTn>
                              </p:par>
                              <p:par>
                                <p:cTn id="38" presetID="6" presetClass="entr" presetSubtype="32" fill="hold"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circle(out)">
                                      <p:cBhvr>
                                        <p:cTn id="4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anose="020F0502020204030204" pitchFamily="34" charset="0"/>
                <a:ea typeface="Calibri" panose="020F0502020204030204" pitchFamily="34" charset="0"/>
                <a:cs typeface="Calibri" panose="020F0502020204030204" pitchFamily="34" charset="0"/>
              </a:rPr>
              <a:t>I. CƠ SỞ KHOA HỌC CỦA CÔNG NGHỆ TẾ BÀO</a:t>
            </a:r>
            <a:endPar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alibri" panose="020F0502020204030204" pitchFamily="34" charset="0"/>
              <a:ea typeface="Calibri" panose="020F0502020204030204" pitchFamily="34" charset="0"/>
              <a:cs typeface="Calibri" panose="020F050202020403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002" y="1662565"/>
            <a:ext cx="6080102" cy="4329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05088" y="5996386"/>
            <a:ext cx="4775666" cy="461665"/>
          </a:xfrm>
          <a:prstGeom prst="rect">
            <a:avLst/>
          </a:prstGeom>
          <a:solidFill>
            <a:schemeClr val="bg1"/>
          </a:solidFill>
        </p:spPr>
        <p:txBody>
          <a:bodyPr wrap="none" rtlCol="0">
            <a:spAutoFit/>
          </a:bodyPr>
          <a:lstStyle/>
          <a:p>
            <a:r>
              <a:rPr lang="vi-VN" sz="2400">
                <a:latin typeface="Calibri" panose="020F0502020204030204" pitchFamily="34" charset="0"/>
                <a:ea typeface="Calibri" panose="020F0502020204030204" pitchFamily="34" charset="0"/>
                <a:cs typeface="Calibri" panose="020F0502020204030204" pitchFamily="34" charset="0"/>
              </a:rPr>
              <a:t>Hình 1.3. Sự biệt hóa tế bào động vật</a:t>
            </a:r>
            <a:endParaRPr lang="en-US" sz="2400">
              <a:latin typeface="Calibri" panose="020F0502020204030204" pitchFamily="34" charset="0"/>
              <a:ea typeface="Calibri" panose="020F0502020204030204" pitchFamily="34" charset="0"/>
              <a:cs typeface="Calibri" panose="020F0502020204030204" pitchFamily="34" charset="0"/>
            </a:endParaRPr>
          </a:p>
        </p:txBody>
      </p:sp>
      <p:sp>
        <p:nvSpPr>
          <p:cNvPr id="3" name="Cloud Callout 2"/>
          <p:cNvSpPr/>
          <p:nvPr/>
        </p:nvSpPr>
        <p:spPr>
          <a:xfrm>
            <a:off x="6413679" y="1378041"/>
            <a:ext cx="5924281" cy="4250028"/>
          </a:xfrm>
          <a:prstGeom prst="cloudCallout">
            <a:avLst>
              <a:gd name="adj1" fmla="val -55133"/>
              <a:gd name="adj2" fmla="val 4616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a:latin typeface="Calibri" panose="020F0502020204030204" pitchFamily="34" charset="0"/>
                <a:ea typeface="Calibri" panose="020F0502020204030204" pitchFamily="34" charset="0"/>
                <a:cs typeface="Calibri" panose="020F0502020204030204" pitchFamily="34" charset="0"/>
              </a:rPr>
              <a:t>Hãy chứng minh mỗi tế bào đã chuyên hóa đều chứa một lượng thông tin di truyền tương đương với lượng thông tin di truyền của một cơ thể trưởng thành.</a:t>
            </a:r>
            <a:endParaRPr lang="en-US" sz="2800">
              <a:latin typeface="Calibri" panose="020F0502020204030204" pitchFamily="34" charset="0"/>
              <a:ea typeface="Calibri" panose="020F0502020204030204" pitchFamily="34" charset="0"/>
              <a:cs typeface="Calibri" panose="020F0502020204030204" pitchFamily="34" charset="0"/>
            </a:endParaRPr>
          </a:p>
        </p:txBody>
      </p:sp>
      <p:pic>
        <p:nvPicPr>
          <p:cNvPr id="6" name="Picture 3"/>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45" b="98324" l="2817" r="97586">
                        <a14:foregroundMark x1="73038" y1="12849" x2="73038" y2="12849"/>
                        <a14:foregroundMark x1="78471" y1="21415" x2="78471" y2="21415"/>
                        <a14:foregroundMark x1="84105" y1="24953" x2="84105" y2="24953"/>
                        <a14:foregroundMark x1="73642" y1="30354" x2="73642" y2="30354"/>
                        <a14:foregroundMark x1="65392" y1="34264" x2="65392" y2="34264"/>
                        <a14:foregroundMark x1="62777" y1="66853" x2="62777" y2="66853"/>
                        <a14:foregroundMark x1="62173" y1="73184" x2="62173" y2="73184"/>
                        <a14:foregroundMark x1="60765" y1="70577" x2="60765" y2="70577"/>
                        <a14:foregroundMark x1="59356" y1="73929" x2="60563" y2="73184"/>
                        <a14:foregroundMark x1="31590" y1="43203" x2="31590" y2="43203"/>
                        <a14:foregroundMark x1="52918" y1="43575" x2="52918" y2="43575"/>
                        <a14:foregroundMark x1="36821" y1="84358" x2="36821" y2="84358"/>
                        <a14:foregroundMark x1="40443" y1="45624" x2="40443" y2="45624"/>
                        <a14:foregroundMark x1="42857" y1="47672" x2="42857" y2="47672"/>
                        <a14:foregroundMark x1="52918" y1="45624" x2="52918" y2="45624"/>
                        <a14:foregroundMark x1="54728" y1="45065" x2="54728" y2="45065"/>
                      </a14:backgroundRemoval>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800045" y="1013583"/>
            <a:ext cx="1323072" cy="1429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a:extLst>
              <a:ext uri="{FF2B5EF4-FFF2-40B4-BE49-F238E27FC236}">
                <a16:creationId xmlns:a16="http://schemas.microsoft.com/office/drawing/2014/main" id="{16607C2C-6935-E2B7-4188-4557A3B98FAF}"/>
              </a:ext>
            </a:extLst>
          </p:cNvPr>
          <p:cNvSpPr>
            <a:spLocks noGrp="1"/>
          </p:cNvSpPr>
          <p:nvPr>
            <p:ph type="sldNum" sz="quarter" idx="12"/>
          </p:nvPr>
        </p:nvSpPr>
        <p:spPr/>
        <p:txBody>
          <a:bodyPr vert="horz" lIns="91440" tIns="45720" rIns="91440" bIns="45720" rtlCol="0" anchor="ctr"/>
          <a:lstStyle/>
          <a:p>
            <a:fld id="{39486702-5C61-4A01-B186-E45349A238F8}" type="slidenum">
              <a:rPr lang="en-US" sz="2400" b="1">
                <a:solidFill>
                  <a:schemeClr val="tx1"/>
                </a:solidFill>
              </a:rPr>
              <a:pPr/>
              <a:t>8</a:t>
            </a:fld>
            <a:endParaRPr lang="en-US" sz="2400" b="1" dirty="0">
              <a:solidFill>
                <a:schemeClr val="tx1"/>
              </a:solidFill>
            </a:endParaRPr>
          </a:p>
        </p:txBody>
      </p:sp>
    </p:spTree>
    <p:extLst>
      <p:ext uri="{BB962C8B-B14F-4D97-AF65-F5344CB8AC3E}">
        <p14:creationId xmlns:p14="http://schemas.microsoft.com/office/powerpoint/2010/main" val="1798762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425" y="-383526"/>
            <a:ext cx="2962141" cy="2963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78837" y="682580"/>
            <a:ext cx="6202339" cy="830997"/>
          </a:xfrm>
          <a:prstGeom prst="rect">
            <a:avLst/>
          </a:prstGeom>
          <a:noFill/>
        </p:spPr>
        <p:txBody>
          <a:bodyPr wrap="non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vi-VN"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ea typeface="Calibri" panose="020F0502020204030204" pitchFamily="34" charset="0"/>
                <a:cs typeface="Calibri" panose="020F0502020204030204" pitchFamily="34" charset="0"/>
              </a:rPr>
              <a:t>CHUYÊN GIA VỀ TẾ BÀO</a:t>
            </a:r>
            <a:endParaRPr lang="en-US"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Calibri" panose="020F0502020204030204" pitchFamily="34" charset="0"/>
              <a:ea typeface="Calibri" panose="020F0502020204030204" pitchFamily="34" charset="0"/>
              <a:cs typeface="Calibri" panose="020F0502020204030204" pitchFamily="34" charset="0"/>
            </a:endParaRPr>
          </a:p>
        </p:txBody>
      </p:sp>
      <p:cxnSp>
        <p:nvCxnSpPr>
          <p:cNvPr id="5" name="Straight Connector 4"/>
          <p:cNvCxnSpPr/>
          <p:nvPr/>
        </p:nvCxnSpPr>
        <p:spPr>
          <a:xfrm>
            <a:off x="5740350" y="1513577"/>
            <a:ext cx="0" cy="4636395"/>
          </a:xfrm>
          <a:prstGeom prst="line">
            <a:avLst/>
          </a:prstGeom>
        </p:spPr>
        <p:style>
          <a:lnRef idx="3">
            <a:schemeClr val="dk1"/>
          </a:lnRef>
          <a:fillRef idx="0">
            <a:schemeClr val="dk1"/>
          </a:fillRef>
          <a:effectRef idx="2">
            <a:schemeClr val="dk1"/>
          </a:effectRef>
          <a:fontRef idx="minor">
            <a:schemeClr val="tx1"/>
          </a:fontRef>
        </p:style>
      </p:cxnSp>
      <p:sp>
        <p:nvSpPr>
          <p:cNvPr id="6" name="TextBox 5"/>
          <p:cNvSpPr txBox="1"/>
          <p:nvPr/>
        </p:nvSpPr>
        <p:spPr>
          <a:xfrm>
            <a:off x="798489" y="1994906"/>
            <a:ext cx="4886274" cy="584775"/>
          </a:xfrm>
          <a:prstGeom prst="rect">
            <a:avLst/>
          </a:prstGeom>
          <a:noFill/>
        </p:spPr>
        <p:txBody>
          <a:bodyPr wrap="none" rtlCol="0">
            <a:spAutoFit/>
          </a:bodyPr>
          <a:lstStyle/>
          <a:p>
            <a:r>
              <a:rPr lang="vi-VN" sz="3200" b="1">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Chuyên gia tế bào thực vật</a:t>
            </a:r>
            <a:endParaRPr lang="en-US" sz="3200" b="1">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8" name="TextBox 7"/>
          <p:cNvSpPr txBox="1"/>
          <p:nvPr/>
        </p:nvSpPr>
        <p:spPr>
          <a:xfrm>
            <a:off x="6102438" y="1994906"/>
            <a:ext cx="4958409" cy="584775"/>
          </a:xfrm>
          <a:prstGeom prst="rect">
            <a:avLst/>
          </a:prstGeom>
          <a:noFill/>
        </p:spPr>
        <p:txBody>
          <a:bodyPr wrap="none" rtlCol="0">
            <a:spAutoFit/>
          </a:bodyPr>
          <a:lstStyle/>
          <a:p>
            <a:r>
              <a:rPr lang="vi-VN" sz="3200" b="1">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Chuyên gia tế bào động vật</a:t>
            </a:r>
            <a:endParaRPr lang="en-US" sz="3200" b="1">
              <a:solidFill>
                <a:srgbClr val="FF000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p:cNvSpPr txBox="1"/>
          <p:nvPr/>
        </p:nvSpPr>
        <p:spPr>
          <a:xfrm>
            <a:off x="599769" y="3039414"/>
            <a:ext cx="4976784" cy="1569660"/>
          </a:xfrm>
          <a:prstGeom prst="rect">
            <a:avLst/>
          </a:prstGeom>
          <a:noFill/>
        </p:spPr>
        <p:txBody>
          <a:bodyPr wrap="square" rtlCol="0">
            <a:spAutoFit/>
          </a:bodyPr>
          <a:lstStyle/>
          <a:p>
            <a:pPr marL="285750" indent="-285750">
              <a:buFontTx/>
              <a:buChar char="-"/>
            </a:pPr>
            <a:r>
              <a:rPr lang="vi-VN" sz="3200" dirty="0">
                <a:latin typeface="Calibri" panose="020F0502020204030204" pitchFamily="34" charset="0"/>
                <a:ea typeface="Calibri" panose="020F0502020204030204" pitchFamily="34" charset="0"/>
                <a:cs typeface="Calibri" panose="020F0502020204030204" pitchFamily="34" charset="0"/>
              </a:rPr>
              <a:t>Tìm hiểu về đặc trưng của công nghệ tế bào thực vật.</a:t>
            </a:r>
          </a:p>
          <a:p>
            <a:pPr marL="285750" indent="-285750">
              <a:buFontTx/>
              <a:buChar char="-"/>
            </a:pPr>
            <a:r>
              <a:rPr lang="vi-VN" sz="3200" dirty="0">
                <a:latin typeface="Calibri" panose="020F0502020204030204" pitchFamily="34" charset="0"/>
                <a:ea typeface="Calibri" panose="020F0502020204030204" pitchFamily="34" charset="0"/>
                <a:cs typeface="Calibri" panose="020F0502020204030204" pitchFamily="34" charset="0"/>
              </a:rPr>
              <a:t>Trả lời câu hỏi 4, 5.</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10" name="TextBox 9"/>
          <p:cNvSpPr txBox="1"/>
          <p:nvPr/>
        </p:nvSpPr>
        <p:spPr>
          <a:xfrm>
            <a:off x="6102437" y="3046944"/>
            <a:ext cx="5670777" cy="1569660"/>
          </a:xfrm>
          <a:prstGeom prst="rect">
            <a:avLst/>
          </a:prstGeom>
          <a:noFill/>
        </p:spPr>
        <p:txBody>
          <a:bodyPr wrap="square" rtlCol="0">
            <a:spAutoFit/>
          </a:bodyPr>
          <a:lstStyle/>
          <a:p>
            <a:pPr marL="285750" indent="-285750">
              <a:buFontTx/>
              <a:buChar char="-"/>
            </a:pPr>
            <a:r>
              <a:rPr lang="vi-VN" sz="3200">
                <a:latin typeface="Calibri" panose="020F0502020204030204" pitchFamily="34" charset="0"/>
                <a:ea typeface="Calibri" panose="020F0502020204030204" pitchFamily="34" charset="0"/>
                <a:cs typeface="Calibri" panose="020F0502020204030204" pitchFamily="34" charset="0"/>
              </a:rPr>
              <a:t>Tìm hiểu về đặc trưng của công nghệ tế bào động vật.</a:t>
            </a:r>
          </a:p>
          <a:p>
            <a:pPr marL="285750" indent="-285750">
              <a:buFontTx/>
              <a:buChar char="-"/>
            </a:pPr>
            <a:r>
              <a:rPr lang="vi-VN" sz="3200">
                <a:latin typeface="Calibri" panose="020F0502020204030204" pitchFamily="34" charset="0"/>
                <a:ea typeface="Calibri" panose="020F0502020204030204" pitchFamily="34" charset="0"/>
                <a:cs typeface="Calibri" panose="020F0502020204030204" pitchFamily="34" charset="0"/>
              </a:rPr>
              <a:t>Trả lời câu hỏi 6, 7, 8.</a:t>
            </a:r>
            <a:endParaRPr lang="en-US" sz="3200">
              <a:latin typeface="Calibri" panose="020F0502020204030204" pitchFamily="34" charset="0"/>
              <a:ea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5338BDBA-9BFC-02D3-7BF8-C96CA2FA9A70}"/>
              </a:ext>
            </a:extLst>
          </p:cNvPr>
          <p:cNvSpPr>
            <a:spLocks noGrp="1"/>
          </p:cNvSpPr>
          <p:nvPr>
            <p:ph type="sldNum" sz="quarter" idx="12"/>
          </p:nvPr>
        </p:nvSpPr>
        <p:spPr/>
        <p:txBody>
          <a:bodyPr vert="horz" lIns="91440" tIns="45720" rIns="91440" bIns="45720" rtlCol="0" anchor="ctr"/>
          <a:lstStyle/>
          <a:p>
            <a:fld id="{39486702-5C61-4A01-B186-E45349A238F8}" type="slidenum">
              <a:rPr lang="en-US" sz="2400" b="1">
                <a:solidFill>
                  <a:schemeClr val="tx1"/>
                </a:solidFill>
                <a:latin typeface="Calibri" panose="020F0502020204030204" pitchFamily="34" charset="0"/>
                <a:ea typeface="Calibri" panose="020F0502020204030204" pitchFamily="34" charset="0"/>
                <a:cs typeface="Calibri" panose="020F0502020204030204" pitchFamily="34" charset="0"/>
              </a:rPr>
              <a:pPr/>
              <a:t>9</a:t>
            </a:fld>
            <a:endParaRPr lang="en-US" sz="2400" b="1">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624704"/>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7793</TotalTime>
  <Words>1379</Words>
  <PresentationFormat>Widescreen</PresentationFormat>
  <Paragraphs>103</Paragraphs>
  <Slides>22</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Times New Roman</vt:lpstr>
      <vt:lpstr>1_Office Theme</vt:lpstr>
      <vt:lpstr>CHUYÊN ĐỀ 1: CÔNG NGHỆ TẾ BÀO VÀ MỘT SỐ THÀNH TỰU</vt:lpstr>
      <vt:lpstr>PowerPoint Presentation</vt:lpstr>
      <vt:lpstr>NỘI DUNG</vt:lpstr>
      <vt:lpstr>PowerPoint Presentation</vt:lpstr>
      <vt:lpstr>PowerPoint Presentation</vt:lpstr>
      <vt:lpstr>PowerPoint Presentation</vt:lpstr>
      <vt:lpstr>PowerPoint Presentation</vt:lpstr>
      <vt:lpstr>I. CƠ SỞ KHOA HỌC CỦA CÔNG NGHỆ TẾ BÀO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TRIỂN VỌNG CỦA CÔNG NGHỆ TẾ BÀO TRONG TƯƠNG LAI</vt:lpstr>
      <vt:lpstr>PowerPoint Presentation</vt:lpstr>
      <vt:lpstr>PowerPoint Presentation</vt:lpstr>
      <vt:lpstr>PowerPoint Presentation</vt:lpstr>
      <vt:lpstr>LUYỆN TẬP</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2014-02-27T13:31:19Z</dcterms:created>
  <dcterms:modified xsi:type="dcterms:W3CDTF">2024-10-05T05:46:15Z</dcterms:modified>
</cp:coreProperties>
</file>