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Calibri Light" panose="020F0302020204030204"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1" d="100"/>
          <a:sy n="41" d="100"/>
        </p:scale>
        <p:origin x="105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47.png"/><Relationship Id="rId26" Type="http://schemas.openxmlformats.org/officeDocument/2006/relationships/image" Target="../media/image51.png"/><Relationship Id="rId39" Type="http://schemas.openxmlformats.org/officeDocument/2006/relationships/image" Target="../media/image58.gif"/><Relationship Id="rId21" Type="http://schemas.openxmlformats.org/officeDocument/2006/relationships/image" Target="../media/image20.svg"/><Relationship Id="rId34" Type="http://schemas.openxmlformats.org/officeDocument/2006/relationships/image" Target="../media/image55.png"/><Relationship Id="rId7" Type="http://schemas.openxmlformats.org/officeDocument/2006/relationships/image" Target="../media/image6.svg"/><Relationship Id="rId12" Type="http://schemas.openxmlformats.org/officeDocument/2006/relationships/image" Target="../media/image44.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7.gif"/><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10.svg"/><Relationship Id="rId24" Type="http://schemas.openxmlformats.org/officeDocument/2006/relationships/image" Target="../media/image50.png"/><Relationship Id="rId32" Type="http://schemas.openxmlformats.org/officeDocument/2006/relationships/image" Target="../media/image54.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2.png"/><Relationship Id="rId36"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40.png"/><Relationship Id="rId9" Type="http://schemas.openxmlformats.org/officeDocument/2006/relationships/image" Target="../media/image8.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42.png"/><Relationship Id="rId3"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37.xml"/><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slide" Target="slide33.xml"/><Relationship Id="rId7" Type="http://schemas.openxmlformats.org/officeDocument/2006/relationships/image" Target="../media/image39.png"/><Relationship Id="rId12" Type="http://schemas.openxmlformats.org/officeDocument/2006/relationships/image" Target="../media/image4.sv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60.png"/><Relationship Id="rId15" Type="http://schemas.openxmlformats.org/officeDocument/2006/relationships/image" Target="../media/image63.png"/><Relationship Id="rId23" Type="http://schemas.openxmlformats.org/officeDocument/2006/relationships/slide" Target="slide35.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1.png"/><Relationship Id="rId14" Type="http://schemas.openxmlformats.org/officeDocument/2006/relationships/image" Target="../media/image62.png"/><Relationship Id="rId22"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a:latin typeface="Arial" panose="020B0604020202020204" pitchFamily="34" charset="0"/>
                <a:ea typeface="Calibri" panose="020F0502020204030204" pitchFamily="34" charset="0"/>
                <a:cs typeface="Arial" panose="020B0604020202020204" pitchFamily="34" charset="0"/>
              </a:rPr>
              <a:t>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2983</Words>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Calibri</vt:lpstr>
      <vt:lpstr>Wingdings</vt:lpstr>
      <vt:lpstr>Times New Roman</vt:lpstr>
      <vt:lpstr>Arial</vt:lpstr>
      <vt:lpstr>Cambria Math</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2022-12-26T10:01:54Z</dcterms:modified>
  <dc:identifier>DAFVRjI8d4g</dc:identifier>
</cp:coreProperties>
</file>