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60" r:id="rId4"/>
    <p:sldId id="258" r:id="rId5"/>
    <p:sldId id="269" r:id="rId6"/>
    <p:sldId id="261" r:id="rId7"/>
    <p:sldId id="259" r:id="rId8"/>
    <p:sldId id="295" r:id="rId9"/>
    <p:sldId id="263" r:id="rId10"/>
    <p:sldId id="264" r:id="rId11"/>
    <p:sldId id="270" r:id="rId12"/>
    <p:sldId id="271" r:id="rId13"/>
    <p:sldId id="262" r:id="rId14"/>
    <p:sldId id="265" r:id="rId15"/>
    <p:sldId id="283" r:id="rId16"/>
    <p:sldId id="267"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Neuton" panose="020B0604020202020204" charset="0"/>
      <p:regular r:id="rId23"/>
      <p:bold r:id="rId24"/>
      <p:italic r:id="rId25"/>
    </p:embeddedFont>
    <p:embeddedFont>
      <p:font typeface="Fira Sans Extra Condensed SemiBold" panose="020B0604020202020204" charset="0"/>
      <p:regular r:id="rId26"/>
      <p:bold r:id="rId27"/>
      <p:italic r:id="rId28"/>
      <p:boldItalic r:id="rId29"/>
    </p:embeddedFont>
    <p:embeddedFont>
      <p:font typeface="Yellowtail"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C8E19A-50D1-4AEF-AA29-0A6F2DA93EA0}">
  <a:tblStyle styleId="{2BC8E19A-50D1-4AEF-AA29-0A6F2DA93EA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D287F41-4A94-45BB-B5AB-D9B2F0D40E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96009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56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45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102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954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234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00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c103ab0d1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c103ab0d1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720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67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57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10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04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1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2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39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e39f307736_0_1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e39f307736_0_1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53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37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92225" y="1991825"/>
            <a:ext cx="4759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600"/>
              <a:buNone/>
              <a:defRPr sz="5600">
                <a:solidFill>
                  <a:schemeClr val="lt1"/>
                </a:solidFill>
              </a:defRPr>
            </a:lvl1pPr>
            <a:lvl2pPr lvl="1" algn="ctr">
              <a:spcBef>
                <a:spcPts val="0"/>
              </a:spcBef>
              <a:spcAft>
                <a:spcPts val="0"/>
              </a:spcAft>
              <a:buClr>
                <a:schemeClr val="lt1"/>
              </a:buClr>
              <a:buSzPts val="5600"/>
              <a:buNone/>
              <a:defRPr sz="5600">
                <a:solidFill>
                  <a:schemeClr val="lt1"/>
                </a:solidFill>
              </a:defRPr>
            </a:lvl2pPr>
            <a:lvl3pPr lvl="2" algn="ctr">
              <a:spcBef>
                <a:spcPts val="0"/>
              </a:spcBef>
              <a:spcAft>
                <a:spcPts val="0"/>
              </a:spcAft>
              <a:buClr>
                <a:schemeClr val="lt1"/>
              </a:buClr>
              <a:buSzPts val="5600"/>
              <a:buNone/>
              <a:defRPr sz="5600">
                <a:solidFill>
                  <a:schemeClr val="lt1"/>
                </a:solidFill>
              </a:defRPr>
            </a:lvl3pPr>
            <a:lvl4pPr lvl="3" algn="ctr">
              <a:spcBef>
                <a:spcPts val="0"/>
              </a:spcBef>
              <a:spcAft>
                <a:spcPts val="0"/>
              </a:spcAft>
              <a:buClr>
                <a:schemeClr val="lt1"/>
              </a:buClr>
              <a:buSzPts val="5600"/>
              <a:buNone/>
              <a:defRPr sz="5600">
                <a:solidFill>
                  <a:schemeClr val="lt1"/>
                </a:solidFill>
              </a:defRPr>
            </a:lvl4pPr>
            <a:lvl5pPr lvl="4" algn="ctr">
              <a:spcBef>
                <a:spcPts val="0"/>
              </a:spcBef>
              <a:spcAft>
                <a:spcPts val="0"/>
              </a:spcAft>
              <a:buClr>
                <a:schemeClr val="lt1"/>
              </a:buClr>
              <a:buSzPts val="5600"/>
              <a:buNone/>
              <a:defRPr sz="5600">
                <a:solidFill>
                  <a:schemeClr val="lt1"/>
                </a:solidFill>
              </a:defRPr>
            </a:lvl5pPr>
            <a:lvl6pPr lvl="5" algn="ctr">
              <a:spcBef>
                <a:spcPts val="0"/>
              </a:spcBef>
              <a:spcAft>
                <a:spcPts val="0"/>
              </a:spcAft>
              <a:buClr>
                <a:schemeClr val="lt1"/>
              </a:buClr>
              <a:buSzPts val="5600"/>
              <a:buNone/>
              <a:defRPr sz="5600">
                <a:solidFill>
                  <a:schemeClr val="lt1"/>
                </a:solidFill>
              </a:defRPr>
            </a:lvl6pPr>
            <a:lvl7pPr lvl="6" algn="ctr">
              <a:spcBef>
                <a:spcPts val="0"/>
              </a:spcBef>
              <a:spcAft>
                <a:spcPts val="0"/>
              </a:spcAft>
              <a:buClr>
                <a:schemeClr val="lt1"/>
              </a:buClr>
              <a:buSzPts val="5600"/>
              <a:buNone/>
              <a:defRPr sz="5600">
                <a:solidFill>
                  <a:schemeClr val="lt1"/>
                </a:solidFill>
              </a:defRPr>
            </a:lvl7pPr>
            <a:lvl8pPr lvl="7" algn="ctr">
              <a:spcBef>
                <a:spcPts val="0"/>
              </a:spcBef>
              <a:spcAft>
                <a:spcPts val="0"/>
              </a:spcAft>
              <a:buClr>
                <a:schemeClr val="lt1"/>
              </a:buClr>
              <a:buSzPts val="5600"/>
              <a:buNone/>
              <a:defRPr sz="5600">
                <a:solidFill>
                  <a:schemeClr val="lt1"/>
                </a:solidFill>
              </a:defRPr>
            </a:lvl8pPr>
            <a:lvl9pPr lvl="8" algn="ctr">
              <a:spcBef>
                <a:spcPts val="0"/>
              </a:spcBef>
              <a:spcAft>
                <a:spcPts val="0"/>
              </a:spcAft>
              <a:buClr>
                <a:schemeClr val="lt1"/>
              </a:buClr>
              <a:buSzPts val="5600"/>
              <a:buNone/>
              <a:defRPr sz="5600">
                <a:solidFill>
                  <a:schemeClr val="lt1"/>
                </a:solidFill>
              </a:defRPr>
            </a:lvl9pPr>
          </a:lstStyle>
          <a:p>
            <a:endParaRPr/>
          </a:p>
        </p:txBody>
      </p:sp>
      <p:grpSp>
        <p:nvGrpSpPr>
          <p:cNvPr id="11" name="Google Shape;11;p2"/>
          <p:cNvGrpSpPr/>
          <p:nvPr/>
        </p:nvGrpSpPr>
        <p:grpSpPr>
          <a:xfrm rot="-5400000">
            <a:off x="1853066" y="1584395"/>
            <a:ext cx="1401157" cy="5259705"/>
            <a:chOff x="818425" y="238125"/>
            <a:chExt cx="1395575" cy="5238750"/>
          </a:xfrm>
        </p:grpSpPr>
        <p:sp>
          <p:nvSpPr>
            <p:cNvPr id="12" name="Google Shape;12;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18425" y="1334150"/>
              <a:ext cx="925100" cy="1370950"/>
              <a:chOff x="3112200" y="1334150"/>
              <a:chExt cx="925100" cy="1370950"/>
            </a:xfrm>
          </p:grpSpPr>
          <p:sp>
            <p:nvSpPr>
              <p:cNvPr id="14" name="Google Shape;14;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1583150" y="1350000"/>
              <a:ext cx="216775" cy="269625"/>
              <a:chOff x="3876925" y="1350000"/>
              <a:chExt cx="216775" cy="269625"/>
            </a:xfrm>
          </p:grpSpPr>
          <p:sp>
            <p:nvSpPr>
              <p:cNvPr id="35" name="Google Shape;35;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1863325" y="2900650"/>
              <a:ext cx="206200" cy="244975"/>
              <a:chOff x="4157100" y="2900650"/>
              <a:chExt cx="206200" cy="244975"/>
            </a:xfrm>
          </p:grpSpPr>
          <p:sp>
            <p:nvSpPr>
              <p:cNvPr id="45" name="Google Shape;45;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a:off x="1923250" y="773800"/>
              <a:ext cx="290750" cy="361250"/>
              <a:chOff x="4217025" y="773800"/>
              <a:chExt cx="290750" cy="361250"/>
            </a:xfrm>
          </p:grpSpPr>
          <p:sp>
            <p:nvSpPr>
              <p:cNvPr id="49" name="Google Shape;49;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959375" y="2320925"/>
              <a:ext cx="149800" cy="299575"/>
              <a:chOff x="3253150" y="2320925"/>
              <a:chExt cx="149800" cy="299575"/>
            </a:xfrm>
          </p:grpSpPr>
          <p:sp>
            <p:nvSpPr>
              <p:cNvPr id="53" name="Google Shape;53;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1193750" y="3986125"/>
              <a:ext cx="766525" cy="1452000"/>
              <a:chOff x="3487525" y="3986125"/>
              <a:chExt cx="766525" cy="1452000"/>
            </a:xfrm>
          </p:grpSpPr>
          <p:sp>
            <p:nvSpPr>
              <p:cNvPr id="56" name="Google Shape;56;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a:off x="1216650" y="5036325"/>
              <a:ext cx="169175" cy="269650"/>
              <a:chOff x="3510425" y="5036325"/>
              <a:chExt cx="169175" cy="269650"/>
            </a:xfrm>
          </p:grpSpPr>
          <p:sp>
            <p:nvSpPr>
              <p:cNvPr id="64" name="Google Shape;64;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rot="5400000">
            <a:off x="5889766" y="-1700680"/>
            <a:ext cx="1401157" cy="5259705"/>
            <a:chOff x="818425" y="238125"/>
            <a:chExt cx="1395575" cy="5238750"/>
          </a:xfrm>
        </p:grpSpPr>
        <p:sp>
          <p:nvSpPr>
            <p:cNvPr id="69" name="Google Shape;69;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2"/>
            <p:cNvGrpSpPr/>
            <p:nvPr/>
          </p:nvGrpSpPr>
          <p:grpSpPr>
            <a:xfrm>
              <a:off x="818425" y="1334150"/>
              <a:ext cx="925100" cy="1370950"/>
              <a:chOff x="3112200" y="1334150"/>
              <a:chExt cx="925100" cy="1370950"/>
            </a:xfrm>
          </p:grpSpPr>
          <p:sp>
            <p:nvSpPr>
              <p:cNvPr id="71" name="Google Shape;71;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a:off x="1583150" y="1350000"/>
              <a:ext cx="216775" cy="269625"/>
              <a:chOff x="3876925" y="1350000"/>
              <a:chExt cx="216775" cy="269625"/>
            </a:xfrm>
          </p:grpSpPr>
          <p:sp>
            <p:nvSpPr>
              <p:cNvPr id="92" name="Google Shape;92;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2"/>
            <p:cNvGrpSpPr/>
            <p:nvPr/>
          </p:nvGrpSpPr>
          <p:grpSpPr>
            <a:xfrm>
              <a:off x="1863325" y="2900650"/>
              <a:ext cx="206200" cy="244975"/>
              <a:chOff x="4157100" y="2900650"/>
              <a:chExt cx="206200" cy="244975"/>
            </a:xfrm>
          </p:grpSpPr>
          <p:sp>
            <p:nvSpPr>
              <p:cNvPr id="102" name="Google Shape;102;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1923250" y="773800"/>
              <a:ext cx="290750" cy="361250"/>
              <a:chOff x="4217025" y="773800"/>
              <a:chExt cx="290750" cy="361250"/>
            </a:xfrm>
          </p:grpSpPr>
          <p:sp>
            <p:nvSpPr>
              <p:cNvPr id="106" name="Google Shape;106;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959375" y="2320925"/>
              <a:ext cx="149800" cy="299575"/>
              <a:chOff x="3253150" y="2320925"/>
              <a:chExt cx="149800" cy="299575"/>
            </a:xfrm>
          </p:grpSpPr>
          <p:sp>
            <p:nvSpPr>
              <p:cNvPr id="110" name="Google Shape;110;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1193750" y="3986125"/>
              <a:ext cx="766525" cy="1452000"/>
              <a:chOff x="3487525" y="3986125"/>
              <a:chExt cx="766525" cy="1452000"/>
            </a:xfrm>
          </p:grpSpPr>
          <p:sp>
            <p:nvSpPr>
              <p:cNvPr id="113" name="Google Shape;113;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216650" y="5036325"/>
              <a:ext cx="169175" cy="269650"/>
              <a:chOff x="3510425" y="5036325"/>
              <a:chExt cx="169175" cy="269650"/>
            </a:xfrm>
          </p:grpSpPr>
          <p:sp>
            <p:nvSpPr>
              <p:cNvPr id="121" name="Google Shape;121;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905350" y="2878750"/>
            <a:ext cx="5154000" cy="98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7" name="Google Shape;127;p3"/>
          <p:cNvSpPr txBox="1">
            <a:spLocks noGrp="1"/>
          </p:cNvSpPr>
          <p:nvPr>
            <p:ph type="subTitle" idx="1"/>
          </p:nvPr>
        </p:nvSpPr>
        <p:spPr>
          <a:xfrm>
            <a:off x="905350" y="3818476"/>
            <a:ext cx="5154000" cy="667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grpSp>
        <p:nvGrpSpPr>
          <p:cNvPr id="128" name="Google Shape;128;p3"/>
          <p:cNvGrpSpPr/>
          <p:nvPr/>
        </p:nvGrpSpPr>
        <p:grpSpPr>
          <a:xfrm>
            <a:off x="7088841" y="-58105"/>
            <a:ext cx="1401157" cy="5259705"/>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2269825" y="2161800"/>
            <a:ext cx="4604400" cy="819900"/>
          </a:xfrm>
          <a:prstGeom prst="rect">
            <a:avLst/>
          </a:prstGeom>
        </p:spPr>
        <p:txBody>
          <a:bodyPr spcFirstLastPara="1" wrap="square" lIns="91425" tIns="91425" rIns="91425" bIns="91425" anchor="b"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grpSp>
        <p:nvGrpSpPr>
          <p:cNvPr id="187" name="Google Shape;187;p4"/>
          <p:cNvGrpSpPr/>
          <p:nvPr/>
        </p:nvGrpSpPr>
        <p:grpSpPr>
          <a:xfrm>
            <a:off x="802981" y="3161504"/>
            <a:ext cx="7513267" cy="1540196"/>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 name="Google Shape;20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0" name="Google Shape;210;p5"/>
          <p:cNvSpPr txBox="1">
            <a:spLocks noGrp="1"/>
          </p:cNvSpPr>
          <p:nvPr>
            <p:ph type="body" idx="1"/>
          </p:nvPr>
        </p:nvSpPr>
        <p:spPr>
          <a:xfrm>
            <a:off x="628975" y="1504950"/>
            <a:ext cx="6009600" cy="32556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211" name="Google Shape;211;p5"/>
          <p:cNvGrpSpPr/>
          <p:nvPr/>
        </p:nvGrpSpPr>
        <p:grpSpPr>
          <a:xfrm>
            <a:off x="7108241" y="-58105"/>
            <a:ext cx="1401157" cy="5259705"/>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5"/>
          <p:cNvGrpSpPr/>
          <p:nvPr/>
        </p:nvGrpSpPr>
        <p:grpSpPr>
          <a:xfrm rot="-9319279">
            <a:off x="452001" y="791962"/>
            <a:ext cx="291914" cy="362696"/>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5" name="Google Shape;275;p6"/>
          <p:cNvSpPr txBox="1">
            <a:spLocks noGrp="1"/>
          </p:cNvSpPr>
          <p:nvPr>
            <p:ph type="body" idx="1"/>
          </p:nvPr>
        </p:nvSpPr>
        <p:spPr>
          <a:xfrm>
            <a:off x="628975"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76" name="Google Shape;276;p6"/>
          <p:cNvSpPr txBox="1">
            <a:spLocks noGrp="1"/>
          </p:cNvSpPr>
          <p:nvPr>
            <p:ph type="body" idx="2"/>
          </p:nvPr>
        </p:nvSpPr>
        <p:spPr>
          <a:xfrm>
            <a:off x="3721633" y="1581150"/>
            <a:ext cx="2916900" cy="30033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277" name="Google Shape;277;p6"/>
          <p:cNvGrpSpPr/>
          <p:nvPr/>
        </p:nvGrpSpPr>
        <p:grpSpPr>
          <a:xfrm>
            <a:off x="7108241" y="-58105"/>
            <a:ext cx="1401157" cy="5259705"/>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9319279">
            <a:off x="452001" y="791962"/>
            <a:ext cx="291914" cy="362696"/>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1" name="Google Shape;341;p7"/>
          <p:cNvSpPr txBox="1">
            <a:spLocks noGrp="1"/>
          </p:cNvSpPr>
          <p:nvPr>
            <p:ph type="body" idx="1"/>
          </p:nvPr>
        </p:nvSpPr>
        <p:spPr>
          <a:xfrm>
            <a:off x="628875"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2" name="Google Shape;342;p7"/>
          <p:cNvSpPr txBox="1">
            <a:spLocks noGrp="1"/>
          </p:cNvSpPr>
          <p:nvPr>
            <p:ph type="body" idx="2"/>
          </p:nvPr>
        </p:nvSpPr>
        <p:spPr>
          <a:xfrm>
            <a:off x="2665192"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3" name="Google Shape;343;p7"/>
          <p:cNvSpPr txBox="1">
            <a:spLocks noGrp="1"/>
          </p:cNvSpPr>
          <p:nvPr>
            <p:ph type="body" idx="3"/>
          </p:nvPr>
        </p:nvSpPr>
        <p:spPr>
          <a:xfrm>
            <a:off x="4701509" y="1581150"/>
            <a:ext cx="1937100" cy="2789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grpSp>
        <p:nvGrpSpPr>
          <p:cNvPr id="344" name="Google Shape;344;p7"/>
          <p:cNvGrpSpPr/>
          <p:nvPr/>
        </p:nvGrpSpPr>
        <p:grpSpPr>
          <a:xfrm>
            <a:off x="7108241" y="-58105"/>
            <a:ext cx="1401157" cy="5259705"/>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7"/>
          <p:cNvGrpSpPr/>
          <p:nvPr/>
        </p:nvGrpSpPr>
        <p:grpSpPr>
          <a:xfrm rot="-9319279">
            <a:off x="452001" y="791962"/>
            <a:ext cx="291914" cy="362696"/>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628975" y="586975"/>
            <a:ext cx="600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408" name="Google Shape;408;p8"/>
          <p:cNvGrpSpPr/>
          <p:nvPr/>
        </p:nvGrpSpPr>
        <p:grpSpPr>
          <a:xfrm>
            <a:off x="7108241" y="-58105"/>
            <a:ext cx="1401157" cy="5259705"/>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5" name="Google Shape;465;p8"/>
          <p:cNvGrpSpPr/>
          <p:nvPr/>
        </p:nvGrpSpPr>
        <p:grpSpPr>
          <a:xfrm rot="-9319279">
            <a:off x="452001" y="791962"/>
            <a:ext cx="291914" cy="362696"/>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2426633" y="3882228"/>
            <a:ext cx="4290735" cy="1078616"/>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2426633" y="3882228"/>
            <a:ext cx="4290735" cy="1078616"/>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4" name="Google Shape;634;p12"/>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975" y="586975"/>
            <a:ext cx="600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1pPr>
            <a:lvl2pPr lvl="1">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2pPr>
            <a:lvl3pPr lvl="2">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3pPr>
            <a:lvl4pPr lvl="3">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4pPr>
            <a:lvl5pPr lvl="4">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5pPr>
            <a:lvl6pPr lvl="5">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6pPr>
            <a:lvl7pPr lvl="6">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7pPr>
            <a:lvl8pPr lvl="7">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8pPr>
            <a:lvl9pPr lvl="8">
              <a:spcBef>
                <a:spcPts val="0"/>
              </a:spcBef>
              <a:spcAft>
                <a:spcPts val="0"/>
              </a:spcAft>
              <a:buClr>
                <a:schemeClr val="dk2"/>
              </a:buClr>
              <a:buSzPts val="3000"/>
              <a:buFont typeface="Yellowtail"/>
              <a:buNone/>
              <a:defRPr sz="3000">
                <a:solidFill>
                  <a:schemeClr val="dk2"/>
                </a:solidFill>
                <a:latin typeface="Yellowtail"/>
                <a:ea typeface="Yellowtail"/>
                <a:cs typeface="Yellowtail"/>
                <a:sym typeface="Yellowtail"/>
              </a:defRPr>
            </a:lvl9pPr>
          </a:lstStyle>
          <a:p>
            <a:endParaRPr/>
          </a:p>
        </p:txBody>
      </p:sp>
      <p:sp>
        <p:nvSpPr>
          <p:cNvPr id="7" name="Google Shape;7;p1"/>
          <p:cNvSpPr txBox="1">
            <a:spLocks noGrp="1"/>
          </p:cNvSpPr>
          <p:nvPr>
            <p:ph type="body" idx="1"/>
          </p:nvPr>
        </p:nvSpPr>
        <p:spPr>
          <a:xfrm>
            <a:off x="628975" y="1504950"/>
            <a:ext cx="6009600" cy="30807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accent2"/>
              </a:buClr>
              <a:buSzPts val="1400"/>
              <a:buFont typeface="Neuton"/>
              <a:buChar char="✢"/>
              <a:defRPr sz="2400">
                <a:solidFill>
                  <a:schemeClr val="dk1"/>
                </a:solidFill>
                <a:latin typeface="Neuton"/>
                <a:ea typeface="Neuton"/>
                <a:cs typeface="Neuton"/>
                <a:sym typeface="Neuton"/>
              </a:defRPr>
            </a:lvl1pPr>
            <a:lvl2pPr marL="914400" lvl="1"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2pPr>
            <a:lvl3pPr marL="1371600" lvl="2" indent="-381000">
              <a:spcBef>
                <a:spcPts val="0"/>
              </a:spcBef>
              <a:spcAft>
                <a:spcPts val="0"/>
              </a:spcAft>
              <a:buClr>
                <a:schemeClr val="accent2"/>
              </a:buClr>
              <a:buSzPts val="2400"/>
              <a:buFont typeface="Neuton"/>
              <a:buChar char="○"/>
              <a:defRPr sz="2400">
                <a:solidFill>
                  <a:schemeClr val="dk1"/>
                </a:solidFill>
                <a:latin typeface="Neuton"/>
                <a:ea typeface="Neuton"/>
                <a:cs typeface="Neuton"/>
                <a:sym typeface="Neuton"/>
              </a:defRPr>
            </a:lvl3pPr>
            <a:lvl4pPr marL="1828800" lvl="3"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4pPr>
            <a:lvl5pPr marL="2286000" lvl="4"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5pPr>
            <a:lvl6pPr marL="2743200" lvl="5"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6pPr>
            <a:lvl7pPr marL="3200400" lvl="6"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7pPr>
            <a:lvl8pPr marL="3657600" lvl="7"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8pPr>
            <a:lvl9pPr marL="4114800" lvl="8" indent="-381000">
              <a:spcBef>
                <a:spcPts val="0"/>
              </a:spcBef>
              <a:spcAft>
                <a:spcPts val="0"/>
              </a:spcAft>
              <a:buClr>
                <a:schemeClr val="dk1"/>
              </a:buClr>
              <a:buSzPts val="2400"/>
              <a:buFont typeface="Neuton"/>
              <a:buChar char="○"/>
              <a:defRPr sz="2400">
                <a:solidFill>
                  <a:schemeClr val="dk1"/>
                </a:solidFill>
                <a:latin typeface="Neuton"/>
                <a:ea typeface="Neuton"/>
                <a:cs typeface="Neuton"/>
                <a:sym typeface="Neuton"/>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chemeClr val="dk2"/>
                </a:solidFill>
                <a:latin typeface="Neuton"/>
                <a:ea typeface="Neuton"/>
                <a:cs typeface="Neuton"/>
                <a:sym typeface="Neuton"/>
              </a:defRPr>
            </a:lvl1pPr>
            <a:lvl2pPr lvl="1" algn="r">
              <a:buNone/>
              <a:defRPr sz="1200">
                <a:solidFill>
                  <a:schemeClr val="dk2"/>
                </a:solidFill>
                <a:latin typeface="Neuton"/>
                <a:ea typeface="Neuton"/>
                <a:cs typeface="Neuton"/>
                <a:sym typeface="Neuton"/>
              </a:defRPr>
            </a:lvl2pPr>
            <a:lvl3pPr lvl="2" algn="r">
              <a:buNone/>
              <a:defRPr sz="1200">
                <a:solidFill>
                  <a:schemeClr val="dk2"/>
                </a:solidFill>
                <a:latin typeface="Neuton"/>
                <a:ea typeface="Neuton"/>
                <a:cs typeface="Neuton"/>
                <a:sym typeface="Neuton"/>
              </a:defRPr>
            </a:lvl3pPr>
            <a:lvl4pPr lvl="3" algn="r">
              <a:buNone/>
              <a:defRPr sz="1200">
                <a:solidFill>
                  <a:schemeClr val="dk2"/>
                </a:solidFill>
                <a:latin typeface="Neuton"/>
                <a:ea typeface="Neuton"/>
                <a:cs typeface="Neuton"/>
                <a:sym typeface="Neuton"/>
              </a:defRPr>
            </a:lvl4pPr>
            <a:lvl5pPr lvl="4" algn="r">
              <a:buNone/>
              <a:defRPr sz="1200">
                <a:solidFill>
                  <a:schemeClr val="dk2"/>
                </a:solidFill>
                <a:latin typeface="Neuton"/>
                <a:ea typeface="Neuton"/>
                <a:cs typeface="Neuton"/>
                <a:sym typeface="Neuton"/>
              </a:defRPr>
            </a:lvl5pPr>
            <a:lvl6pPr lvl="5" algn="r">
              <a:buNone/>
              <a:defRPr sz="1200">
                <a:solidFill>
                  <a:schemeClr val="dk2"/>
                </a:solidFill>
                <a:latin typeface="Neuton"/>
                <a:ea typeface="Neuton"/>
                <a:cs typeface="Neuton"/>
                <a:sym typeface="Neuton"/>
              </a:defRPr>
            </a:lvl6pPr>
            <a:lvl7pPr lvl="6" algn="r">
              <a:buNone/>
              <a:defRPr sz="1200">
                <a:solidFill>
                  <a:schemeClr val="dk2"/>
                </a:solidFill>
                <a:latin typeface="Neuton"/>
                <a:ea typeface="Neuton"/>
                <a:cs typeface="Neuton"/>
                <a:sym typeface="Neuton"/>
              </a:defRPr>
            </a:lvl7pPr>
            <a:lvl8pPr lvl="7" algn="r">
              <a:buNone/>
              <a:defRPr sz="1200">
                <a:solidFill>
                  <a:schemeClr val="dk2"/>
                </a:solidFill>
                <a:latin typeface="Neuton"/>
                <a:ea typeface="Neuton"/>
                <a:cs typeface="Neuton"/>
                <a:sym typeface="Neuton"/>
              </a:defRPr>
            </a:lvl8pPr>
            <a:lvl9pPr lvl="8" algn="r">
              <a:buNone/>
              <a:defRPr sz="1200">
                <a:solidFill>
                  <a:schemeClr val="dk2"/>
                </a:solidFill>
                <a:latin typeface="Neuton"/>
                <a:ea typeface="Neuton"/>
                <a:cs typeface="Neuton"/>
                <a:sym typeface="Neut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3" name="TextBox 2"/>
          <p:cNvSpPr txBox="1"/>
          <p:nvPr/>
        </p:nvSpPr>
        <p:spPr>
          <a:xfrm>
            <a:off x="924674" y="1510301"/>
            <a:ext cx="7181636" cy="1651671"/>
          </a:xfrm>
          <a:prstGeom prst="rect">
            <a:avLst/>
          </a:prstGeom>
          <a:noFill/>
        </p:spPr>
        <p:txBody>
          <a:bodyPr wrap="square" rtlCol="0">
            <a:spAutoFit/>
          </a:bodyPr>
          <a:lstStyle/>
          <a:p>
            <a:pPr algn="ctr">
              <a:lnSpc>
                <a:spcPct val="150000"/>
              </a:lnSpc>
            </a:pPr>
            <a:r>
              <a:rPr lang="en-US" sz="3600" b="1" dirty="0" smtClean="0">
                <a:solidFill>
                  <a:schemeClr val="bg1"/>
                </a:solidFill>
              </a:rPr>
              <a:t>CHÀO MỪNG CÁC EM </a:t>
            </a:r>
          </a:p>
          <a:p>
            <a:pPr algn="ctr">
              <a:lnSpc>
                <a:spcPct val="150000"/>
              </a:lnSpc>
            </a:pPr>
            <a:r>
              <a:rPr lang="en-US" sz="3600" b="1" dirty="0" smtClean="0">
                <a:solidFill>
                  <a:schemeClr val="bg1"/>
                </a:solidFill>
              </a:rPr>
              <a:t>ĐẾN VỚI TIẾT HỌC HÔM NAY!</a:t>
            </a:r>
            <a:endParaRPr lang="en-US" sz="36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10145282"/>
              </p:ext>
            </p:extLst>
          </p:nvPr>
        </p:nvGraphicFramePr>
        <p:xfrm>
          <a:off x="873302" y="667821"/>
          <a:ext cx="6150795" cy="3537392"/>
        </p:xfrm>
        <a:graphic>
          <a:graphicData uri="http://schemas.openxmlformats.org/drawingml/2006/table">
            <a:tbl>
              <a:tblPr firstRow="1" bandRow="1">
                <a:tableStyleId>{2BC8E19A-50D1-4AEF-AA29-0A6F2DA93EA0}</a:tableStyleId>
              </a:tblPr>
              <a:tblGrid>
                <a:gridCol w="2941974"/>
                <a:gridCol w="1611082"/>
                <a:gridCol w="1597739"/>
              </a:tblGrid>
              <a:tr h="632888">
                <a:tc>
                  <a:txBody>
                    <a:bodyPr/>
                    <a:lstStyle/>
                    <a:p>
                      <a:pPr algn="ctr">
                        <a:lnSpc>
                          <a:spcPct val="150000"/>
                        </a:lnSpc>
                      </a:pPr>
                      <a:r>
                        <a:rPr lang="en-US" sz="2000" dirty="0" err="1" smtClean="0"/>
                        <a:t>Hạng</a:t>
                      </a:r>
                      <a:r>
                        <a:rPr lang="en-US" sz="2000" baseline="0" dirty="0" smtClean="0"/>
                        <a:t> </a:t>
                      </a:r>
                      <a:r>
                        <a:rPr lang="en-US" sz="2000" baseline="0" dirty="0" err="1" smtClean="0"/>
                        <a:t>mục</a:t>
                      </a:r>
                      <a:r>
                        <a:rPr lang="en-US" sz="2000" baseline="0" dirty="0" smtClean="0"/>
                        <a:t> chi </a:t>
                      </a:r>
                      <a:r>
                        <a:rPr lang="en-US" sz="2000" baseline="0" dirty="0" err="1" smtClean="0"/>
                        <a:t>tiêu</a:t>
                      </a:r>
                      <a:endParaRPr lang="en-US" sz="2000" dirty="0"/>
                    </a:p>
                  </a:txBody>
                  <a:tcPr>
                    <a:solidFill>
                      <a:schemeClr val="accent2">
                        <a:lumMod val="60000"/>
                        <a:lumOff val="40000"/>
                      </a:schemeClr>
                    </a:solidFill>
                  </a:tcPr>
                </a:tc>
                <a:tc>
                  <a:txBody>
                    <a:bodyPr/>
                    <a:lstStyle/>
                    <a:p>
                      <a:pPr algn="ctr">
                        <a:lnSpc>
                          <a:spcPct val="150000"/>
                        </a:lnSpc>
                      </a:pPr>
                      <a:r>
                        <a:rPr lang="en-US" sz="2000" dirty="0" err="1" smtClean="0"/>
                        <a:t>Số</a:t>
                      </a:r>
                      <a:r>
                        <a:rPr lang="en-US" sz="2000" baseline="0" dirty="0" smtClean="0"/>
                        <a:t> </a:t>
                      </a:r>
                      <a:r>
                        <a:rPr lang="en-US" sz="2000" baseline="0" dirty="0" err="1" smtClean="0"/>
                        <a:t>tiền</a:t>
                      </a:r>
                      <a:endParaRPr lang="en-US" sz="2000" dirty="0"/>
                    </a:p>
                  </a:txBody>
                  <a:tcPr>
                    <a:solidFill>
                      <a:schemeClr val="accent2">
                        <a:lumMod val="60000"/>
                        <a:lumOff val="40000"/>
                      </a:schemeClr>
                    </a:solidFill>
                  </a:tcPr>
                </a:tc>
                <a:tc>
                  <a:txBody>
                    <a:bodyPr/>
                    <a:lstStyle/>
                    <a:p>
                      <a:pPr algn="ctr">
                        <a:lnSpc>
                          <a:spcPct val="150000"/>
                        </a:lnSpc>
                      </a:pPr>
                      <a:r>
                        <a:rPr lang="en-US" sz="2000" dirty="0" err="1" smtClean="0"/>
                        <a:t>Tỉ</a:t>
                      </a:r>
                      <a:r>
                        <a:rPr lang="en-US" sz="2000" baseline="0" dirty="0" smtClean="0"/>
                        <a:t> </a:t>
                      </a:r>
                      <a:r>
                        <a:rPr lang="en-US" sz="2000" baseline="0" dirty="0" err="1" smtClean="0"/>
                        <a:t>lệ</a:t>
                      </a:r>
                      <a:r>
                        <a:rPr lang="en-US" sz="2000" baseline="0" dirty="0" smtClean="0"/>
                        <a:t> (%)</a:t>
                      </a:r>
                      <a:endParaRPr lang="en-US" sz="2000" dirty="0"/>
                    </a:p>
                  </a:txBody>
                  <a:tcPr>
                    <a:solidFill>
                      <a:schemeClr val="accent2">
                        <a:lumMod val="60000"/>
                        <a:lumOff val="40000"/>
                      </a:schemeClr>
                    </a:solidFill>
                  </a:tcPr>
                </a:tc>
              </a:tr>
              <a:tr h="632888">
                <a:tc>
                  <a:txBody>
                    <a:bodyPr/>
                    <a:lstStyle/>
                    <a:p>
                      <a:pPr algn="just">
                        <a:lnSpc>
                          <a:spcPct val="150000"/>
                        </a:lnSpc>
                      </a:pPr>
                      <a:r>
                        <a:rPr lang="en-US" sz="2000" dirty="0" smtClean="0"/>
                        <a:t>1) Chi </a:t>
                      </a:r>
                      <a:r>
                        <a:rPr lang="en-US" sz="2000" dirty="0" err="1" smtClean="0"/>
                        <a:t>cố</a:t>
                      </a:r>
                      <a:r>
                        <a:rPr lang="en-US" sz="2000" baseline="0" dirty="0" smtClean="0"/>
                        <a:t> </a:t>
                      </a:r>
                      <a:r>
                        <a:rPr lang="en-US" sz="2000" baseline="0" dirty="0" err="1" smtClean="0"/>
                        <a:t>định</a:t>
                      </a:r>
                      <a:r>
                        <a:rPr lang="en-US" sz="2000" baseline="0" dirty="0" smtClean="0"/>
                        <a:t> </a:t>
                      </a:r>
                      <a:r>
                        <a:rPr lang="en-US" sz="2000" baseline="0" dirty="0" err="1" smtClean="0"/>
                        <a:t>thiết</a:t>
                      </a:r>
                      <a:r>
                        <a:rPr lang="en-US" sz="2000" baseline="0" dirty="0" smtClean="0"/>
                        <a:t> </a:t>
                      </a:r>
                      <a:r>
                        <a:rPr lang="en-US" sz="2000" baseline="0" dirty="0" err="1" smtClean="0"/>
                        <a:t>yếu</a:t>
                      </a:r>
                      <a:endParaRPr lang="en-US" sz="2000" dirty="0"/>
                    </a:p>
                  </a:txBody>
                  <a:tcPr/>
                </a:tc>
                <a:tc>
                  <a:txBody>
                    <a:bodyPr/>
                    <a:lstStyle/>
                    <a:p>
                      <a:pPr algn="ctr">
                        <a:lnSpc>
                          <a:spcPct val="150000"/>
                        </a:lnSpc>
                      </a:pPr>
                      <a:endParaRPr lang="en-US" sz="2000"/>
                    </a:p>
                  </a:txBody>
                  <a:tcPr/>
                </a:tc>
                <a:tc>
                  <a:txBody>
                    <a:bodyPr/>
                    <a:lstStyle/>
                    <a:p>
                      <a:pPr algn="ctr">
                        <a:lnSpc>
                          <a:spcPct val="150000"/>
                        </a:lnSpc>
                      </a:pPr>
                      <a:endParaRPr lang="en-US" sz="2000"/>
                    </a:p>
                  </a:txBody>
                  <a:tcPr/>
                </a:tc>
              </a:tr>
              <a:tr h="632888">
                <a:tc>
                  <a:txBody>
                    <a:bodyPr/>
                    <a:lstStyle/>
                    <a:p>
                      <a:pPr algn="just">
                        <a:lnSpc>
                          <a:spcPct val="150000"/>
                        </a:lnSpc>
                      </a:pPr>
                      <a:r>
                        <a:rPr lang="en-US" sz="2000" dirty="0" smtClean="0"/>
                        <a:t>2) Chi </a:t>
                      </a:r>
                      <a:r>
                        <a:rPr lang="en-US" sz="2000" dirty="0" err="1" smtClean="0"/>
                        <a:t>cần</a:t>
                      </a:r>
                      <a:r>
                        <a:rPr lang="en-US" sz="2000" baseline="0" dirty="0" smtClean="0"/>
                        <a:t> </a:t>
                      </a:r>
                      <a:r>
                        <a:rPr lang="en-US" sz="2000" baseline="0" dirty="0" err="1" smtClean="0"/>
                        <a:t>thiết</a:t>
                      </a:r>
                      <a:r>
                        <a:rPr lang="en-US" sz="2000" baseline="0" dirty="0" smtClean="0"/>
                        <a:t> </a:t>
                      </a:r>
                      <a:r>
                        <a:rPr lang="en-US" sz="2000" baseline="0" dirty="0" err="1" smtClean="0"/>
                        <a:t>nhưng</a:t>
                      </a:r>
                      <a:r>
                        <a:rPr lang="en-US" sz="2000" baseline="0" dirty="0" smtClean="0"/>
                        <a:t> </a:t>
                      </a:r>
                      <a:r>
                        <a:rPr lang="en-US" sz="2000" baseline="0" dirty="0" err="1" smtClean="0"/>
                        <a:t>có</a:t>
                      </a:r>
                      <a:r>
                        <a:rPr lang="en-US" sz="2000" baseline="0" dirty="0" smtClean="0"/>
                        <a:t> </a:t>
                      </a:r>
                      <a:r>
                        <a:rPr lang="en-US" sz="2000" baseline="0" dirty="0" err="1" smtClean="0"/>
                        <a:t>thể</a:t>
                      </a:r>
                      <a:r>
                        <a:rPr lang="en-US" sz="2000" baseline="0" dirty="0" smtClean="0"/>
                        <a:t> </a:t>
                      </a:r>
                      <a:r>
                        <a:rPr lang="en-US" sz="2000" baseline="0" dirty="0" err="1" smtClean="0"/>
                        <a:t>linh</a:t>
                      </a:r>
                      <a:r>
                        <a:rPr lang="en-US" sz="2000" baseline="0" dirty="0" smtClean="0"/>
                        <a:t> </a:t>
                      </a:r>
                      <a:r>
                        <a:rPr lang="en-US" sz="2000" baseline="0" dirty="0" err="1" smtClean="0"/>
                        <a:t>hoạt</a:t>
                      </a:r>
                      <a:endParaRPr lang="en-US" sz="2000" dirty="0"/>
                    </a:p>
                  </a:txBody>
                  <a:tcPr/>
                </a:tc>
                <a:tc>
                  <a:txBody>
                    <a:bodyPr/>
                    <a:lstStyle/>
                    <a:p>
                      <a:pPr algn="ctr">
                        <a:lnSpc>
                          <a:spcPct val="150000"/>
                        </a:lnSpc>
                      </a:pPr>
                      <a:endParaRPr lang="en-US" sz="2000" dirty="0"/>
                    </a:p>
                  </a:txBody>
                  <a:tcPr/>
                </a:tc>
                <a:tc>
                  <a:txBody>
                    <a:bodyPr/>
                    <a:lstStyle/>
                    <a:p>
                      <a:pPr algn="ctr">
                        <a:lnSpc>
                          <a:spcPct val="150000"/>
                        </a:lnSpc>
                      </a:pPr>
                      <a:endParaRPr lang="en-US" sz="2000"/>
                    </a:p>
                  </a:txBody>
                  <a:tcPr/>
                </a:tc>
              </a:tr>
              <a:tr h="632888">
                <a:tc>
                  <a:txBody>
                    <a:bodyPr/>
                    <a:lstStyle/>
                    <a:p>
                      <a:pPr algn="just">
                        <a:lnSpc>
                          <a:spcPct val="150000"/>
                        </a:lnSpc>
                      </a:pPr>
                      <a:r>
                        <a:rPr lang="en-US" sz="2000" dirty="0" smtClean="0"/>
                        <a:t>3) Chi </a:t>
                      </a:r>
                      <a:r>
                        <a:rPr lang="en-US" sz="2000" dirty="0" err="1" smtClean="0"/>
                        <a:t>phát</a:t>
                      </a:r>
                      <a:r>
                        <a:rPr lang="en-US" sz="2000" baseline="0" dirty="0" smtClean="0"/>
                        <a:t> </a:t>
                      </a:r>
                      <a:r>
                        <a:rPr lang="en-US" sz="2000" baseline="0" dirty="0" err="1" smtClean="0"/>
                        <a:t>sinh</a:t>
                      </a:r>
                      <a:endParaRPr lang="en-US" sz="2000" dirty="0"/>
                    </a:p>
                  </a:txBody>
                  <a:tcPr/>
                </a:tc>
                <a:tc>
                  <a:txBody>
                    <a:bodyPr/>
                    <a:lstStyle/>
                    <a:p>
                      <a:pPr algn="ctr">
                        <a:lnSpc>
                          <a:spcPct val="150000"/>
                        </a:lnSpc>
                      </a:pPr>
                      <a:endParaRPr lang="en-US" sz="2000" dirty="0"/>
                    </a:p>
                  </a:txBody>
                  <a:tcPr/>
                </a:tc>
                <a:tc>
                  <a:txBody>
                    <a:bodyPr/>
                    <a:lstStyle/>
                    <a:p>
                      <a:pPr algn="ctr">
                        <a:lnSpc>
                          <a:spcPct val="150000"/>
                        </a:lnSpc>
                      </a:pPr>
                      <a:endParaRPr lang="en-US" sz="2000"/>
                    </a:p>
                  </a:txBody>
                  <a:tcPr/>
                </a:tc>
              </a:tr>
              <a:tr h="632888">
                <a:tc>
                  <a:txBody>
                    <a:bodyPr/>
                    <a:lstStyle/>
                    <a:p>
                      <a:pPr algn="just">
                        <a:lnSpc>
                          <a:spcPct val="150000"/>
                        </a:lnSpc>
                      </a:pPr>
                      <a:r>
                        <a:rPr lang="en-US" sz="2000" dirty="0" err="1" smtClean="0"/>
                        <a:t>Tổng</a:t>
                      </a:r>
                      <a:r>
                        <a:rPr lang="en-US" sz="2000" baseline="0" dirty="0" smtClean="0"/>
                        <a:t> </a:t>
                      </a:r>
                      <a:r>
                        <a:rPr lang="en-US" sz="2000" baseline="0" dirty="0" err="1" smtClean="0"/>
                        <a:t>cộng</a:t>
                      </a:r>
                      <a:endParaRPr lang="en-US" sz="2000" dirty="0"/>
                    </a:p>
                  </a:txBody>
                  <a:tcPr/>
                </a:tc>
                <a:tc>
                  <a:txBody>
                    <a:bodyPr/>
                    <a:lstStyle/>
                    <a:p>
                      <a:pPr algn="ctr">
                        <a:lnSpc>
                          <a:spcPct val="150000"/>
                        </a:lnSpc>
                      </a:pPr>
                      <a:endParaRPr lang="en-US" sz="2000" dirty="0"/>
                    </a:p>
                  </a:txBody>
                  <a:tcPr/>
                </a:tc>
                <a:tc>
                  <a:txBody>
                    <a:bodyPr/>
                    <a:lstStyle/>
                    <a:p>
                      <a:pPr algn="ctr">
                        <a:lnSpc>
                          <a:spcPct val="150000"/>
                        </a:lnSpc>
                      </a:pPr>
                      <a:endParaRPr lang="en-US" sz="2000" dirty="0"/>
                    </a:p>
                  </a:txBody>
                  <a:tcPr/>
                </a:tc>
              </a:tr>
            </a:tbl>
          </a:graphicData>
        </a:graphic>
      </p:graphicFrame>
      <p:sp>
        <p:nvSpPr>
          <p:cNvPr id="7" name="TextBox 6"/>
          <p:cNvSpPr txBox="1"/>
          <p:nvPr/>
        </p:nvSpPr>
        <p:spPr>
          <a:xfrm>
            <a:off x="2147299" y="4335694"/>
            <a:ext cx="3760342" cy="400110"/>
          </a:xfrm>
          <a:prstGeom prst="rect">
            <a:avLst/>
          </a:prstGeom>
          <a:noFill/>
        </p:spPr>
        <p:txBody>
          <a:bodyPr wrap="square" rtlCol="0">
            <a:spAutoFit/>
          </a:bodyPr>
          <a:lstStyle/>
          <a:p>
            <a:pPr algn="ctr"/>
            <a:r>
              <a:rPr lang="en-US" sz="2000" i="1" dirty="0" err="1" smtClean="0">
                <a:solidFill>
                  <a:srgbClr val="002060"/>
                </a:solidFill>
              </a:rPr>
              <a:t>Bảng</a:t>
            </a:r>
            <a:r>
              <a:rPr lang="en-US" sz="2000" i="1" dirty="0" smtClean="0">
                <a:solidFill>
                  <a:srgbClr val="002060"/>
                </a:solidFill>
              </a:rPr>
              <a:t> T.2 (</a:t>
            </a:r>
            <a:r>
              <a:rPr lang="en-US" sz="2000" i="1" dirty="0" err="1" smtClean="0">
                <a:solidFill>
                  <a:srgbClr val="002060"/>
                </a:solidFill>
              </a:rPr>
              <a:t>Bảng</a:t>
            </a:r>
            <a:r>
              <a:rPr lang="en-US" sz="2000" i="1" dirty="0" smtClean="0">
                <a:solidFill>
                  <a:srgbClr val="002060"/>
                </a:solidFill>
              </a:rPr>
              <a:t> </a:t>
            </a:r>
            <a:r>
              <a:rPr lang="en-US" sz="2000" i="1" dirty="0" err="1" smtClean="0">
                <a:solidFill>
                  <a:srgbClr val="002060"/>
                </a:solidFill>
              </a:rPr>
              <a:t>phân</a:t>
            </a:r>
            <a:r>
              <a:rPr lang="en-US" sz="2000" i="1" dirty="0" smtClean="0">
                <a:solidFill>
                  <a:srgbClr val="002060"/>
                </a:solidFill>
              </a:rPr>
              <a:t> </a:t>
            </a:r>
            <a:r>
              <a:rPr lang="en-US" sz="2000" i="1" dirty="0" err="1" smtClean="0">
                <a:solidFill>
                  <a:srgbClr val="002060"/>
                </a:solidFill>
              </a:rPr>
              <a:t>tích</a:t>
            </a:r>
            <a:r>
              <a:rPr lang="en-US" sz="2000" i="1" dirty="0" smtClean="0">
                <a:solidFill>
                  <a:srgbClr val="002060"/>
                </a:solidFill>
              </a:rPr>
              <a:t>)</a:t>
            </a:r>
            <a:endParaRPr lang="en-US" sz="2000" i="1"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2" name="Rectangle 1"/>
          <p:cNvSpPr/>
          <p:nvPr/>
        </p:nvSpPr>
        <p:spPr>
          <a:xfrm>
            <a:off x="955979" y="347776"/>
            <a:ext cx="6683341" cy="1200329"/>
          </a:xfrm>
          <a:prstGeom prst="rect">
            <a:avLst/>
          </a:prstGeom>
        </p:spPr>
        <p:txBody>
          <a:bodyPr wrap="square">
            <a:spAutoFit/>
          </a:bodyPr>
          <a:lstStyle/>
          <a:p>
            <a:pPr>
              <a:lnSpc>
                <a:spcPct val="150000"/>
              </a:lnSpc>
            </a:pPr>
            <a:r>
              <a:rPr lang="vi-VN" sz="2400" b="1" dirty="0">
                <a:solidFill>
                  <a:srgbClr val="C00000"/>
                </a:solidFill>
              </a:rPr>
              <a:t>Bước 3. Trao đổi về cách chi tiêu cho hợp lí (làm tại lớp)</a:t>
            </a:r>
            <a:endParaRPr lang="en-US" sz="2400" b="1" dirty="0">
              <a:solidFill>
                <a:srgbClr val="C00000"/>
              </a:solidFill>
            </a:endParaRPr>
          </a:p>
        </p:txBody>
      </p:sp>
      <p:sp>
        <p:nvSpPr>
          <p:cNvPr id="3" name="Line Callout 1 (Border and Accent Bar) 2"/>
          <p:cNvSpPr/>
          <p:nvPr/>
        </p:nvSpPr>
        <p:spPr>
          <a:xfrm>
            <a:off x="1027898" y="1654140"/>
            <a:ext cx="2260315" cy="647272"/>
          </a:xfrm>
          <a:prstGeom prst="accentBorderCallout1">
            <a:avLst>
              <a:gd name="adj1" fmla="val 18750"/>
              <a:gd name="adj2" fmla="val -8333"/>
              <a:gd name="adj3" fmla="val 18849"/>
              <a:gd name="adj4" fmla="val -4580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2060"/>
                </a:solidFill>
              </a:rPr>
              <a:t>Thảo</a:t>
            </a:r>
            <a:r>
              <a:rPr lang="en-US" sz="2000" dirty="0" smtClean="0">
                <a:solidFill>
                  <a:srgbClr val="002060"/>
                </a:solidFill>
              </a:rPr>
              <a:t> </a:t>
            </a:r>
            <a:r>
              <a:rPr lang="en-US" sz="2000" dirty="0" err="1" smtClean="0">
                <a:solidFill>
                  <a:srgbClr val="002060"/>
                </a:solidFill>
              </a:rPr>
              <a:t>luận</a:t>
            </a:r>
            <a:r>
              <a:rPr lang="en-US" sz="2000" dirty="0" smtClean="0">
                <a:solidFill>
                  <a:srgbClr val="002060"/>
                </a:solidFill>
              </a:rPr>
              <a:t> </a:t>
            </a:r>
            <a:r>
              <a:rPr lang="en-US" sz="2000" dirty="0" err="1" smtClean="0">
                <a:solidFill>
                  <a:srgbClr val="002060"/>
                </a:solidFill>
              </a:rPr>
              <a:t>nhóm</a:t>
            </a:r>
            <a:endParaRPr lang="en-US" sz="2000" dirty="0">
              <a:solidFill>
                <a:srgbClr val="002060"/>
              </a:solidFill>
            </a:endParaRPr>
          </a:p>
        </p:txBody>
      </p:sp>
      <p:sp>
        <p:nvSpPr>
          <p:cNvPr id="4" name="Rectangle 3"/>
          <p:cNvSpPr/>
          <p:nvPr/>
        </p:nvSpPr>
        <p:spPr>
          <a:xfrm>
            <a:off x="3640745" y="1546950"/>
            <a:ext cx="4967555" cy="2060885"/>
          </a:xfrm>
          <a:prstGeom prst="rect">
            <a:avLst/>
          </a:prstGeom>
        </p:spPr>
        <p:txBody>
          <a:bodyPr wrap="square">
            <a:spAutoFit/>
          </a:bodyPr>
          <a:lstStyle/>
          <a:p>
            <a:pPr algn="just">
              <a:lnSpc>
                <a:spcPct val="150000"/>
              </a:lnSpc>
            </a:pPr>
            <a:r>
              <a:rPr lang="en-US" sz="2200" dirty="0" err="1" smtClean="0"/>
              <a:t>Căn</a:t>
            </a:r>
            <a:r>
              <a:rPr lang="en-US" sz="2200" dirty="0" smtClean="0"/>
              <a:t> </a:t>
            </a:r>
            <a:r>
              <a:rPr lang="en-US" sz="2200" dirty="0" err="1" smtClean="0"/>
              <a:t>cứ</a:t>
            </a:r>
            <a:r>
              <a:rPr lang="en-US" sz="2200" dirty="0" smtClean="0"/>
              <a:t> </a:t>
            </a:r>
            <a:r>
              <a:rPr lang="en-US" sz="2200" dirty="0" err="1" smtClean="0"/>
              <a:t>vào</a:t>
            </a:r>
            <a:r>
              <a:rPr lang="en-US" sz="2200" dirty="0" smtClean="0"/>
              <a:t> </a:t>
            </a:r>
            <a:r>
              <a:rPr lang="en-US" sz="2200" dirty="0" err="1" smtClean="0"/>
              <a:t>dữ</a:t>
            </a:r>
            <a:r>
              <a:rPr lang="en-US" sz="2200" dirty="0" smtClean="0"/>
              <a:t> </a:t>
            </a:r>
            <a:r>
              <a:rPr lang="en-US" sz="2200" dirty="0" err="1" smtClean="0"/>
              <a:t>liệu</a:t>
            </a:r>
            <a:r>
              <a:rPr lang="en-US" sz="2200" dirty="0" smtClean="0"/>
              <a:t> ban </a:t>
            </a:r>
            <a:r>
              <a:rPr lang="en-US" sz="2200" dirty="0" err="1" smtClean="0"/>
              <a:t>đầu</a:t>
            </a:r>
            <a:r>
              <a:rPr lang="en-US" sz="2200" dirty="0" smtClean="0"/>
              <a:t> </a:t>
            </a:r>
            <a:r>
              <a:rPr lang="en-US" sz="2200" dirty="0" err="1" smtClean="0"/>
              <a:t>để</a:t>
            </a:r>
            <a:r>
              <a:rPr lang="en-US" sz="2200" dirty="0" smtClean="0"/>
              <a:t> </a:t>
            </a:r>
            <a:r>
              <a:rPr lang="en-US" sz="2200" dirty="0" err="1" smtClean="0"/>
              <a:t>chọn</a:t>
            </a:r>
            <a:r>
              <a:rPr lang="en-US" sz="2200" dirty="0" smtClean="0"/>
              <a:t> </a:t>
            </a:r>
            <a:r>
              <a:rPr lang="en-US" sz="2200" dirty="0" err="1" smtClean="0"/>
              <a:t>lấy</a:t>
            </a:r>
            <a:r>
              <a:rPr lang="en-US" sz="2200" dirty="0" smtClean="0"/>
              <a:t> </a:t>
            </a:r>
            <a:r>
              <a:rPr lang="en-US" sz="2200" dirty="0" err="1" smtClean="0"/>
              <a:t>một</a:t>
            </a:r>
            <a:r>
              <a:rPr lang="en-US" sz="2200" dirty="0" smtClean="0"/>
              <a:t> </a:t>
            </a:r>
            <a:r>
              <a:rPr lang="en-US" sz="2200" dirty="0" err="1" smtClean="0"/>
              <a:t>bạn</a:t>
            </a:r>
            <a:r>
              <a:rPr lang="en-US" sz="2200" dirty="0" smtClean="0"/>
              <a:t> </a:t>
            </a:r>
            <a:r>
              <a:rPr lang="en-US" sz="2200" dirty="0" err="1" smtClean="0"/>
              <a:t>có</a:t>
            </a:r>
            <a:r>
              <a:rPr lang="en-US" sz="2200" dirty="0" smtClean="0"/>
              <a:t> </a:t>
            </a:r>
            <a:r>
              <a:rPr lang="en-US" sz="2200" dirty="0" err="1" smtClean="0"/>
              <a:t>sự</a:t>
            </a:r>
            <a:r>
              <a:rPr lang="en-US" sz="2200" dirty="0" smtClean="0"/>
              <a:t> </a:t>
            </a:r>
            <a:r>
              <a:rPr lang="en-US" sz="2200" dirty="0" err="1" smtClean="0"/>
              <a:t>chuẩn</a:t>
            </a:r>
            <a:r>
              <a:rPr lang="en-US" sz="2200" dirty="0" smtClean="0"/>
              <a:t> </a:t>
            </a:r>
            <a:r>
              <a:rPr lang="en-US" sz="2200" dirty="0" err="1" smtClean="0"/>
              <a:t>bị</a:t>
            </a:r>
            <a:r>
              <a:rPr lang="en-US" sz="2200" dirty="0" smtClean="0"/>
              <a:t> ở </a:t>
            </a:r>
            <a:r>
              <a:rPr lang="en-US" sz="2200" dirty="0" err="1" smtClean="0"/>
              <a:t>nhà</a:t>
            </a:r>
            <a:r>
              <a:rPr lang="en-US" sz="2200" dirty="0" smtClean="0"/>
              <a:t> </a:t>
            </a:r>
            <a:r>
              <a:rPr lang="en-US" sz="2200" dirty="0" err="1" smtClean="0"/>
              <a:t>chu</a:t>
            </a:r>
            <a:r>
              <a:rPr lang="en-US" sz="2200" dirty="0" smtClean="0"/>
              <a:t> </a:t>
            </a:r>
            <a:r>
              <a:rPr lang="en-US" sz="2200" dirty="0" err="1" smtClean="0"/>
              <a:t>đáo</a:t>
            </a:r>
            <a:r>
              <a:rPr lang="en-US" sz="2200" dirty="0" smtClean="0"/>
              <a:t> </a:t>
            </a:r>
            <a:r>
              <a:rPr lang="en-US" sz="2200" dirty="0" err="1" smtClean="0"/>
              <a:t>nhất</a:t>
            </a:r>
            <a:r>
              <a:rPr lang="en-US" sz="2200" dirty="0" smtClean="0"/>
              <a:t>. </a:t>
            </a:r>
            <a:r>
              <a:rPr lang="en-US" sz="2200" dirty="0" err="1" smtClean="0"/>
              <a:t>Từng</a:t>
            </a:r>
            <a:r>
              <a:rPr lang="en-US" sz="2200" dirty="0" smtClean="0"/>
              <a:t> </a:t>
            </a:r>
            <a:r>
              <a:rPr lang="en-US" sz="2200" dirty="0" err="1" smtClean="0"/>
              <a:t>nhóm</a:t>
            </a:r>
            <a:r>
              <a:rPr lang="en-US" sz="2200" dirty="0" smtClean="0"/>
              <a:t> </a:t>
            </a:r>
            <a:r>
              <a:rPr lang="en-US" sz="2200" dirty="0" err="1" smtClean="0"/>
              <a:t>thực</a:t>
            </a:r>
            <a:r>
              <a:rPr lang="en-US" sz="2200" dirty="0" smtClean="0"/>
              <a:t> </a:t>
            </a:r>
            <a:r>
              <a:rPr lang="en-US" sz="2200" dirty="0" err="1" smtClean="0"/>
              <a:t>hiện</a:t>
            </a:r>
            <a:r>
              <a:rPr lang="en-US" sz="2200" dirty="0" smtClean="0"/>
              <a:t> </a:t>
            </a:r>
            <a:r>
              <a:rPr lang="en-US" sz="2200" dirty="0" err="1" smtClean="0"/>
              <a:t>các</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sau</a:t>
            </a:r>
            <a:r>
              <a:rPr lang="en-US" sz="2200" dirty="0" smtClean="0"/>
              <a:t>:</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94" y="2301412"/>
            <a:ext cx="2612847" cy="26128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up)">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2" name="TextBox 1"/>
          <p:cNvSpPr txBox="1"/>
          <p:nvPr/>
        </p:nvSpPr>
        <p:spPr>
          <a:xfrm>
            <a:off x="904125" y="837345"/>
            <a:ext cx="7325474" cy="2568717"/>
          </a:xfrm>
          <a:prstGeom prst="rect">
            <a:avLst/>
          </a:prstGeom>
          <a:solidFill>
            <a:schemeClr val="accent2">
              <a:lumMod val="60000"/>
              <a:lumOff val="40000"/>
            </a:schemeClr>
          </a:solidFill>
        </p:spPr>
        <p:txBody>
          <a:bodyPr wrap="square" rtlCol="0">
            <a:spAutoFit/>
          </a:bodyPr>
          <a:lstStyle/>
          <a:p>
            <a:pPr marL="457200" indent="-457200" algn="just">
              <a:lnSpc>
                <a:spcPct val="150000"/>
              </a:lnSpc>
              <a:buAutoNum type="arabicPeriod"/>
            </a:pPr>
            <a:r>
              <a:rPr lang="en-US" sz="2200" dirty="0" err="1" smtClean="0"/>
              <a:t>Cả</a:t>
            </a:r>
            <a:r>
              <a:rPr lang="en-US" sz="2200" dirty="0" smtClean="0"/>
              <a:t> </a:t>
            </a:r>
            <a:r>
              <a:rPr lang="en-US" sz="2200" dirty="0" err="1" smtClean="0"/>
              <a:t>nhóm</a:t>
            </a:r>
            <a:r>
              <a:rPr lang="en-US" sz="2200" dirty="0" smtClean="0"/>
              <a:t> </a:t>
            </a:r>
            <a:r>
              <a:rPr lang="en-US" sz="2200" dirty="0" err="1" smtClean="0"/>
              <a:t>trao</a:t>
            </a:r>
            <a:r>
              <a:rPr lang="en-US" sz="2200" dirty="0" smtClean="0"/>
              <a:t> </a:t>
            </a:r>
            <a:r>
              <a:rPr lang="en-US" sz="2200" dirty="0" err="1" smtClean="0"/>
              <a:t>đổi</a:t>
            </a:r>
            <a:r>
              <a:rPr lang="en-US" sz="2200" dirty="0" smtClean="0"/>
              <a:t> </a:t>
            </a:r>
            <a:r>
              <a:rPr lang="en-US" sz="2200" dirty="0" err="1" smtClean="0"/>
              <a:t>đi</a:t>
            </a:r>
            <a:r>
              <a:rPr lang="en-US" sz="2200" dirty="0" smtClean="0"/>
              <a:t> </a:t>
            </a:r>
            <a:r>
              <a:rPr lang="en-US" sz="2200" dirty="0" err="1" smtClean="0"/>
              <a:t>đến</a:t>
            </a:r>
            <a:r>
              <a:rPr lang="en-US" sz="2200" dirty="0" smtClean="0"/>
              <a:t> </a:t>
            </a:r>
            <a:r>
              <a:rPr lang="en-US" sz="2200" dirty="0" err="1" smtClean="0"/>
              <a:t>câu</a:t>
            </a:r>
            <a:r>
              <a:rPr lang="en-US" sz="2200" dirty="0" smtClean="0"/>
              <a:t> </a:t>
            </a:r>
            <a:r>
              <a:rPr lang="en-US" sz="2200" dirty="0" err="1" smtClean="0"/>
              <a:t>trả</a:t>
            </a:r>
            <a:r>
              <a:rPr lang="en-US" sz="2200" dirty="0" smtClean="0"/>
              <a:t> </a:t>
            </a:r>
            <a:r>
              <a:rPr lang="en-US" sz="2200" dirty="0" err="1" smtClean="0"/>
              <a:t>lời</a:t>
            </a:r>
            <a:r>
              <a:rPr lang="en-US" sz="2200" dirty="0" smtClean="0"/>
              <a:t> </a:t>
            </a:r>
            <a:r>
              <a:rPr lang="en-US" sz="2200" dirty="0" err="1" smtClean="0"/>
              <a:t>thống</a:t>
            </a:r>
            <a:r>
              <a:rPr lang="en-US" sz="2200" dirty="0" smtClean="0"/>
              <a:t> </a:t>
            </a:r>
            <a:r>
              <a:rPr lang="en-US" sz="2200" dirty="0" err="1" smtClean="0"/>
              <a:t>nhất</a:t>
            </a:r>
            <a:r>
              <a:rPr lang="en-US" sz="2200" dirty="0" smtClean="0"/>
              <a:t> </a:t>
            </a:r>
            <a:r>
              <a:rPr lang="en-US" sz="2200" dirty="0" err="1" smtClean="0"/>
              <a:t>cho</a:t>
            </a:r>
            <a:r>
              <a:rPr lang="en-US" sz="2200" dirty="0" smtClean="0"/>
              <a:t> </a:t>
            </a:r>
            <a:r>
              <a:rPr lang="en-US" sz="2200" dirty="0" err="1" smtClean="0"/>
              <a:t>câu</a:t>
            </a:r>
            <a:r>
              <a:rPr lang="en-US" sz="2200" dirty="0" smtClean="0"/>
              <a:t> </a:t>
            </a:r>
            <a:r>
              <a:rPr lang="en-US" sz="2200" dirty="0" err="1" smtClean="0"/>
              <a:t>hỏi</a:t>
            </a:r>
            <a:r>
              <a:rPr lang="en-US" sz="2200" dirty="0" smtClean="0"/>
              <a:t>: </a:t>
            </a:r>
            <a:r>
              <a:rPr lang="en-US" sz="2200" dirty="0" err="1" smtClean="0"/>
              <a:t>mỗi</a:t>
            </a:r>
            <a:r>
              <a:rPr lang="en-US" sz="2200" dirty="0" smtClean="0"/>
              <a:t> </a:t>
            </a:r>
            <a:r>
              <a:rPr lang="en-US" sz="2200" dirty="0" err="1" smtClean="0"/>
              <a:t>hạng</a:t>
            </a:r>
            <a:r>
              <a:rPr lang="en-US" sz="2200" dirty="0" smtClean="0"/>
              <a:t> </a:t>
            </a:r>
            <a:r>
              <a:rPr lang="en-US" sz="2200" dirty="0" err="1" smtClean="0"/>
              <a:t>mục</a:t>
            </a:r>
            <a:r>
              <a:rPr lang="en-US" sz="2200" dirty="0" smtClean="0"/>
              <a:t> chi </a:t>
            </a:r>
            <a:r>
              <a:rPr lang="en-US" sz="2200" dirty="0" err="1" smtClean="0"/>
              <a:t>tiêu</a:t>
            </a:r>
            <a:r>
              <a:rPr lang="en-US" sz="2200" dirty="0" smtClean="0"/>
              <a:t> </a:t>
            </a:r>
            <a:r>
              <a:rPr lang="en-US" sz="2200" dirty="0" err="1" smtClean="0"/>
              <a:t>nên</a:t>
            </a:r>
            <a:r>
              <a:rPr lang="en-US" sz="2200" dirty="0" smtClean="0"/>
              <a:t> </a:t>
            </a:r>
            <a:r>
              <a:rPr lang="en-US" sz="2200" dirty="0" err="1" smtClean="0"/>
              <a:t>chiếm</a:t>
            </a:r>
            <a:r>
              <a:rPr lang="en-US" sz="2200" dirty="0" smtClean="0"/>
              <a:t> </a:t>
            </a:r>
            <a:r>
              <a:rPr lang="en-US" sz="2200" dirty="0" err="1" smtClean="0"/>
              <a:t>tỉ</a:t>
            </a:r>
            <a:r>
              <a:rPr lang="en-US" sz="2200" dirty="0" smtClean="0"/>
              <a:t> </a:t>
            </a:r>
            <a:r>
              <a:rPr lang="en-US" sz="2200" dirty="0" err="1" smtClean="0"/>
              <a:t>lệ</a:t>
            </a:r>
            <a:r>
              <a:rPr lang="en-US" sz="2200" dirty="0" smtClean="0"/>
              <a:t> </a:t>
            </a:r>
            <a:r>
              <a:rPr lang="en-US" sz="2200" dirty="0" err="1" smtClean="0"/>
              <a:t>bao</a:t>
            </a:r>
            <a:r>
              <a:rPr lang="en-US" sz="2200" dirty="0" smtClean="0"/>
              <a:t> </a:t>
            </a:r>
            <a:r>
              <a:rPr lang="en-US" sz="2200" dirty="0" err="1" smtClean="0"/>
              <a:t>nhiêu</a:t>
            </a:r>
            <a:r>
              <a:rPr lang="en-US" sz="2200" dirty="0" smtClean="0"/>
              <a:t> </a:t>
            </a:r>
            <a:r>
              <a:rPr lang="en-US" sz="2200" dirty="0" err="1" smtClean="0"/>
              <a:t>phần</a:t>
            </a:r>
            <a:r>
              <a:rPr lang="en-US" sz="2200" dirty="0" smtClean="0"/>
              <a:t> </a:t>
            </a:r>
            <a:r>
              <a:rPr lang="en-US" sz="2200" dirty="0" err="1" smtClean="0"/>
              <a:t>trăm</a:t>
            </a:r>
            <a:r>
              <a:rPr lang="en-US" sz="2200" dirty="0" smtClean="0"/>
              <a:t> </a:t>
            </a:r>
            <a:r>
              <a:rPr lang="en-US" sz="2200" dirty="0" err="1" smtClean="0"/>
              <a:t>thì</a:t>
            </a:r>
            <a:r>
              <a:rPr lang="en-US" sz="2200" dirty="0" smtClean="0"/>
              <a:t> </a:t>
            </a:r>
            <a:r>
              <a:rPr lang="en-US" sz="2200" dirty="0" err="1" smtClean="0"/>
              <a:t>hợp</a:t>
            </a:r>
            <a:r>
              <a:rPr lang="en-US" sz="2200" dirty="0" smtClean="0"/>
              <a:t>, </a:t>
            </a:r>
            <a:r>
              <a:rPr lang="en-US" sz="2200" dirty="0" err="1" smtClean="0"/>
              <a:t>nếu</a:t>
            </a:r>
            <a:r>
              <a:rPr lang="en-US" sz="2200" dirty="0" smtClean="0"/>
              <a:t> </a:t>
            </a:r>
            <a:r>
              <a:rPr lang="en-US" sz="2200" dirty="0" err="1" smtClean="0"/>
              <a:t>xét</a:t>
            </a:r>
            <a:r>
              <a:rPr lang="en-US" sz="2200" dirty="0" smtClean="0"/>
              <a:t>:</a:t>
            </a:r>
          </a:p>
          <a:p>
            <a:pPr algn="just">
              <a:lnSpc>
                <a:spcPct val="150000"/>
              </a:lnSpc>
            </a:pPr>
            <a:r>
              <a:rPr lang="en-US" sz="2200" dirty="0"/>
              <a:t> </a:t>
            </a:r>
            <a:r>
              <a:rPr lang="en-US" sz="2200" dirty="0" smtClean="0"/>
              <a:t>      - </a:t>
            </a:r>
            <a:r>
              <a:rPr lang="en-US" sz="2200" dirty="0" err="1" smtClean="0"/>
              <a:t>Đối</a:t>
            </a:r>
            <a:r>
              <a:rPr lang="en-US" sz="2200" dirty="0" smtClean="0"/>
              <a:t> </a:t>
            </a:r>
            <a:r>
              <a:rPr lang="en-US" sz="2200" dirty="0" err="1" smtClean="0"/>
              <a:t>với</a:t>
            </a:r>
            <a:r>
              <a:rPr lang="en-US" sz="2200" dirty="0" smtClean="0"/>
              <a:t> chi </a:t>
            </a:r>
            <a:r>
              <a:rPr lang="en-US" sz="2200" dirty="0" err="1" smtClean="0"/>
              <a:t>tiêu</a:t>
            </a:r>
            <a:r>
              <a:rPr lang="en-US" sz="2200" dirty="0" smtClean="0"/>
              <a:t> </a:t>
            </a:r>
            <a:r>
              <a:rPr lang="en-US" sz="2200" dirty="0" err="1" smtClean="0"/>
              <a:t>cá</a:t>
            </a:r>
            <a:r>
              <a:rPr lang="en-US" sz="2200" dirty="0" smtClean="0"/>
              <a:t> </a:t>
            </a:r>
            <a:r>
              <a:rPr lang="en-US" sz="2200" dirty="0" err="1" smtClean="0"/>
              <a:t>nhân</a:t>
            </a:r>
            <a:r>
              <a:rPr lang="en-US" sz="2200" dirty="0" smtClean="0"/>
              <a:t>.</a:t>
            </a:r>
            <a:endParaRPr lang="en-US" sz="2200" dirty="0"/>
          </a:p>
          <a:p>
            <a:pPr algn="just">
              <a:lnSpc>
                <a:spcPct val="150000"/>
              </a:lnSpc>
            </a:pPr>
            <a:r>
              <a:rPr lang="en-US" sz="2200" dirty="0" smtClean="0"/>
              <a:t>       - </a:t>
            </a:r>
            <a:r>
              <a:rPr lang="en-US" sz="2200" dirty="0" err="1" smtClean="0"/>
              <a:t>Đối</a:t>
            </a:r>
            <a:r>
              <a:rPr lang="en-US" sz="2200" dirty="0" smtClean="0"/>
              <a:t> </a:t>
            </a:r>
            <a:r>
              <a:rPr lang="en-US" sz="2200" dirty="0" err="1" smtClean="0"/>
              <a:t>với</a:t>
            </a:r>
            <a:r>
              <a:rPr lang="en-US" sz="2200" dirty="0" smtClean="0"/>
              <a:t> chi </a:t>
            </a:r>
            <a:r>
              <a:rPr lang="en-US" sz="2200" dirty="0" err="1" smtClean="0"/>
              <a:t>tiêu</a:t>
            </a:r>
            <a:r>
              <a:rPr lang="en-US" sz="2200" dirty="0" smtClean="0"/>
              <a:t> </a:t>
            </a:r>
            <a:r>
              <a:rPr lang="en-US" sz="2200" dirty="0" err="1" smtClean="0"/>
              <a:t>gia</a:t>
            </a:r>
            <a:r>
              <a:rPr lang="en-US" sz="2200" dirty="0" smtClean="0"/>
              <a:t> </a:t>
            </a:r>
            <a:r>
              <a:rPr lang="en-US" sz="2200" dirty="0" err="1" smtClean="0"/>
              <a:t>đình</a:t>
            </a:r>
            <a:r>
              <a:rPr lang="en-US" sz="22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284" y="2039599"/>
            <a:ext cx="2732927" cy="27329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2" name="Google Shape;682;p19"/>
          <p:cNvSpPr/>
          <p:nvPr/>
        </p:nvSpPr>
        <p:spPr>
          <a:xfrm>
            <a:off x="431514" y="2136577"/>
            <a:ext cx="1318919" cy="1328880"/>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759837" y="960186"/>
            <a:ext cx="738085" cy="125858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993187" y="688369"/>
            <a:ext cx="6308332" cy="31952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16823" y="818879"/>
            <a:ext cx="5661060" cy="2862322"/>
          </a:xfrm>
          <a:prstGeom prst="rect">
            <a:avLst/>
          </a:prstGeom>
          <a:noFill/>
        </p:spPr>
        <p:txBody>
          <a:bodyPr wrap="square" rtlCol="0">
            <a:spAutoFit/>
          </a:bodyPr>
          <a:lstStyle/>
          <a:p>
            <a:pPr algn="just">
              <a:lnSpc>
                <a:spcPct val="150000"/>
              </a:lnSpc>
            </a:pPr>
            <a:r>
              <a:rPr lang="en-US" sz="2000" dirty="0" smtClean="0">
                <a:solidFill>
                  <a:schemeClr val="tx2">
                    <a:lumMod val="10000"/>
                  </a:schemeClr>
                </a:solidFill>
              </a:rPr>
              <a:t>2. </a:t>
            </a:r>
            <a:r>
              <a:rPr lang="en-US" sz="2000" dirty="0" err="1" smtClean="0">
                <a:solidFill>
                  <a:schemeClr val="tx2">
                    <a:lumMod val="10000"/>
                  </a:schemeClr>
                </a:solidFill>
              </a:rPr>
              <a:t>Chỉnh</a:t>
            </a:r>
            <a:r>
              <a:rPr lang="en-US" sz="2000" dirty="0" smtClean="0">
                <a:solidFill>
                  <a:schemeClr val="tx2">
                    <a:lumMod val="10000"/>
                  </a:schemeClr>
                </a:solidFill>
              </a:rPr>
              <a:t> </a:t>
            </a:r>
            <a:r>
              <a:rPr lang="en-US" sz="2000" dirty="0" err="1" smtClean="0">
                <a:solidFill>
                  <a:schemeClr val="tx2">
                    <a:lumMod val="10000"/>
                  </a:schemeClr>
                </a:solidFill>
              </a:rPr>
              <a:t>sửa</a:t>
            </a:r>
            <a:r>
              <a:rPr lang="en-US" sz="2000" dirty="0" smtClean="0">
                <a:solidFill>
                  <a:schemeClr val="tx2">
                    <a:lumMod val="10000"/>
                  </a:schemeClr>
                </a:solidFill>
              </a:rPr>
              <a:t> </a:t>
            </a:r>
            <a:r>
              <a:rPr lang="en-US" sz="2000" dirty="0" err="1" smtClean="0">
                <a:solidFill>
                  <a:schemeClr val="tx2">
                    <a:lumMod val="10000"/>
                  </a:schemeClr>
                </a:solidFill>
              </a:rPr>
              <a:t>lại</a:t>
            </a:r>
            <a:r>
              <a:rPr lang="en-US" sz="2000" dirty="0" smtClean="0">
                <a:solidFill>
                  <a:schemeClr val="tx2">
                    <a:lumMod val="10000"/>
                  </a:schemeClr>
                </a:solidFill>
              </a:rPr>
              <a:t> </a:t>
            </a:r>
            <a:r>
              <a:rPr lang="en-US" sz="2000" dirty="0" err="1" smtClean="0">
                <a:solidFill>
                  <a:schemeClr val="tx2">
                    <a:lumMod val="10000"/>
                  </a:schemeClr>
                </a:solidFill>
              </a:rPr>
              <a:t>bảng</a:t>
            </a:r>
            <a:r>
              <a:rPr lang="en-US" sz="2000" dirty="0" smtClean="0">
                <a:solidFill>
                  <a:schemeClr val="tx2">
                    <a:lumMod val="10000"/>
                  </a:schemeClr>
                </a:solidFill>
              </a:rPr>
              <a:t> </a:t>
            </a:r>
            <a:r>
              <a:rPr lang="en-US" sz="2000" dirty="0" err="1" smtClean="0">
                <a:solidFill>
                  <a:schemeClr val="tx2">
                    <a:lumMod val="10000"/>
                  </a:schemeClr>
                </a:solidFill>
              </a:rPr>
              <a:t>phân</a:t>
            </a:r>
            <a:r>
              <a:rPr lang="en-US" sz="2000" dirty="0" smtClean="0">
                <a:solidFill>
                  <a:schemeClr val="tx2">
                    <a:lumMod val="10000"/>
                  </a:schemeClr>
                </a:solidFill>
              </a:rPr>
              <a:t> </a:t>
            </a:r>
            <a:r>
              <a:rPr lang="en-US" sz="2000" dirty="0" err="1" smtClean="0">
                <a:solidFill>
                  <a:schemeClr val="tx2">
                    <a:lumMod val="10000"/>
                  </a:schemeClr>
                </a:solidFill>
              </a:rPr>
              <a:t>tích</a:t>
            </a:r>
            <a:r>
              <a:rPr lang="en-US" sz="2000" dirty="0" smtClean="0">
                <a:solidFill>
                  <a:schemeClr val="tx2">
                    <a:lumMod val="10000"/>
                  </a:schemeClr>
                </a:solidFill>
              </a:rPr>
              <a:t> </a:t>
            </a:r>
            <a:r>
              <a:rPr lang="en-US" sz="2000" dirty="0" err="1" smtClean="0">
                <a:solidFill>
                  <a:schemeClr val="tx2">
                    <a:lumMod val="10000"/>
                  </a:schemeClr>
                </a:solidFill>
              </a:rPr>
              <a:t>của</a:t>
            </a:r>
            <a:r>
              <a:rPr lang="en-US" sz="2000" dirty="0" smtClean="0">
                <a:solidFill>
                  <a:schemeClr val="tx2">
                    <a:lumMod val="10000"/>
                  </a:schemeClr>
                </a:solidFill>
              </a:rPr>
              <a:t> </a:t>
            </a:r>
            <a:r>
              <a:rPr lang="en-US" sz="2000" dirty="0" err="1" smtClean="0">
                <a:solidFill>
                  <a:schemeClr val="tx2">
                    <a:lumMod val="10000"/>
                  </a:schemeClr>
                </a:solidFill>
              </a:rPr>
              <a:t>bạn</a:t>
            </a:r>
            <a:r>
              <a:rPr lang="en-US" sz="2000" dirty="0" smtClean="0">
                <a:solidFill>
                  <a:schemeClr val="tx2">
                    <a:lumMod val="10000"/>
                  </a:schemeClr>
                </a:solidFill>
              </a:rPr>
              <a:t> </a:t>
            </a:r>
            <a:r>
              <a:rPr lang="en-US" sz="2000" dirty="0" err="1" smtClean="0">
                <a:solidFill>
                  <a:schemeClr val="tx2">
                    <a:lumMod val="10000"/>
                  </a:schemeClr>
                </a:solidFill>
              </a:rPr>
              <a:t>được</a:t>
            </a:r>
            <a:r>
              <a:rPr lang="en-US" sz="2000" dirty="0" smtClean="0">
                <a:solidFill>
                  <a:schemeClr val="tx2">
                    <a:lumMod val="10000"/>
                  </a:schemeClr>
                </a:solidFill>
              </a:rPr>
              <a:t> </a:t>
            </a:r>
            <a:r>
              <a:rPr lang="en-US" sz="2000" dirty="0" err="1" smtClean="0">
                <a:solidFill>
                  <a:schemeClr val="tx2">
                    <a:lumMod val="10000"/>
                  </a:schemeClr>
                </a:solidFill>
              </a:rPr>
              <a:t>chọn</a:t>
            </a:r>
            <a:r>
              <a:rPr lang="en-US" sz="2000" dirty="0" smtClean="0">
                <a:solidFill>
                  <a:schemeClr val="tx2">
                    <a:lumMod val="10000"/>
                  </a:schemeClr>
                </a:solidFill>
              </a:rPr>
              <a:t> </a:t>
            </a:r>
            <a:r>
              <a:rPr lang="en-US" sz="2000" dirty="0" err="1" smtClean="0">
                <a:solidFill>
                  <a:schemeClr val="tx2">
                    <a:lumMod val="10000"/>
                  </a:schemeClr>
                </a:solidFill>
              </a:rPr>
              <a:t>để</a:t>
            </a:r>
            <a:r>
              <a:rPr lang="en-US" sz="2000" dirty="0" smtClean="0">
                <a:solidFill>
                  <a:schemeClr val="tx2">
                    <a:lumMod val="10000"/>
                  </a:schemeClr>
                </a:solidFill>
              </a:rPr>
              <a:t> </a:t>
            </a:r>
            <a:r>
              <a:rPr lang="en-US" sz="2000" dirty="0" err="1" smtClean="0">
                <a:solidFill>
                  <a:schemeClr val="tx2">
                    <a:lumMod val="10000"/>
                  </a:schemeClr>
                </a:solidFill>
              </a:rPr>
              <a:t>có</a:t>
            </a:r>
            <a:r>
              <a:rPr lang="en-US" sz="2000" dirty="0" smtClean="0">
                <a:solidFill>
                  <a:schemeClr val="tx2">
                    <a:lumMod val="10000"/>
                  </a:schemeClr>
                </a:solidFill>
              </a:rPr>
              <a:t> </a:t>
            </a:r>
            <a:r>
              <a:rPr lang="en-US" sz="2000" dirty="0" err="1" smtClean="0">
                <a:solidFill>
                  <a:schemeClr val="tx2">
                    <a:lumMod val="10000"/>
                  </a:schemeClr>
                </a:solidFill>
              </a:rPr>
              <a:t>bảng</a:t>
            </a:r>
            <a:r>
              <a:rPr lang="en-US" sz="2000" dirty="0" smtClean="0">
                <a:solidFill>
                  <a:schemeClr val="tx2">
                    <a:lumMod val="10000"/>
                  </a:schemeClr>
                </a:solidFill>
              </a:rPr>
              <a:t> </a:t>
            </a:r>
            <a:r>
              <a:rPr lang="en-US" sz="2000" dirty="0" err="1" smtClean="0">
                <a:solidFill>
                  <a:schemeClr val="tx2">
                    <a:lumMod val="10000"/>
                  </a:schemeClr>
                </a:solidFill>
              </a:rPr>
              <a:t>phân</a:t>
            </a:r>
            <a:r>
              <a:rPr lang="en-US" sz="2000" dirty="0" smtClean="0">
                <a:solidFill>
                  <a:schemeClr val="tx2">
                    <a:lumMod val="10000"/>
                  </a:schemeClr>
                </a:solidFill>
              </a:rPr>
              <a:t> </a:t>
            </a:r>
            <a:r>
              <a:rPr lang="en-US" sz="2000" dirty="0" err="1" smtClean="0">
                <a:solidFill>
                  <a:schemeClr val="tx2">
                    <a:lumMod val="10000"/>
                  </a:schemeClr>
                </a:solidFill>
              </a:rPr>
              <a:t>tích</a:t>
            </a:r>
            <a:r>
              <a:rPr lang="en-US" sz="2000" dirty="0" smtClean="0">
                <a:solidFill>
                  <a:schemeClr val="tx2">
                    <a:lumMod val="10000"/>
                  </a:schemeClr>
                </a:solidFill>
              </a:rPr>
              <a:t> </a:t>
            </a:r>
            <a:r>
              <a:rPr lang="en-US" sz="2000" dirty="0" err="1" smtClean="0">
                <a:solidFill>
                  <a:schemeClr val="tx2">
                    <a:lumMod val="10000"/>
                  </a:schemeClr>
                </a:solidFill>
              </a:rPr>
              <a:t>của</a:t>
            </a:r>
            <a:r>
              <a:rPr lang="en-US" sz="2000" dirty="0" smtClean="0">
                <a:solidFill>
                  <a:schemeClr val="tx2">
                    <a:lumMod val="10000"/>
                  </a:schemeClr>
                </a:solidFill>
              </a:rPr>
              <a:t> </a:t>
            </a:r>
            <a:r>
              <a:rPr lang="en-US" sz="2000" dirty="0" err="1" smtClean="0">
                <a:solidFill>
                  <a:schemeClr val="tx2">
                    <a:lumMod val="10000"/>
                  </a:schemeClr>
                </a:solidFill>
              </a:rPr>
              <a:t>cả</a:t>
            </a:r>
            <a:r>
              <a:rPr lang="en-US" sz="2000" dirty="0" smtClean="0">
                <a:solidFill>
                  <a:schemeClr val="tx2">
                    <a:lumMod val="10000"/>
                  </a:schemeClr>
                </a:solidFill>
              </a:rPr>
              <a:t> </a:t>
            </a:r>
            <a:r>
              <a:rPr lang="en-US" sz="2000" dirty="0" err="1" smtClean="0">
                <a:solidFill>
                  <a:schemeClr val="tx2">
                    <a:lumMod val="10000"/>
                  </a:schemeClr>
                </a:solidFill>
              </a:rPr>
              <a:t>nhóm</a:t>
            </a:r>
            <a:r>
              <a:rPr lang="en-US" sz="2000" dirty="0" smtClean="0">
                <a:solidFill>
                  <a:schemeClr val="tx2">
                    <a:lumMod val="10000"/>
                  </a:schemeClr>
                </a:solidFill>
              </a:rPr>
              <a:t>: </a:t>
            </a:r>
            <a:r>
              <a:rPr lang="en-US" sz="2000" dirty="0" err="1" smtClean="0">
                <a:solidFill>
                  <a:schemeClr val="tx2">
                    <a:lumMod val="10000"/>
                  </a:schemeClr>
                </a:solidFill>
              </a:rPr>
              <a:t>cả</a:t>
            </a:r>
            <a:r>
              <a:rPr lang="en-US" sz="2000" dirty="0" smtClean="0">
                <a:solidFill>
                  <a:schemeClr val="tx2">
                    <a:lumMod val="10000"/>
                  </a:schemeClr>
                </a:solidFill>
              </a:rPr>
              <a:t> </a:t>
            </a:r>
            <a:r>
              <a:rPr lang="en-US" sz="2000" dirty="0" err="1" smtClean="0">
                <a:solidFill>
                  <a:schemeClr val="tx2">
                    <a:lumMod val="10000"/>
                  </a:schemeClr>
                </a:solidFill>
              </a:rPr>
              <a:t>nhóm</a:t>
            </a:r>
            <a:r>
              <a:rPr lang="en-US" sz="2000" dirty="0" smtClean="0">
                <a:solidFill>
                  <a:schemeClr val="tx2">
                    <a:lumMod val="10000"/>
                  </a:schemeClr>
                </a:solidFill>
              </a:rPr>
              <a:t> </a:t>
            </a:r>
            <a:r>
              <a:rPr lang="en-US" sz="2000" dirty="0" err="1" smtClean="0">
                <a:solidFill>
                  <a:schemeClr val="tx2">
                    <a:lumMod val="10000"/>
                  </a:schemeClr>
                </a:solidFill>
              </a:rPr>
              <a:t>cùng</a:t>
            </a:r>
            <a:r>
              <a:rPr lang="en-US" sz="2000" dirty="0" smtClean="0">
                <a:solidFill>
                  <a:schemeClr val="tx2">
                    <a:lumMod val="10000"/>
                  </a:schemeClr>
                </a:solidFill>
              </a:rPr>
              <a:t> </a:t>
            </a:r>
            <a:r>
              <a:rPr lang="en-US" sz="2000" dirty="0" err="1" smtClean="0">
                <a:solidFill>
                  <a:schemeClr val="tx2">
                    <a:lumMod val="10000"/>
                  </a:schemeClr>
                </a:solidFill>
              </a:rPr>
              <a:t>trao</a:t>
            </a:r>
            <a:r>
              <a:rPr lang="en-US" sz="2000" dirty="0" smtClean="0">
                <a:solidFill>
                  <a:schemeClr val="tx2">
                    <a:lumMod val="10000"/>
                  </a:schemeClr>
                </a:solidFill>
              </a:rPr>
              <a:t> </a:t>
            </a:r>
            <a:r>
              <a:rPr lang="en-US" sz="2000" dirty="0" err="1" smtClean="0">
                <a:solidFill>
                  <a:schemeClr val="tx2">
                    <a:lumMod val="10000"/>
                  </a:schemeClr>
                </a:solidFill>
              </a:rPr>
              <a:t>đổi</a:t>
            </a:r>
            <a:r>
              <a:rPr lang="en-US" sz="2000" dirty="0" smtClean="0">
                <a:solidFill>
                  <a:schemeClr val="tx2">
                    <a:lumMod val="10000"/>
                  </a:schemeClr>
                </a:solidFill>
              </a:rPr>
              <a:t> </a:t>
            </a:r>
            <a:r>
              <a:rPr lang="en-US" sz="2000" dirty="0" err="1" smtClean="0">
                <a:solidFill>
                  <a:schemeClr val="tx2">
                    <a:lumMod val="10000"/>
                  </a:schemeClr>
                </a:solidFill>
              </a:rPr>
              <a:t>xem</a:t>
            </a:r>
            <a:r>
              <a:rPr lang="en-US" sz="2000" dirty="0" smtClean="0">
                <a:solidFill>
                  <a:schemeClr val="tx2">
                    <a:lumMod val="10000"/>
                  </a:schemeClr>
                </a:solidFill>
              </a:rPr>
              <a:t> </a:t>
            </a:r>
            <a:r>
              <a:rPr lang="en-US" sz="2000" dirty="0" err="1" smtClean="0">
                <a:solidFill>
                  <a:schemeClr val="tx2">
                    <a:lumMod val="10000"/>
                  </a:schemeClr>
                </a:solidFill>
              </a:rPr>
              <a:t>bạn</a:t>
            </a:r>
            <a:r>
              <a:rPr lang="en-US" sz="2000" dirty="0" smtClean="0">
                <a:solidFill>
                  <a:schemeClr val="tx2">
                    <a:lumMod val="10000"/>
                  </a:schemeClr>
                </a:solidFill>
              </a:rPr>
              <a:t> </a:t>
            </a:r>
            <a:r>
              <a:rPr lang="en-US" sz="2000" dirty="0" err="1" smtClean="0">
                <a:solidFill>
                  <a:schemeClr val="tx2">
                    <a:lumMod val="10000"/>
                  </a:schemeClr>
                </a:solidFill>
              </a:rPr>
              <a:t>đó</a:t>
            </a:r>
            <a:r>
              <a:rPr lang="en-US" sz="2000" dirty="0" smtClean="0">
                <a:solidFill>
                  <a:schemeClr val="tx2">
                    <a:lumMod val="10000"/>
                  </a:schemeClr>
                </a:solidFill>
              </a:rPr>
              <a:t> </a:t>
            </a:r>
            <a:r>
              <a:rPr lang="en-US" sz="2000" dirty="0" err="1" smtClean="0">
                <a:solidFill>
                  <a:schemeClr val="tx2">
                    <a:lumMod val="10000"/>
                  </a:schemeClr>
                </a:solidFill>
              </a:rPr>
              <a:t>phân</a:t>
            </a:r>
            <a:r>
              <a:rPr lang="en-US" sz="2000" dirty="0" smtClean="0">
                <a:solidFill>
                  <a:schemeClr val="tx2">
                    <a:lumMod val="10000"/>
                  </a:schemeClr>
                </a:solidFill>
              </a:rPr>
              <a:t> chia </a:t>
            </a:r>
            <a:r>
              <a:rPr lang="en-US" sz="2000" dirty="0" err="1" smtClean="0">
                <a:solidFill>
                  <a:schemeClr val="tx2">
                    <a:lumMod val="10000"/>
                  </a:schemeClr>
                </a:solidFill>
              </a:rPr>
              <a:t>các</a:t>
            </a:r>
            <a:r>
              <a:rPr lang="en-US" sz="2000" dirty="0" smtClean="0">
                <a:solidFill>
                  <a:schemeClr val="tx2">
                    <a:lumMod val="10000"/>
                  </a:schemeClr>
                </a:solidFill>
              </a:rPr>
              <a:t> </a:t>
            </a:r>
            <a:r>
              <a:rPr lang="en-US" sz="2000" dirty="0" err="1" smtClean="0">
                <a:solidFill>
                  <a:schemeClr val="tx2">
                    <a:lumMod val="10000"/>
                  </a:schemeClr>
                </a:solidFill>
              </a:rPr>
              <a:t>khoản</a:t>
            </a:r>
            <a:r>
              <a:rPr lang="en-US" sz="2000" dirty="0" smtClean="0">
                <a:solidFill>
                  <a:schemeClr val="tx2">
                    <a:lumMod val="10000"/>
                  </a:schemeClr>
                </a:solidFill>
              </a:rPr>
              <a:t> chi </a:t>
            </a:r>
            <a:r>
              <a:rPr lang="en-US" sz="2000" dirty="0" err="1" smtClean="0">
                <a:solidFill>
                  <a:schemeClr val="tx2">
                    <a:lumMod val="10000"/>
                  </a:schemeClr>
                </a:solidFill>
              </a:rPr>
              <a:t>tiêu</a:t>
            </a:r>
            <a:r>
              <a:rPr lang="en-US" sz="2000" dirty="0" smtClean="0">
                <a:solidFill>
                  <a:schemeClr val="tx2">
                    <a:lumMod val="10000"/>
                  </a:schemeClr>
                </a:solidFill>
              </a:rPr>
              <a:t> </a:t>
            </a:r>
            <a:r>
              <a:rPr lang="en-US" sz="2000" dirty="0" err="1" smtClean="0">
                <a:solidFill>
                  <a:schemeClr val="tx2">
                    <a:lumMod val="10000"/>
                  </a:schemeClr>
                </a:solidFill>
              </a:rPr>
              <a:t>vào</a:t>
            </a:r>
            <a:r>
              <a:rPr lang="en-US" sz="2000" dirty="0" smtClean="0">
                <a:solidFill>
                  <a:schemeClr val="tx2">
                    <a:lumMod val="10000"/>
                  </a:schemeClr>
                </a:solidFill>
              </a:rPr>
              <a:t> </a:t>
            </a:r>
            <a:r>
              <a:rPr lang="en-US" sz="2000" dirty="0" err="1" smtClean="0">
                <a:solidFill>
                  <a:schemeClr val="tx2">
                    <a:lumMod val="10000"/>
                  </a:schemeClr>
                </a:solidFill>
              </a:rPr>
              <a:t>ba</a:t>
            </a:r>
            <a:r>
              <a:rPr lang="en-US" sz="2000" dirty="0" smtClean="0">
                <a:solidFill>
                  <a:schemeClr val="tx2">
                    <a:lumMod val="10000"/>
                  </a:schemeClr>
                </a:solidFill>
              </a:rPr>
              <a:t> </a:t>
            </a:r>
            <a:r>
              <a:rPr lang="en-US" sz="2000" dirty="0" err="1" smtClean="0">
                <a:solidFill>
                  <a:schemeClr val="tx2">
                    <a:lumMod val="10000"/>
                  </a:schemeClr>
                </a:solidFill>
              </a:rPr>
              <a:t>hạng</a:t>
            </a:r>
            <a:r>
              <a:rPr lang="en-US" sz="2000" dirty="0" smtClean="0">
                <a:solidFill>
                  <a:schemeClr val="tx2">
                    <a:lumMod val="10000"/>
                  </a:schemeClr>
                </a:solidFill>
              </a:rPr>
              <a:t> </a:t>
            </a:r>
            <a:r>
              <a:rPr lang="en-US" sz="2000" dirty="0" err="1" smtClean="0">
                <a:solidFill>
                  <a:schemeClr val="tx2">
                    <a:lumMod val="10000"/>
                  </a:schemeClr>
                </a:solidFill>
              </a:rPr>
              <a:t>mục</a:t>
            </a:r>
            <a:r>
              <a:rPr lang="en-US" sz="2000" dirty="0" smtClean="0">
                <a:solidFill>
                  <a:schemeClr val="tx2">
                    <a:lumMod val="10000"/>
                  </a:schemeClr>
                </a:solidFill>
              </a:rPr>
              <a:t> </a:t>
            </a:r>
            <a:r>
              <a:rPr lang="en-US" sz="2000" dirty="0" err="1" smtClean="0">
                <a:solidFill>
                  <a:schemeClr val="tx2">
                    <a:lumMod val="10000"/>
                  </a:schemeClr>
                </a:solidFill>
              </a:rPr>
              <a:t>đã</a:t>
            </a:r>
            <a:r>
              <a:rPr lang="en-US" sz="2000" dirty="0" smtClean="0">
                <a:solidFill>
                  <a:schemeClr val="tx2">
                    <a:lumMod val="10000"/>
                  </a:schemeClr>
                </a:solidFill>
              </a:rPr>
              <a:t> </a:t>
            </a:r>
            <a:r>
              <a:rPr lang="en-US" sz="2000" dirty="0" err="1" smtClean="0">
                <a:solidFill>
                  <a:schemeClr val="tx2">
                    <a:lumMod val="10000"/>
                  </a:schemeClr>
                </a:solidFill>
              </a:rPr>
              <a:t>hợp</a:t>
            </a:r>
            <a:r>
              <a:rPr lang="en-US" sz="2000" dirty="0" smtClean="0">
                <a:solidFill>
                  <a:schemeClr val="tx2">
                    <a:lumMod val="10000"/>
                  </a:schemeClr>
                </a:solidFill>
              </a:rPr>
              <a:t> </a:t>
            </a:r>
            <a:r>
              <a:rPr lang="en-US" sz="2000" dirty="0" err="1" smtClean="0">
                <a:solidFill>
                  <a:schemeClr val="tx2">
                    <a:lumMod val="10000"/>
                  </a:schemeClr>
                </a:solidFill>
              </a:rPr>
              <a:t>lí</a:t>
            </a:r>
            <a:r>
              <a:rPr lang="en-US" sz="2000" dirty="0" smtClean="0">
                <a:solidFill>
                  <a:schemeClr val="tx2">
                    <a:lumMod val="10000"/>
                  </a:schemeClr>
                </a:solidFill>
              </a:rPr>
              <a:t> </a:t>
            </a:r>
            <a:r>
              <a:rPr lang="en-US" sz="2000" dirty="0" err="1" smtClean="0">
                <a:solidFill>
                  <a:schemeClr val="tx2">
                    <a:lumMod val="10000"/>
                  </a:schemeClr>
                </a:solidFill>
              </a:rPr>
              <a:t>chưa</a:t>
            </a:r>
            <a:r>
              <a:rPr lang="en-US" sz="2000" dirty="0" smtClean="0">
                <a:solidFill>
                  <a:schemeClr val="tx2">
                    <a:lumMod val="10000"/>
                  </a:schemeClr>
                </a:solidFill>
              </a:rPr>
              <a:t>. </a:t>
            </a:r>
            <a:r>
              <a:rPr lang="en-US" sz="2000" dirty="0" err="1" smtClean="0">
                <a:solidFill>
                  <a:schemeClr val="tx2">
                    <a:lumMod val="10000"/>
                  </a:schemeClr>
                </a:solidFill>
              </a:rPr>
              <a:t>Nếu</a:t>
            </a:r>
            <a:r>
              <a:rPr lang="en-US" sz="2000" dirty="0" smtClean="0">
                <a:solidFill>
                  <a:schemeClr val="tx2">
                    <a:lumMod val="10000"/>
                  </a:schemeClr>
                </a:solidFill>
              </a:rPr>
              <a:t> </a:t>
            </a:r>
            <a:r>
              <a:rPr lang="en-US" sz="2000" dirty="0" err="1" smtClean="0">
                <a:solidFill>
                  <a:schemeClr val="tx2">
                    <a:lumMod val="10000"/>
                  </a:schemeClr>
                </a:solidFill>
              </a:rPr>
              <a:t>chưa</a:t>
            </a:r>
            <a:r>
              <a:rPr lang="en-US" sz="2000" dirty="0" smtClean="0">
                <a:solidFill>
                  <a:schemeClr val="tx2">
                    <a:lumMod val="10000"/>
                  </a:schemeClr>
                </a:solidFill>
              </a:rPr>
              <a:t>, </a:t>
            </a:r>
            <a:r>
              <a:rPr lang="en-US" sz="2000" dirty="0" err="1" smtClean="0">
                <a:solidFill>
                  <a:schemeClr val="tx2">
                    <a:lumMod val="10000"/>
                  </a:schemeClr>
                </a:solidFill>
              </a:rPr>
              <a:t>cả</a:t>
            </a:r>
            <a:r>
              <a:rPr lang="en-US" sz="2000" dirty="0" smtClean="0">
                <a:solidFill>
                  <a:schemeClr val="tx2">
                    <a:lumMod val="10000"/>
                  </a:schemeClr>
                </a:solidFill>
              </a:rPr>
              <a:t> </a:t>
            </a:r>
            <a:r>
              <a:rPr lang="en-US" sz="2000" dirty="0" err="1" smtClean="0">
                <a:solidFill>
                  <a:schemeClr val="tx2">
                    <a:lumMod val="10000"/>
                  </a:schemeClr>
                </a:solidFill>
              </a:rPr>
              <a:t>nhóm</a:t>
            </a:r>
            <a:r>
              <a:rPr lang="en-US" sz="2000" dirty="0" smtClean="0">
                <a:solidFill>
                  <a:schemeClr val="tx2">
                    <a:lumMod val="10000"/>
                  </a:schemeClr>
                </a:solidFill>
              </a:rPr>
              <a:t> </a:t>
            </a:r>
            <a:r>
              <a:rPr lang="en-US" sz="2000" dirty="0" err="1" smtClean="0">
                <a:solidFill>
                  <a:schemeClr val="tx2">
                    <a:lumMod val="10000"/>
                  </a:schemeClr>
                </a:solidFill>
              </a:rPr>
              <a:t>cùng</a:t>
            </a:r>
            <a:r>
              <a:rPr lang="en-US" sz="2000" dirty="0" smtClean="0">
                <a:solidFill>
                  <a:schemeClr val="tx2">
                    <a:lumMod val="10000"/>
                  </a:schemeClr>
                </a:solidFill>
              </a:rPr>
              <a:t> </a:t>
            </a:r>
            <a:r>
              <a:rPr lang="en-US" sz="2000" dirty="0" err="1" smtClean="0">
                <a:solidFill>
                  <a:schemeClr val="tx2">
                    <a:lumMod val="10000"/>
                  </a:schemeClr>
                </a:solidFill>
              </a:rPr>
              <a:t>thống</a:t>
            </a:r>
            <a:r>
              <a:rPr lang="en-US" sz="2000" dirty="0" smtClean="0">
                <a:solidFill>
                  <a:schemeClr val="tx2">
                    <a:lumMod val="10000"/>
                  </a:schemeClr>
                </a:solidFill>
              </a:rPr>
              <a:t> </a:t>
            </a:r>
            <a:r>
              <a:rPr lang="en-US" sz="2000" dirty="0" err="1" smtClean="0">
                <a:solidFill>
                  <a:schemeClr val="tx2">
                    <a:lumMod val="10000"/>
                  </a:schemeClr>
                </a:solidFill>
              </a:rPr>
              <a:t>nhất</a:t>
            </a:r>
            <a:r>
              <a:rPr lang="en-US" sz="2000" dirty="0" smtClean="0">
                <a:solidFill>
                  <a:schemeClr val="tx2">
                    <a:lumMod val="10000"/>
                  </a:schemeClr>
                </a:solidFill>
              </a:rPr>
              <a:t> </a:t>
            </a:r>
            <a:r>
              <a:rPr lang="en-US" sz="2000" dirty="0" err="1" smtClean="0">
                <a:solidFill>
                  <a:schemeClr val="tx2">
                    <a:lumMod val="10000"/>
                  </a:schemeClr>
                </a:solidFill>
              </a:rPr>
              <a:t>sắp</a:t>
            </a:r>
            <a:r>
              <a:rPr lang="en-US" sz="2000" dirty="0" smtClean="0">
                <a:solidFill>
                  <a:schemeClr val="tx2">
                    <a:lumMod val="10000"/>
                  </a:schemeClr>
                </a:solidFill>
              </a:rPr>
              <a:t> </a:t>
            </a:r>
            <a:r>
              <a:rPr lang="en-US" sz="2000" dirty="0" err="1" smtClean="0">
                <a:solidFill>
                  <a:schemeClr val="tx2">
                    <a:lumMod val="10000"/>
                  </a:schemeClr>
                </a:solidFill>
              </a:rPr>
              <a:t>xếp</a:t>
            </a:r>
            <a:r>
              <a:rPr lang="en-US" sz="2000" dirty="0" smtClean="0">
                <a:solidFill>
                  <a:schemeClr val="tx2">
                    <a:lumMod val="10000"/>
                  </a:schemeClr>
                </a:solidFill>
              </a:rPr>
              <a:t> </a:t>
            </a:r>
            <a:r>
              <a:rPr lang="en-US" sz="2000" dirty="0" err="1" smtClean="0">
                <a:solidFill>
                  <a:schemeClr val="tx2">
                    <a:lumMod val="10000"/>
                  </a:schemeClr>
                </a:solidFill>
              </a:rPr>
              <a:t>và</a:t>
            </a:r>
            <a:r>
              <a:rPr lang="en-US" sz="2000" dirty="0" smtClean="0">
                <a:solidFill>
                  <a:schemeClr val="tx2">
                    <a:lumMod val="10000"/>
                  </a:schemeClr>
                </a:solidFill>
              </a:rPr>
              <a:t> </a:t>
            </a:r>
            <a:r>
              <a:rPr lang="en-US" sz="2000" dirty="0" err="1" smtClean="0">
                <a:solidFill>
                  <a:schemeClr val="tx2">
                    <a:lumMod val="10000"/>
                  </a:schemeClr>
                </a:solidFill>
              </a:rPr>
              <a:t>tính</a:t>
            </a:r>
            <a:r>
              <a:rPr lang="en-US" sz="2000" dirty="0" smtClean="0">
                <a:solidFill>
                  <a:schemeClr val="tx2">
                    <a:lumMod val="10000"/>
                  </a:schemeClr>
                </a:solidFill>
              </a:rPr>
              <a:t> </a:t>
            </a:r>
            <a:r>
              <a:rPr lang="en-US" sz="2000" dirty="0" err="1" smtClean="0">
                <a:solidFill>
                  <a:schemeClr val="tx2">
                    <a:lumMod val="10000"/>
                  </a:schemeClr>
                </a:solidFill>
              </a:rPr>
              <a:t>toán</a:t>
            </a:r>
            <a:r>
              <a:rPr lang="en-US" sz="2000" dirty="0" smtClean="0">
                <a:solidFill>
                  <a:schemeClr val="tx2">
                    <a:lumMod val="10000"/>
                  </a:schemeClr>
                </a:solidFill>
              </a:rPr>
              <a:t> </a:t>
            </a:r>
            <a:r>
              <a:rPr lang="en-US" sz="2000" dirty="0" err="1" smtClean="0">
                <a:solidFill>
                  <a:schemeClr val="tx2">
                    <a:lumMod val="10000"/>
                  </a:schemeClr>
                </a:solidFill>
              </a:rPr>
              <a:t>lại</a:t>
            </a:r>
            <a:r>
              <a:rPr lang="en-US" sz="2000" dirty="0" smtClean="0">
                <a:solidFill>
                  <a:schemeClr val="tx2">
                    <a:lumMod val="10000"/>
                  </a:schemeClr>
                </a:solidFill>
              </a:rPr>
              <a:t> </a:t>
            </a:r>
            <a:r>
              <a:rPr lang="en-US" sz="2000" dirty="0" err="1" smtClean="0">
                <a:solidFill>
                  <a:schemeClr val="tx2">
                    <a:lumMod val="10000"/>
                  </a:schemeClr>
                </a:solidFill>
              </a:rPr>
              <a:t>cho</a:t>
            </a:r>
            <a:r>
              <a:rPr lang="en-US" sz="2000" dirty="0" smtClean="0">
                <a:solidFill>
                  <a:schemeClr val="tx2">
                    <a:lumMod val="10000"/>
                  </a:schemeClr>
                </a:solidFill>
              </a:rPr>
              <a:t> </a:t>
            </a:r>
            <a:r>
              <a:rPr lang="en-US" sz="2000" dirty="0" err="1" smtClean="0">
                <a:solidFill>
                  <a:schemeClr val="tx2">
                    <a:lumMod val="10000"/>
                  </a:schemeClr>
                </a:solidFill>
              </a:rPr>
              <a:t>bảng</a:t>
            </a:r>
            <a:r>
              <a:rPr lang="en-US" sz="2000" dirty="0" smtClean="0">
                <a:solidFill>
                  <a:schemeClr val="tx2">
                    <a:lumMod val="10000"/>
                  </a:schemeClr>
                </a:solidFill>
              </a:rPr>
              <a:t> </a:t>
            </a:r>
            <a:r>
              <a:rPr lang="en-US" sz="2000" dirty="0" err="1" smtClean="0">
                <a:solidFill>
                  <a:schemeClr val="tx2">
                    <a:lumMod val="10000"/>
                  </a:schemeClr>
                </a:solidFill>
              </a:rPr>
              <a:t>phân</a:t>
            </a:r>
            <a:r>
              <a:rPr lang="en-US" sz="2000" dirty="0" smtClean="0">
                <a:solidFill>
                  <a:schemeClr val="tx2">
                    <a:lumMod val="10000"/>
                  </a:schemeClr>
                </a:solidFill>
              </a:rPr>
              <a:t> </a:t>
            </a:r>
            <a:r>
              <a:rPr lang="en-US" sz="2000" dirty="0" err="1" smtClean="0">
                <a:solidFill>
                  <a:schemeClr val="tx2">
                    <a:lumMod val="10000"/>
                  </a:schemeClr>
                </a:solidFill>
              </a:rPr>
              <a:t>tích</a:t>
            </a:r>
            <a:r>
              <a:rPr lang="en-US" sz="2000" dirty="0" smtClean="0">
                <a:solidFill>
                  <a:schemeClr val="tx2">
                    <a:lumMod val="10000"/>
                  </a:schemeClr>
                </a:solidFill>
              </a:rPr>
              <a:t> </a:t>
            </a:r>
            <a:r>
              <a:rPr lang="en-US" sz="2000" dirty="0" err="1" smtClean="0">
                <a:solidFill>
                  <a:schemeClr val="tx2">
                    <a:lumMod val="10000"/>
                  </a:schemeClr>
                </a:solidFill>
              </a:rPr>
              <a:t>của</a:t>
            </a:r>
            <a:r>
              <a:rPr lang="en-US" sz="2000" dirty="0" smtClean="0">
                <a:solidFill>
                  <a:schemeClr val="tx2">
                    <a:lumMod val="10000"/>
                  </a:schemeClr>
                </a:solidFill>
              </a:rPr>
              <a:t> </a:t>
            </a:r>
            <a:r>
              <a:rPr lang="en-US" sz="2000" dirty="0" err="1" smtClean="0">
                <a:solidFill>
                  <a:schemeClr val="tx2">
                    <a:lumMod val="10000"/>
                  </a:schemeClr>
                </a:solidFill>
              </a:rPr>
              <a:t>nhóm</a:t>
            </a:r>
            <a:r>
              <a:rPr lang="en-US" sz="2000" dirty="0" smtClean="0">
                <a:solidFill>
                  <a:schemeClr val="tx2">
                    <a:lumMod val="10000"/>
                  </a:schemeClr>
                </a:solidFill>
              </a:rPr>
              <a:t>.</a:t>
            </a:r>
            <a:endParaRPr lang="en-US" sz="2000" dirty="0">
              <a:solidFill>
                <a:schemeClr val="tx2">
                  <a:lumMod val="10000"/>
                </a:schemeClr>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3"/>
                                        </p:tgtEl>
                                        <p:attrNameLst>
                                          <p:attrName>style.visibility</p:attrName>
                                        </p:attrNameLst>
                                      </p:cBhvr>
                                      <p:to>
                                        <p:strVal val="visible"/>
                                      </p:to>
                                    </p:set>
                                    <p:anim calcmode="lin" valueType="num">
                                      <p:cBhvr>
                                        <p:cTn id="7" dur="500" fill="hold"/>
                                        <p:tgtEl>
                                          <p:spTgt spid="683"/>
                                        </p:tgtEl>
                                        <p:attrNameLst>
                                          <p:attrName>ppt_w</p:attrName>
                                        </p:attrNameLst>
                                      </p:cBhvr>
                                      <p:tavLst>
                                        <p:tav tm="0">
                                          <p:val>
                                            <p:fltVal val="0"/>
                                          </p:val>
                                        </p:tav>
                                        <p:tav tm="100000">
                                          <p:val>
                                            <p:strVal val="#ppt_w"/>
                                          </p:val>
                                        </p:tav>
                                      </p:tavLst>
                                    </p:anim>
                                    <p:anim calcmode="lin" valueType="num">
                                      <p:cBhvr>
                                        <p:cTn id="8" dur="500" fill="hold"/>
                                        <p:tgtEl>
                                          <p:spTgt spid="68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82"/>
                                        </p:tgtEl>
                                        <p:attrNameLst>
                                          <p:attrName>style.visibility</p:attrName>
                                        </p:attrNameLst>
                                      </p:cBhvr>
                                      <p:to>
                                        <p:strVal val="visible"/>
                                      </p:to>
                                    </p:set>
                                    <p:anim calcmode="lin" valueType="num">
                                      <p:cBhvr>
                                        <p:cTn id="11" dur="500" fill="hold"/>
                                        <p:tgtEl>
                                          <p:spTgt spid="682"/>
                                        </p:tgtEl>
                                        <p:attrNameLst>
                                          <p:attrName>ppt_w</p:attrName>
                                        </p:attrNameLst>
                                      </p:cBhvr>
                                      <p:tavLst>
                                        <p:tav tm="0">
                                          <p:val>
                                            <p:fltVal val="0"/>
                                          </p:val>
                                        </p:tav>
                                        <p:tav tm="100000">
                                          <p:val>
                                            <p:strVal val="#ppt_w"/>
                                          </p:val>
                                        </p:tav>
                                      </p:tavLst>
                                    </p:anim>
                                    <p:anim calcmode="lin" valueType="num">
                                      <p:cBhvr>
                                        <p:cTn id="12" dur="500" fill="hold"/>
                                        <p:tgtEl>
                                          <p:spTgt spid="682"/>
                                        </p:tgtEl>
                                        <p:attrNameLst>
                                          <p:attrName>ppt_h</p:attrName>
                                        </p:attrNameLst>
                                      </p:cBhvr>
                                      <p:tavLst>
                                        <p:tav tm="0">
                                          <p:val>
                                            <p:strVal val="#ppt_h"/>
                                          </p:val>
                                        </p:tav>
                                        <p:tav tm="100000">
                                          <p:val>
                                            <p:strVal val="#ppt_h"/>
                                          </p:val>
                                        </p:tav>
                                      </p:tavLst>
                                    </p:anim>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2" grpId="0" animBg="1"/>
      <p:bldP spid="683" grpId="0" animBg="1"/>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8" name="Google Shape;708;p22"/>
          <p:cNvPicPr preferRelativeResize="0"/>
          <p:nvPr/>
        </p:nvPicPr>
        <p:blipFill rotWithShape="1">
          <a:blip r:embed="rId3">
            <a:extLst>
              <a:ext uri="{28A0092B-C50C-407E-A947-70E740481C1C}">
                <a14:useLocalDpi xmlns:a14="http://schemas.microsoft.com/office/drawing/2010/main" val="0"/>
              </a:ext>
            </a:extLst>
          </a:blip>
          <a:srcRect l="5983" t="4126" r="8136" b="8285"/>
          <a:stretch/>
        </p:blipFill>
        <p:spPr>
          <a:xfrm>
            <a:off x="4325421" y="2712377"/>
            <a:ext cx="2989779" cy="2326741"/>
          </a:xfrm>
          <a:prstGeom prst="rect">
            <a:avLst/>
          </a:prstGeom>
          <a:ln>
            <a:noFill/>
          </a:ln>
          <a:effectLst>
            <a:softEdge rad="112500"/>
          </a:effectLst>
        </p:spPr>
      </p:pic>
      <p:sp>
        <p:nvSpPr>
          <p:cNvPr id="709" name="Google Shape;709;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
        <p:nvSpPr>
          <p:cNvPr id="3" name="TextBox 2"/>
          <p:cNvSpPr txBox="1"/>
          <p:nvPr/>
        </p:nvSpPr>
        <p:spPr>
          <a:xfrm>
            <a:off x="945222" y="605522"/>
            <a:ext cx="5804900" cy="2862322"/>
          </a:xfrm>
          <a:prstGeom prst="rect">
            <a:avLst/>
          </a:prstGeom>
          <a:noFill/>
        </p:spPr>
        <p:txBody>
          <a:bodyPr wrap="square" rtlCol="0">
            <a:spAutoFit/>
          </a:bodyPr>
          <a:lstStyle/>
          <a:p>
            <a:pPr algn="just">
              <a:lnSpc>
                <a:spcPct val="150000"/>
              </a:lnSpc>
            </a:pPr>
            <a:r>
              <a:rPr lang="en-US" sz="2000" dirty="0" smtClean="0"/>
              <a:t>3. So </a:t>
            </a:r>
            <a:r>
              <a:rPr lang="en-US" sz="2000" dirty="0" err="1" smtClean="0"/>
              <a:t>sánh</a:t>
            </a:r>
            <a:r>
              <a:rPr lang="en-US" sz="2000" dirty="0" smtClean="0"/>
              <a:t> </a:t>
            </a:r>
            <a:r>
              <a:rPr lang="en-US" sz="2000" dirty="0" err="1" smtClean="0"/>
              <a:t>các</a:t>
            </a:r>
            <a:r>
              <a:rPr lang="en-US" sz="2000" dirty="0" smtClean="0"/>
              <a:t> </a:t>
            </a:r>
            <a:r>
              <a:rPr lang="en-US" sz="2000" dirty="0" err="1" smtClean="0"/>
              <a:t>số</a:t>
            </a:r>
            <a:r>
              <a:rPr lang="en-US" sz="2000" dirty="0" smtClean="0"/>
              <a:t> ở </a:t>
            </a:r>
            <a:r>
              <a:rPr lang="en-US" sz="2000" dirty="0" err="1" smtClean="0"/>
              <a:t>cột</a:t>
            </a:r>
            <a:r>
              <a:rPr lang="en-US" sz="2000" dirty="0" smtClean="0"/>
              <a:t> </a:t>
            </a:r>
            <a:r>
              <a:rPr lang="en-US" sz="2000" dirty="0" err="1" smtClean="0"/>
              <a:t>cuối</a:t>
            </a:r>
            <a:r>
              <a:rPr lang="en-US" sz="2000" dirty="0" smtClean="0"/>
              <a:t> </a:t>
            </a:r>
            <a:r>
              <a:rPr lang="en-US" sz="2000" dirty="0" err="1" smtClean="0"/>
              <a:t>trong</a:t>
            </a:r>
            <a:r>
              <a:rPr lang="en-US" sz="2000" dirty="0" smtClean="0"/>
              <a:t> </a:t>
            </a:r>
            <a:r>
              <a:rPr lang="en-US" sz="2000" dirty="0" err="1" smtClean="0"/>
              <a:t>bảng</a:t>
            </a:r>
            <a:r>
              <a:rPr lang="en-US" sz="2000" dirty="0" smtClean="0"/>
              <a:t> </a:t>
            </a:r>
            <a:r>
              <a:rPr lang="en-US" sz="2000" dirty="0" err="1" smtClean="0"/>
              <a:t>phân</a:t>
            </a:r>
            <a:r>
              <a:rPr lang="en-US" sz="2000" dirty="0" smtClean="0"/>
              <a:t> </a:t>
            </a:r>
            <a:r>
              <a:rPr lang="en-US" sz="2000" dirty="0" err="1" smtClean="0"/>
              <a:t>tích</a:t>
            </a:r>
            <a:r>
              <a:rPr lang="en-US" sz="2000" dirty="0" smtClean="0"/>
              <a:t> </a:t>
            </a:r>
            <a:r>
              <a:rPr lang="en-US" sz="2000" dirty="0" err="1" smtClean="0"/>
              <a:t>của</a:t>
            </a:r>
            <a:r>
              <a:rPr lang="en-US" sz="2000" dirty="0" smtClean="0"/>
              <a:t> </a:t>
            </a:r>
            <a:r>
              <a:rPr lang="en-US" sz="2000" dirty="0" err="1" smtClean="0"/>
              <a:t>nhóm</a:t>
            </a:r>
            <a:r>
              <a:rPr lang="en-US" sz="2000" dirty="0" smtClean="0"/>
              <a:t> </a:t>
            </a:r>
            <a:r>
              <a:rPr lang="en-US" sz="2000" dirty="0" err="1" smtClean="0"/>
              <a:t>với</a:t>
            </a:r>
            <a:r>
              <a:rPr lang="en-US" sz="2000" dirty="0" smtClean="0"/>
              <a:t> </a:t>
            </a:r>
            <a:r>
              <a:rPr lang="en-US" sz="2000" dirty="0" err="1" smtClean="0"/>
              <a:t>các</a:t>
            </a:r>
            <a:r>
              <a:rPr lang="en-US" sz="2000" dirty="0" smtClean="0"/>
              <a:t> con </a:t>
            </a:r>
            <a:r>
              <a:rPr lang="en-US" sz="2000" dirty="0" err="1" smtClean="0"/>
              <a:t>số</a:t>
            </a:r>
            <a:r>
              <a:rPr lang="en-US" sz="2000" dirty="0" smtClean="0"/>
              <a:t> </a:t>
            </a:r>
            <a:r>
              <a:rPr lang="en-US" sz="2000" dirty="0" err="1" smtClean="0"/>
              <a:t>mà</a:t>
            </a:r>
            <a:r>
              <a:rPr lang="en-US" sz="2000" dirty="0" smtClean="0"/>
              <a:t> </a:t>
            </a:r>
            <a:r>
              <a:rPr lang="en-US" sz="2000" dirty="0" err="1" smtClean="0"/>
              <a:t>cả</a:t>
            </a:r>
            <a:r>
              <a:rPr lang="en-US" sz="2000" dirty="0" smtClean="0"/>
              <a:t> </a:t>
            </a:r>
            <a:r>
              <a:rPr lang="en-US" sz="2000" dirty="0" err="1" smtClean="0"/>
              <a:t>nhóm</a:t>
            </a:r>
            <a:r>
              <a:rPr lang="en-US" sz="2000" dirty="0" smtClean="0"/>
              <a:t> </a:t>
            </a:r>
            <a:r>
              <a:rPr lang="en-US" sz="2000" dirty="0" err="1" smtClean="0"/>
              <a:t>đã</a:t>
            </a:r>
            <a:r>
              <a:rPr lang="en-US" sz="2000" dirty="0" smtClean="0"/>
              <a:t> </a:t>
            </a:r>
            <a:r>
              <a:rPr lang="en-US" sz="2000" dirty="0" err="1" smtClean="0"/>
              <a:t>thống</a:t>
            </a:r>
            <a:r>
              <a:rPr lang="en-US" sz="2000" dirty="0" smtClean="0"/>
              <a:t> </a:t>
            </a:r>
            <a:r>
              <a:rPr lang="en-US" sz="2000" dirty="0" err="1" smtClean="0"/>
              <a:t>nhất</a:t>
            </a:r>
            <a:r>
              <a:rPr lang="en-US" sz="2000" dirty="0" smtClean="0"/>
              <a:t>. </a:t>
            </a:r>
            <a:r>
              <a:rPr lang="en-US" sz="2000" dirty="0" err="1" smtClean="0"/>
              <a:t>Từ</a:t>
            </a:r>
            <a:r>
              <a:rPr lang="en-US" sz="2000" dirty="0" smtClean="0"/>
              <a:t> </a:t>
            </a:r>
            <a:r>
              <a:rPr lang="en-US" sz="2000" dirty="0" err="1" smtClean="0"/>
              <a:t>đó</a:t>
            </a:r>
            <a:r>
              <a:rPr lang="en-US" sz="2000" dirty="0"/>
              <a:t> </a:t>
            </a:r>
            <a:r>
              <a:rPr lang="en-US" sz="2000" dirty="0" err="1" smtClean="0"/>
              <a:t>từng</a:t>
            </a:r>
            <a:r>
              <a:rPr lang="en-US" sz="2000" dirty="0" smtClean="0"/>
              <a:t> </a:t>
            </a:r>
            <a:r>
              <a:rPr lang="en-US" sz="2000" dirty="0" err="1" smtClean="0"/>
              <a:t>người</a:t>
            </a:r>
            <a:r>
              <a:rPr lang="en-US" sz="2000" dirty="0" smtClean="0"/>
              <a:t> </a:t>
            </a:r>
            <a:r>
              <a:rPr lang="en-US" sz="2000" dirty="0" err="1" smtClean="0"/>
              <a:t>hãy</a:t>
            </a:r>
            <a:r>
              <a:rPr lang="en-US" sz="2000" dirty="0" smtClean="0"/>
              <a:t> </a:t>
            </a:r>
            <a:r>
              <a:rPr lang="en-US" sz="2000" dirty="0" err="1" smtClean="0"/>
              <a:t>nêu</a:t>
            </a:r>
            <a:r>
              <a:rPr lang="en-US" sz="2000" dirty="0" smtClean="0"/>
              <a:t> ý </a:t>
            </a:r>
            <a:r>
              <a:rPr lang="en-US" sz="2000" dirty="0" err="1" smtClean="0"/>
              <a:t>kiến</a:t>
            </a:r>
            <a:r>
              <a:rPr lang="en-US" sz="2000" dirty="0" smtClean="0"/>
              <a:t> </a:t>
            </a:r>
            <a:r>
              <a:rPr lang="en-US" sz="2000" dirty="0" err="1" smtClean="0"/>
              <a:t>của</a:t>
            </a:r>
            <a:r>
              <a:rPr lang="en-US" sz="2000" dirty="0" smtClean="0"/>
              <a:t> </a:t>
            </a:r>
            <a:r>
              <a:rPr lang="en-US" sz="2000" dirty="0" err="1" smtClean="0"/>
              <a:t>mình</a:t>
            </a:r>
            <a:r>
              <a:rPr lang="en-US" sz="2000" dirty="0" smtClean="0"/>
              <a:t> </a:t>
            </a:r>
            <a:r>
              <a:rPr lang="en-US" sz="2000" dirty="0" err="1" smtClean="0"/>
              <a:t>về</a:t>
            </a:r>
            <a:r>
              <a:rPr lang="en-US" sz="2000" dirty="0" smtClean="0"/>
              <a:t> </a:t>
            </a:r>
            <a:r>
              <a:rPr lang="en-US" sz="2000" dirty="0" err="1" smtClean="0"/>
              <a:t>cách</a:t>
            </a:r>
            <a:r>
              <a:rPr lang="en-US" sz="2000" dirty="0" smtClean="0"/>
              <a:t> chi </a:t>
            </a:r>
            <a:r>
              <a:rPr lang="en-US" sz="2000" dirty="0" err="1" smtClean="0"/>
              <a:t>tiêu</a:t>
            </a:r>
            <a:r>
              <a:rPr lang="en-US" sz="2000" dirty="0" smtClean="0"/>
              <a:t> </a:t>
            </a:r>
            <a:r>
              <a:rPr lang="en-US" sz="2000" dirty="0" err="1" smtClean="0"/>
              <a:t>của</a:t>
            </a:r>
            <a:r>
              <a:rPr lang="en-US" sz="2000" dirty="0" smtClean="0"/>
              <a:t> </a:t>
            </a:r>
            <a:r>
              <a:rPr lang="en-US" sz="2000" dirty="0" err="1" smtClean="0"/>
              <a:t>gia</a:t>
            </a:r>
            <a:r>
              <a:rPr lang="en-US" sz="2000" dirty="0" smtClean="0"/>
              <a:t> </a:t>
            </a:r>
            <a:r>
              <a:rPr lang="en-US" sz="2000" dirty="0" err="1" smtClean="0"/>
              <a:t>đình</a:t>
            </a:r>
            <a:r>
              <a:rPr lang="en-US" sz="2000" dirty="0" smtClean="0"/>
              <a:t> (hay </a:t>
            </a:r>
            <a:r>
              <a:rPr lang="en-US" sz="2000" dirty="0" err="1" smtClean="0"/>
              <a:t>cá</a:t>
            </a:r>
            <a:r>
              <a:rPr lang="en-US" sz="2000" dirty="0" smtClean="0"/>
              <a:t> </a:t>
            </a:r>
            <a:r>
              <a:rPr lang="en-US" sz="2000" dirty="0" err="1" smtClean="0"/>
              <a:t>nhân</a:t>
            </a:r>
            <a:r>
              <a:rPr lang="en-US" sz="2000" dirty="0" smtClean="0"/>
              <a:t>):</a:t>
            </a:r>
          </a:p>
          <a:p>
            <a:pPr marL="342900" indent="-342900" algn="just">
              <a:lnSpc>
                <a:spcPct val="150000"/>
              </a:lnSpc>
              <a:buFontTx/>
              <a:buChar char="-"/>
            </a:pPr>
            <a:r>
              <a:rPr lang="en-US" sz="2000" dirty="0" err="1" smtClean="0"/>
              <a:t>Nên</a:t>
            </a:r>
            <a:r>
              <a:rPr lang="en-US" sz="2000" dirty="0" smtClean="0"/>
              <a:t> chi </a:t>
            </a:r>
            <a:r>
              <a:rPr lang="en-US" sz="2000" dirty="0" err="1" smtClean="0"/>
              <a:t>tiêu</a:t>
            </a:r>
            <a:r>
              <a:rPr lang="en-US" sz="2000" dirty="0" smtClean="0"/>
              <a:t> </a:t>
            </a:r>
            <a:r>
              <a:rPr lang="en-US" sz="2000" dirty="0" err="1" smtClean="0"/>
              <a:t>như</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cho</a:t>
            </a:r>
            <a:r>
              <a:rPr lang="en-US" sz="2000" dirty="0" smtClean="0"/>
              <a:t> </a:t>
            </a:r>
            <a:r>
              <a:rPr lang="en-US" sz="2000" dirty="0" err="1" smtClean="0"/>
              <a:t>hợp</a:t>
            </a:r>
            <a:r>
              <a:rPr lang="en-US" sz="2000" dirty="0" smtClean="0"/>
              <a:t> </a:t>
            </a:r>
            <a:r>
              <a:rPr lang="en-US" sz="2000" dirty="0" err="1" smtClean="0"/>
              <a:t>lí</a:t>
            </a:r>
            <a:r>
              <a:rPr lang="en-US" sz="2000" dirty="0" smtClean="0"/>
              <a:t>?</a:t>
            </a:r>
          </a:p>
          <a:p>
            <a:pPr marL="342900" indent="-342900" algn="just">
              <a:lnSpc>
                <a:spcPct val="150000"/>
              </a:lnSpc>
              <a:buFontTx/>
              <a:buChar char="-"/>
            </a:pPr>
            <a:r>
              <a:rPr lang="en-US" sz="2000" dirty="0" err="1" smtClean="0"/>
              <a:t>Làm</a:t>
            </a:r>
            <a:r>
              <a:rPr lang="en-US" sz="2000" dirty="0" smtClean="0"/>
              <a:t> </a:t>
            </a:r>
            <a:r>
              <a:rPr lang="en-US" sz="2000" dirty="0" err="1" smtClean="0"/>
              <a:t>thế</a:t>
            </a:r>
            <a:r>
              <a:rPr lang="en-US" sz="2000" dirty="0" smtClean="0"/>
              <a:t> </a:t>
            </a:r>
            <a:r>
              <a:rPr lang="en-US" sz="2000" dirty="0" err="1" smtClean="0"/>
              <a:t>nào</a:t>
            </a:r>
            <a:r>
              <a:rPr lang="en-US" sz="2000" dirty="0" smtClean="0"/>
              <a:t> </a:t>
            </a:r>
            <a:r>
              <a:rPr lang="en-US" sz="2000" dirty="0" err="1" smtClean="0"/>
              <a:t>để</a:t>
            </a:r>
            <a:r>
              <a:rPr lang="en-US" sz="2000" dirty="0" smtClean="0"/>
              <a:t> </a:t>
            </a:r>
            <a:r>
              <a:rPr lang="en-US" sz="2000" dirty="0" err="1" smtClean="0"/>
              <a:t>tiết</a:t>
            </a:r>
            <a:r>
              <a:rPr lang="en-US" sz="2000" dirty="0" smtClean="0"/>
              <a:t> </a:t>
            </a:r>
            <a:r>
              <a:rPr lang="en-US" sz="2000" dirty="0" err="1" smtClean="0"/>
              <a:t>kiệm</a:t>
            </a:r>
            <a:r>
              <a:rPr lang="en-US" sz="2000" dirty="0" smtClean="0"/>
              <a:t> </a:t>
            </a:r>
            <a:r>
              <a:rPr lang="en-US" sz="2000" dirty="0" err="1" smtClean="0"/>
              <a:t>từng</a:t>
            </a:r>
            <a:r>
              <a:rPr lang="en-US" sz="2000" dirty="0" smtClean="0"/>
              <a:t> </a:t>
            </a:r>
            <a:r>
              <a:rPr lang="en-US" sz="2000" dirty="0" err="1" smtClean="0"/>
              <a:t>khoản</a:t>
            </a:r>
            <a:r>
              <a:rPr lang="en-US" sz="2000" dirty="0" smtClean="0"/>
              <a:t> chi?</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0" presetClass="entr" presetSubtype="0" fill="hold" nodeType="withEffect">
                                  <p:stCondLst>
                                    <p:cond delay="0"/>
                                  </p:stCondLst>
                                  <p:childTnLst>
                                    <p:set>
                                      <p:cBhvr>
                                        <p:cTn id="10" dur="1" fill="hold">
                                          <p:stCondLst>
                                            <p:cond delay="0"/>
                                          </p:stCondLst>
                                        </p:cTn>
                                        <p:tgtEl>
                                          <p:spTgt spid="708"/>
                                        </p:tgtEl>
                                        <p:attrNameLst>
                                          <p:attrName>style.visibility</p:attrName>
                                        </p:attrNameLst>
                                      </p:cBhvr>
                                      <p:to>
                                        <p:strVal val="visible"/>
                                      </p:to>
                                    </p:set>
                                    <p:animEffect transition="in" filter="fade">
                                      <p:cBhvr>
                                        <p:cTn id="11" dur="500"/>
                                        <p:tgtEl>
                                          <p:spTgt spid="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40"/>
          <p:cNvSpPr txBox="1">
            <a:spLocks noGrp="1"/>
          </p:cNvSpPr>
          <p:nvPr>
            <p:ph type="title" idx="4294967295"/>
          </p:nvPr>
        </p:nvSpPr>
        <p:spPr>
          <a:xfrm>
            <a:off x="1441455" y="212172"/>
            <a:ext cx="6009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C00000"/>
                </a:solidFill>
                <a:latin typeface="+mn-lt"/>
              </a:rPr>
              <a:t>HƯỚNG DẪN VỀ NHÀ</a:t>
            </a:r>
            <a:endParaRPr b="1" dirty="0">
              <a:solidFill>
                <a:srgbClr val="C00000"/>
              </a:solidFill>
              <a:latin typeface="+mn-lt"/>
            </a:endParaRPr>
          </a:p>
        </p:txBody>
      </p:sp>
      <p:sp>
        <p:nvSpPr>
          <p:cNvPr id="932" name="Google Shape;932;p4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933" name="Google Shape;933;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935" name="Google Shape;935;p40"/>
          <p:cNvGrpSpPr/>
          <p:nvPr/>
        </p:nvGrpSpPr>
        <p:grpSpPr>
          <a:xfrm>
            <a:off x="1855667" y="1391729"/>
            <a:ext cx="334744" cy="334744"/>
            <a:chOff x="1855667" y="1772729"/>
            <a:chExt cx="334744" cy="334744"/>
          </a:xfrm>
        </p:grpSpPr>
        <p:sp>
          <p:nvSpPr>
            <p:cNvPr id="936" name="Google Shape;936;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euton"/>
                <a:ea typeface="Neuton"/>
                <a:cs typeface="Neuton"/>
                <a:sym typeface="Neuton"/>
              </a:endParaRPr>
            </a:p>
          </p:txBody>
        </p:sp>
        <p:sp>
          <p:nvSpPr>
            <p:cNvPr id="937" name="Google Shape;937;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1"/>
                </a:solidFill>
                <a:latin typeface="Neuton"/>
                <a:ea typeface="Neuton"/>
                <a:cs typeface="Neuton"/>
                <a:sym typeface="Neuton"/>
              </a:endParaRPr>
            </a:p>
          </p:txBody>
        </p:sp>
      </p:grpSp>
      <p:grpSp>
        <p:nvGrpSpPr>
          <p:cNvPr id="947" name="Google Shape;947;p40"/>
          <p:cNvGrpSpPr/>
          <p:nvPr/>
        </p:nvGrpSpPr>
        <p:grpSpPr>
          <a:xfrm>
            <a:off x="2859553" y="3195298"/>
            <a:ext cx="473400" cy="473400"/>
            <a:chOff x="4852739" y="3576300"/>
            <a:chExt cx="473400" cy="473400"/>
          </a:xfrm>
        </p:grpSpPr>
        <p:sp>
          <p:nvSpPr>
            <p:cNvPr id="948" name="Google Shape;948;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euton"/>
                <a:ea typeface="Neuton"/>
                <a:cs typeface="Neuton"/>
                <a:sym typeface="Neuton"/>
              </a:endParaRPr>
            </a:p>
          </p:txBody>
        </p:sp>
        <p:sp>
          <p:nvSpPr>
            <p:cNvPr id="949" name="Google Shape;949;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1"/>
                </a:solidFill>
                <a:latin typeface="Neuton"/>
                <a:ea typeface="Neuton"/>
                <a:cs typeface="Neuton"/>
                <a:sym typeface="Neuton"/>
              </a:endParaRPr>
            </a:p>
          </p:txBody>
        </p:sp>
      </p:grpSp>
      <p:sp>
        <p:nvSpPr>
          <p:cNvPr id="2" name="TextBox 1"/>
          <p:cNvSpPr txBox="1"/>
          <p:nvPr/>
        </p:nvSpPr>
        <p:spPr>
          <a:xfrm>
            <a:off x="2259739" y="1191253"/>
            <a:ext cx="5887668" cy="553998"/>
          </a:xfrm>
          <a:prstGeom prst="rect">
            <a:avLst/>
          </a:prstGeom>
          <a:noFill/>
        </p:spPr>
        <p:txBody>
          <a:bodyPr wrap="square" rtlCol="0">
            <a:spAutoFit/>
          </a:bodyPr>
          <a:lstStyle/>
          <a:p>
            <a:pP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kế</a:t>
            </a:r>
            <a:r>
              <a:rPr lang="en-US" sz="2000" dirty="0" smtClean="0"/>
              <a:t> </a:t>
            </a:r>
            <a:r>
              <a:rPr lang="en-US" sz="2000" dirty="0" err="1" smtClean="0"/>
              <a:t>hoạch</a:t>
            </a:r>
            <a:r>
              <a:rPr lang="en-US" sz="2000" dirty="0" smtClean="0"/>
              <a:t> chi </a:t>
            </a:r>
            <a:r>
              <a:rPr lang="en-US" sz="2000" dirty="0" err="1" smtClean="0"/>
              <a:t>tiêu</a:t>
            </a:r>
            <a:r>
              <a:rPr lang="en-US" sz="2000" dirty="0" smtClean="0"/>
              <a:t> </a:t>
            </a:r>
            <a:r>
              <a:rPr lang="en-US" sz="2000" dirty="0" err="1" smtClean="0"/>
              <a:t>cá</a:t>
            </a:r>
            <a:r>
              <a:rPr lang="en-US" sz="2000" dirty="0" smtClean="0"/>
              <a:t> </a:t>
            </a:r>
            <a:r>
              <a:rPr lang="en-US" sz="2000" dirty="0" err="1" smtClean="0"/>
              <a:t>nhân</a:t>
            </a:r>
            <a:r>
              <a:rPr lang="en-US" sz="2000" dirty="0" smtClean="0"/>
              <a:t> </a:t>
            </a:r>
            <a:r>
              <a:rPr lang="en-US" sz="2000" dirty="0" err="1" smtClean="0"/>
              <a:t>và</a:t>
            </a:r>
            <a:r>
              <a:rPr lang="en-US" sz="2000" dirty="0" smtClean="0"/>
              <a:t> </a:t>
            </a:r>
            <a:r>
              <a:rPr lang="en-US" sz="2000" dirty="0" err="1" smtClean="0"/>
              <a:t>gia</a:t>
            </a:r>
            <a:r>
              <a:rPr lang="en-US" sz="2000" dirty="0" smtClean="0"/>
              <a:t> </a:t>
            </a:r>
            <a:r>
              <a:rPr lang="en-US" sz="2000" dirty="0" err="1" smtClean="0"/>
              <a:t>đình</a:t>
            </a:r>
            <a:endParaRPr lang="en-US" sz="2000" dirty="0"/>
          </a:p>
        </p:txBody>
      </p:sp>
      <p:sp>
        <p:nvSpPr>
          <p:cNvPr id="31" name="TextBox 30"/>
          <p:cNvSpPr txBox="1"/>
          <p:nvPr/>
        </p:nvSpPr>
        <p:spPr>
          <a:xfrm>
            <a:off x="3343803" y="3022636"/>
            <a:ext cx="4803604" cy="1015663"/>
          </a:xfrm>
          <a:prstGeom prst="rect">
            <a:avLst/>
          </a:prstGeom>
          <a:noFill/>
        </p:spPr>
        <p:txBody>
          <a:bodyPr wrap="square" rtlCol="0">
            <a:spAutoFit/>
          </a:bodyPr>
          <a:lstStyle/>
          <a:p>
            <a:pPr algn="just">
              <a:lnSpc>
                <a:spcPct val="150000"/>
              </a:lnSpc>
            </a:pPr>
            <a:r>
              <a:rPr lang="en-US" sz="2000" dirty="0" err="1" smtClean="0"/>
              <a:t>Chuẩn</a:t>
            </a:r>
            <a:r>
              <a:rPr lang="en-US" sz="2000" dirty="0" smtClean="0"/>
              <a:t> </a:t>
            </a:r>
            <a:r>
              <a:rPr lang="en-US" sz="2000" dirty="0" err="1" smtClean="0"/>
              <a:t>bị</a:t>
            </a:r>
            <a:r>
              <a:rPr lang="en-US" sz="2000" dirty="0" smtClean="0"/>
              <a:t> </a:t>
            </a:r>
            <a:r>
              <a:rPr lang="en-US" sz="2000" dirty="0" err="1" smtClean="0"/>
              <a:t>bài</a:t>
            </a:r>
            <a:r>
              <a:rPr lang="en-US" sz="2000" dirty="0" smtClean="0"/>
              <a:t> </a:t>
            </a:r>
            <a:r>
              <a:rPr lang="en-US" sz="2000" dirty="0" err="1" smtClean="0"/>
              <a:t>sau</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thể</a:t>
            </a:r>
            <a:r>
              <a:rPr lang="en-US" sz="2000" dirty="0" smtClean="0"/>
              <a:t> </a:t>
            </a:r>
            <a:r>
              <a:rPr lang="en-US" sz="2000" dirty="0" err="1" smtClean="0"/>
              <a:t>thao</a:t>
            </a:r>
            <a:r>
              <a:rPr lang="en-US" sz="2000" dirty="0" smtClean="0"/>
              <a:t> </a:t>
            </a:r>
            <a:r>
              <a:rPr lang="en-US" sz="2000" dirty="0" err="1" smtClean="0"/>
              <a:t>nào</a:t>
            </a:r>
            <a:r>
              <a:rPr lang="en-US" sz="2000" dirty="0" smtClean="0"/>
              <a:t> </a:t>
            </a:r>
            <a:r>
              <a:rPr lang="en-US" sz="2000" dirty="0" err="1" smtClean="0"/>
              <a:t>được</a:t>
            </a:r>
            <a:r>
              <a:rPr lang="en-US" sz="2000" dirty="0" smtClean="0"/>
              <a:t> </a:t>
            </a:r>
            <a:r>
              <a:rPr lang="en-US" sz="2000" dirty="0" err="1" smtClean="0"/>
              <a:t>yêu</a:t>
            </a:r>
            <a:r>
              <a:rPr lang="en-US" sz="2000" dirty="0" smtClean="0"/>
              <a:t> </a:t>
            </a:r>
            <a:r>
              <a:rPr lang="en-US" sz="2000" dirty="0" err="1" smtClean="0"/>
              <a:t>thích</a:t>
            </a:r>
            <a:r>
              <a:rPr lang="en-US" sz="2000" dirty="0" smtClean="0"/>
              <a:t> </a:t>
            </a:r>
            <a:r>
              <a:rPr lang="en-US" sz="2000" dirty="0" err="1" smtClean="0"/>
              <a:t>nhất</a:t>
            </a:r>
            <a:r>
              <a:rPr lang="en-US" sz="2000" dirty="0" smtClean="0"/>
              <a:t> </a:t>
            </a:r>
            <a:r>
              <a:rPr lang="en-US" sz="2000" dirty="0" err="1" smtClean="0"/>
              <a:t>trong</a:t>
            </a:r>
            <a:r>
              <a:rPr lang="en-US" sz="2000" dirty="0" smtClean="0"/>
              <a:t> </a:t>
            </a:r>
            <a:r>
              <a:rPr lang="en-US" sz="2000" dirty="0" err="1" smtClean="0"/>
              <a:t>hè</a:t>
            </a:r>
            <a:r>
              <a:rPr lang="en-US" sz="2000" dirty="0"/>
              <a:t>.</a:t>
            </a:r>
            <a:endParaRPr lang="en-US" sz="20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500"/>
                                        <p:tgtEl>
                                          <p:spTgt spid="9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35"/>
                                        </p:tgtEl>
                                        <p:attrNameLst>
                                          <p:attrName>style.visibility</p:attrName>
                                        </p:attrNameLst>
                                      </p:cBhvr>
                                      <p:to>
                                        <p:strVal val="visible"/>
                                      </p:to>
                                    </p:set>
                                    <p:anim calcmode="lin" valueType="num">
                                      <p:cBhvr additive="base">
                                        <p:cTn id="12" dur="500"/>
                                        <p:tgtEl>
                                          <p:spTgt spid="935"/>
                                        </p:tgtEl>
                                        <p:attrNameLst>
                                          <p:attrName>ppt_y</p:attrName>
                                        </p:attrNameLst>
                                      </p:cBhvr>
                                      <p:tavLst>
                                        <p:tav tm="0">
                                          <p:val>
                                            <p:strVal val="#ppt_y+#ppt_h*1.125000"/>
                                          </p:val>
                                        </p:tav>
                                        <p:tav tm="100000">
                                          <p:val>
                                            <p:strVal val="#ppt_y"/>
                                          </p:val>
                                        </p:tav>
                                      </p:tavLst>
                                    </p:anim>
                                    <p:animEffect transition="in" filter="wipe(up)">
                                      <p:cBhvr>
                                        <p:cTn id="13" dur="500"/>
                                        <p:tgtEl>
                                          <p:spTgt spid="9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947"/>
                                        </p:tgtEl>
                                        <p:attrNameLst>
                                          <p:attrName>style.visibility</p:attrName>
                                        </p:attrNameLst>
                                      </p:cBhvr>
                                      <p:to>
                                        <p:strVal val="visible"/>
                                      </p:to>
                                    </p:set>
                                    <p:anim calcmode="lin" valueType="num">
                                      <p:cBhvr additive="base">
                                        <p:cTn id="22" dur="500"/>
                                        <p:tgtEl>
                                          <p:spTgt spid="947"/>
                                        </p:tgtEl>
                                        <p:attrNameLst>
                                          <p:attrName>ppt_y</p:attrName>
                                        </p:attrNameLst>
                                      </p:cBhvr>
                                      <p:tavLst>
                                        <p:tav tm="0">
                                          <p:val>
                                            <p:strVal val="#ppt_y-#ppt_h*1.125000"/>
                                          </p:val>
                                        </p:tav>
                                        <p:tav tm="100000">
                                          <p:val>
                                            <p:strVal val="#ppt_y"/>
                                          </p:val>
                                        </p:tav>
                                      </p:tavLst>
                                    </p:anim>
                                    <p:animEffect transition="in" filter="wipe(down)">
                                      <p:cBhvr>
                                        <p:cTn id="23" dur="500"/>
                                        <p:tgtEl>
                                          <p:spTgt spid="947"/>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ppt_y</p:attrName>
                                        </p:attrNameLst>
                                      </p:cBhvr>
                                      <p:tavLst>
                                        <p:tav tm="0">
                                          <p:val>
                                            <p:strVal val="#ppt_y-#ppt_h*1.125000"/>
                                          </p:val>
                                        </p:tav>
                                        <p:tav tm="100000">
                                          <p:val>
                                            <p:strVal val="#ppt_y"/>
                                          </p:val>
                                        </p:tav>
                                      </p:tavLst>
                                    </p:anim>
                                    <p:animEffect transition="in" filter="wipe(down)">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0" animBg="1"/>
      <p:bldP spid="2"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3" name="TextBox 2"/>
          <p:cNvSpPr txBox="1"/>
          <p:nvPr/>
        </p:nvSpPr>
        <p:spPr>
          <a:xfrm>
            <a:off x="811659" y="1243173"/>
            <a:ext cx="6544638" cy="1754326"/>
          </a:xfrm>
          <a:prstGeom prst="rect">
            <a:avLst/>
          </a:prstGeom>
          <a:noFill/>
        </p:spPr>
        <p:txBody>
          <a:bodyPr wrap="square" rtlCol="0">
            <a:spAutoFit/>
          </a:bodyPr>
          <a:lstStyle/>
          <a:p>
            <a:pPr algn="ctr">
              <a:lnSpc>
                <a:spcPct val="150000"/>
              </a:lnSpc>
            </a:pPr>
            <a:r>
              <a:rPr lang="en-US" sz="3600" b="1" dirty="0" smtClean="0">
                <a:solidFill>
                  <a:schemeClr val="accent1">
                    <a:lumMod val="75000"/>
                  </a:schemeClr>
                </a:solidFill>
              </a:rPr>
              <a:t>CẢM ƠN CÁC EM </a:t>
            </a:r>
          </a:p>
          <a:p>
            <a:pPr algn="ctr">
              <a:lnSpc>
                <a:spcPct val="150000"/>
              </a:lnSpc>
            </a:pPr>
            <a:r>
              <a:rPr lang="en-US" sz="3600" b="1" dirty="0" smtClean="0">
                <a:solidFill>
                  <a:schemeClr val="accent1">
                    <a:lumMod val="75000"/>
                  </a:schemeClr>
                </a:solidFill>
              </a:rPr>
              <a:t>ĐÃ LẮNG NGHE BÀI GIẢNG!</a:t>
            </a:r>
            <a:endParaRPr lang="en-US" sz="3600" b="1" dirty="0">
              <a:solidFill>
                <a:schemeClr val="accent1">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125" y="2901179"/>
            <a:ext cx="2242321" cy="22423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45834">
            <a:off x="895121" y="294131"/>
            <a:ext cx="1754542" cy="10499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 name="Oval Callout 5"/>
          <p:cNvSpPr/>
          <p:nvPr/>
        </p:nvSpPr>
        <p:spPr>
          <a:xfrm>
            <a:off x="2332234" y="698643"/>
            <a:ext cx="4993241" cy="3534310"/>
          </a:xfrm>
          <a:prstGeom prst="wedgeEllipseCallout">
            <a:avLst>
              <a:gd name="adj1" fmla="val -53576"/>
              <a:gd name="adj2" fmla="val 321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0083" y="1311636"/>
            <a:ext cx="4217541" cy="2308324"/>
          </a:xfrm>
          <a:prstGeom prst="rect">
            <a:avLst/>
          </a:prstGeom>
        </p:spPr>
        <p:txBody>
          <a:bodyPr wrap="square">
            <a:spAutoFit/>
          </a:bodyPr>
          <a:lstStyle/>
          <a:p>
            <a:pPr algn="just">
              <a:lnSpc>
                <a:spcPct val="150000"/>
              </a:lnSpc>
            </a:pPr>
            <a:r>
              <a:rPr lang="en-US" sz="2400" dirty="0" err="1" smtClean="0"/>
              <a:t>Trong</a:t>
            </a:r>
            <a:r>
              <a:rPr lang="en-US" sz="2400" dirty="0" smtClean="0"/>
              <a:t> </a:t>
            </a:r>
            <a:r>
              <a:rPr lang="en-US" sz="2400" dirty="0" err="1" smtClean="0"/>
              <a:t>lớp</a:t>
            </a:r>
            <a:r>
              <a:rPr lang="en-US" sz="2400" dirty="0" smtClean="0"/>
              <a:t>, </a:t>
            </a:r>
            <a:r>
              <a:rPr lang="en-US" sz="2400" dirty="0" err="1" smtClean="0"/>
              <a:t>những</a:t>
            </a:r>
            <a:r>
              <a:rPr lang="en-US" sz="2400" dirty="0" smtClean="0"/>
              <a:t> </a:t>
            </a:r>
            <a:r>
              <a:rPr lang="en-US" sz="2400" dirty="0" err="1" smtClean="0"/>
              <a:t>học</a:t>
            </a:r>
            <a:r>
              <a:rPr lang="en-US" sz="2400" dirty="0" smtClean="0"/>
              <a:t> </a:t>
            </a:r>
            <a:r>
              <a:rPr lang="en-US" sz="2400" dirty="0" err="1" smtClean="0"/>
              <a:t>sinh</a:t>
            </a:r>
            <a:r>
              <a:rPr lang="vi-VN" sz="2400" dirty="0" smtClean="0"/>
              <a:t> </a:t>
            </a:r>
            <a:r>
              <a:rPr lang="vi-VN" sz="2400" dirty="0"/>
              <a:t>nào được bố mẹ chu cấp tiền hàng tháng và có thể tự mình quyết định việc </a:t>
            </a:r>
            <a:r>
              <a:rPr lang="vi-VN" sz="2400" dirty="0" smtClean="0"/>
              <a:t>ch</a:t>
            </a:r>
            <a:r>
              <a:rPr lang="en-US" sz="2400" dirty="0" err="1" smtClean="0"/>
              <a:t>i</a:t>
            </a:r>
            <a:r>
              <a:rPr lang="vi-VN" sz="2400" dirty="0" smtClean="0"/>
              <a:t> tiêu</a:t>
            </a:r>
            <a:r>
              <a:rPr lang="en-US" sz="2400" dirty="0" smtClean="0"/>
              <a:t>?</a:t>
            </a:r>
            <a:r>
              <a:rPr lang="vi-VN" sz="2400" dirty="0" smtClean="0"/>
              <a:t> </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5549" y="1482690"/>
            <a:ext cx="3794375" cy="379437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TextBox 2"/>
          <p:cNvSpPr txBox="1"/>
          <p:nvPr/>
        </p:nvSpPr>
        <p:spPr>
          <a:xfrm>
            <a:off x="672957" y="729465"/>
            <a:ext cx="7798086" cy="553998"/>
          </a:xfrm>
          <a:prstGeom prst="rect">
            <a:avLst/>
          </a:prstGeom>
          <a:noFill/>
        </p:spPr>
        <p:txBody>
          <a:bodyPr wrap="square" rtlCol="0">
            <a:spAutoFit/>
          </a:bodyPr>
          <a:lstStyle/>
          <a:p>
            <a:pPr algn="ctr"/>
            <a:r>
              <a:rPr lang="en-US" sz="3000" b="1" dirty="0" smtClean="0">
                <a:solidFill>
                  <a:srgbClr val="C00000"/>
                </a:solidFill>
              </a:rPr>
              <a:t>HOẠT ĐỘNG THỰC HÀNH TRẢI NGHIỆM</a:t>
            </a:r>
            <a:endParaRPr lang="en-US" sz="3000" b="1" dirty="0">
              <a:solidFill>
                <a:srgbClr val="C00000"/>
              </a:solidFill>
            </a:endParaRPr>
          </a:p>
        </p:txBody>
      </p:sp>
      <p:sp>
        <p:nvSpPr>
          <p:cNvPr id="4" name="TextBox 3"/>
          <p:cNvSpPr txBox="1"/>
          <p:nvPr/>
        </p:nvSpPr>
        <p:spPr>
          <a:xfrm>
            <a:off x="1610474" y="1571947"/>
            <a:ext cx="5923052" cy="1391728"/>
          </a:xfrm>
          <a:prstGeom prst="rect">
            <a:avLst/>
          </a:prstGeom>
          <a:noFill/>
        </p:spPr>
        <p:txBody>
          <a:bodyPr wrap="square" rtlCol="0">
            <a:spAutoFit/>
          </a:bodyPr>
          <a:lstStyle/>
          <a:p>
            <a:pPr algn="ctr">
              <a:lnSpc>
                <a:spcPct val="150000"/>
              </a:lnSpc>
            </a:pPr>
            <a:r>
              <a:rPr lang="en-US" sz="3000" b="1" dirty="0" smtClean="0">
                <a:solidFill>
                  <a:schemeClr val="accent1">
                    <a:lumMod val="50000"/>
                  </a:schemeClr>
                </a:solidFill>
              </a:rPr>
              <a:t>KẾ HOẠCH CHI TIÊU CÁ NHÂN VÀ GIA ĐÌNH</a:t>
            </a:r>
            <a:endParaRPr lang="en-US" sz="3000" b="1" dirty="0">
              <a:solidFill>
                <a:schemeClr val="accent1">
                  <a:lumMod val="50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2" name="Line Callout 1 (Border and Accent Bar) 1"/>
          <p:cNvSpPr/>
          <p:nvPr/>
        </p:nvSpPr>
        <p:spPr>
          <a:xfrm>
            <a:off x="924674" y="349322"/>
            <a:ext cx="2393879" cy="719190"/>
          </a:xfrm>
          <a:prstGeom prst="accentBorderCallout1">
            <a:avLst>
              <a:gd name="adj1" fmla="val 18750"/>
              <a:gd name="adj2" fmla="val -4470"/>
              <a:gd name="adj3" fmla="val 19167"/>
              <a:gd name="adj4" fmla="val -39259"/>
            </a:avLst>
          </a:prstGeom>
          <a:solidFill>
            <a:schemeClr val="accent4">
              <a:lumMod val="60000"/>
              <a:lumOff val="4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rgbClr val="C00000"/>
                </a:solidFill>
              </a:rPr>
              <a:t>Ví</a:t>
            </a:r>
            <a:r>
              <a:rPr lang="en-US" sz="2200" b="1" dirty="0" smtClean="0">
                <a:solidFill>
                  <a:srgbClr val="C00000"/>
                </a:solidFill>
              </a:rPr>
              <a:t> </a:t>
            </a:r>
            <a:r>
              <a:rPr lang="en-US" sz="2200" b="1" dirty="0" err="1" smtClean="0">
                <a:solidFill>
                  <a:srgbClr val="C00000"/>
                </a:solidFill>
              </a:rPr>
              <a:t>dụ</a:t>
            </a:r>
            <a:r>
              <a:rPr lang="en-US" sz="2200" b="1" dirty="0" smtClean="0">
                <a:solidFill>
                  <a:srgbClr val="C00000"/>
                </a:solidFill>
              </a:rPr>
              <a:t> </a:t>
            </a:r>
            <a:r>
              <a:rPr lang="en-US" sz="2200" b="1" dirty="0" err="1" smtClean="0">
                <a:solidFill>
                  <a:srgbClr val="C00000"/>
                </a:solidFill>
              </a:rPr>
              <a:t>thực</a:t>
            </a:r>
            <a:r>
              <a:rPr lang="en-US" sz="2200" b="1" dirty="0" smtClean="0">
                <a:solidFill>
                  <a:srgbClr val="C00000"/>
                </a:solidFill>
              </a:rPr>
              <a:t> </a:t>
            </a:r>
            <a:r>
              <a:rPr lang="en-US" sz="2200" b="1" dirty="0" err="1" smtClean="0">
                <a:solidFill>
                  <a:srgbClr val="C00000"/>
                </a:solidFill>
              </a:rPr>
              <a:t>tế</a:t>
            </a:r>
            <a:endParaRPr lang="en-US" sz="2200" b="1" dirty="0">
              <a:solidFill>
                <a:srgbClr val="C00000"/>
              </a:solidFill>
            </a:endParaRPr>
          </a:p>
        </p:txBody>
      </p:sp>
      <p:sp>
        <p:nvSpPr>
          <p:cNvPr id="3" name="TextBox 2"/>
          <p:cNvSpPr txBox="1"/>
          <p:nvPr/>
        </p:nvSpPr>
        <p:spPr>
          <a:xfrm>
            <a:off x="924674" y="1212351"/>
            <a:ext cx="7397393" cy="2862322"/>
          </a:xfrm>
          <a:prstGeom prst="rect">
            <a:avLst/>
          </a:prstGeom>
          <a:noFill/>
        </p:spPr>
        <p:txBody>
          <a:bodyPr wrap="square" rtlCol="0">
            <a:spAutoFit/>
          </a:bodyPr>
          <a:lstStyle/>
          <a:p>
            <a:pPr algn="just">
              <a:lnSpc>
                <a:spcPct val="150000"/>
              </a:lnSpc>
            </a:pPr>
            <a:r>
              <a:rPr lang="en-US" sz="2000" dirty="0" err="1" smtClean="0"/>
              <a:t>Anh</a:t>
            </a:r>
            <a:r>
              <a:rPr lang="en-US" sz="2000" dirty="0" smtClean="0"/>
              <a:t> </a:t>
            </a:r>
            <a:r>
              <a:rPr lang="en-US" sz="2000" dirty="0" err="1" smtClean="0"/>
              <a:t>Bình</a:t>
            </a:r>
            <a:r>
              <a:rPr lang="en-US" sz="2000" dirty="0" smtClean="0"/>
              <a:t> </a:t>
            </a:r>
            <a:r>
              <a:rPr lang="en-US" sz="2000" dirty="0" err="1" smtClean="0"/>
              <a:t>là</a:t>
            </a:r>
            <a:r>
              <a:rPr lang="en-US" sz="2000" dirty="0" smtClean="0"/>
              <a:t> </a:t>
            </a:r>
            <a:r>
              <a:rPr lang="en-US" sz="2000" dirty="0" err="1" smtClean="0"/>
              <a:t>sinh</a:t>
            </a:r>
            <a:r>
              <a:rPr lang="en-US" sz="2000" dirty="0" smtClean="0"/>
              <a:t> </a:t>
            </a:r>
            <a:r>
              <a:rPr lang="en-US" sz="2000" dirty="0" err="1" smtClean="0"/>
              <a:t>viên</a:t>
            </a:r>
            <a:r>
              <a:rPr lang="en-US" sz="2000" dirty="0" smtClean="0"/>
              <a:t>, </a:t>
            </a:r>
            <a:r>
              <a:rPr lang="en-US" sz="2000" dirty="0" err="1" smtClean="0"/>
              <a:t>anh</a:t>
            </a:r>
            <a:r>
              <a:rPr lang="en-US" sz="2000" dirty="0" smtClean="0"/>
              <a:t> </a:t>
            </a:r>
            <a:r>
              <a:rPr lang="en-US" sz="2000" dirty="0" err="1" smtClean="0"/>
              <a:t>sống</a:t>
            </a:r>
            <a:r>
              <a:rPr lang="en-US" sz="2000" dirty="0" smtClean="0"/>
              <a:t> </a:t>
            </a:r>
            <a:r>
              <a:rPr lang="en-US" sz="2000" dirty="0" err="1" smtClean="0"/>
              <a:t>cùng</a:t>
            </a:r>
            <a:r>
              <a:rPr lang="en-US" sz="2000" dirty="0" smtClean="0"/>
              <a:t> </a:t>
            </a:r>
            <a:r>
              <a:rPr lang="en-US" sz="2000" dirty="0" err="1" smtClean="0"/>
              <a:t>với</a:t>
            </a:r>
            <a:r>
              <a:rPr lang="en-US" sz="2000" dirty="0" smtClean="0"/>
              <a:t> </a:t>
            </a:r>
            <a:r>
              <a:rPr lang="en-US" sz="2000" dirty="0" err="1" smtClean="0"/>
              <a:t>hai</a:t>
            </a:r>
            <a:r>
              <a:rPr lang="en-US" sz="2000" dirty="0" smtClean="0"/>
              <a:t> </a:t>
            </a:r>
            <a:r>
              <a:rPr lang="en-US" sz="2000" dirty="0" err="1" smtClean="0"/>
              <a:t>bạn</a:t>
            </a:r>
            <a:r>
              <a:rPr lang="en-US" sz="2000" dirty="0" smtClean="0"/>
              <a:t> </a:t>
            </a:r>
            <a:r>
              <a:rPr lang="en-US" sz="2000" dirty="0" err="1" smtClean="0"/>
              <a:t>khác</a:t>
            </a:r>
            <a:r>
              <a:rPr lang="en-US" sz="2000" dirty="0" smtClean="0"/>
              <a:t> </a:t>
            </a:r>
            <a:r>
              <a:rPr lang="en-US" sz="2000" dirty="0" err="1" smtClean="0"/>
              <a:t>trong</a:t>
            </a:r>
            <a:r>
              <a:rPr lang="en-US" sz="2000" dirty="0" smtClean="0"/>
              <a:t> </a:t>
            </a:r>
            <a:r>
              <a:rPr lang="en-US" sz="2000" dirty="0" err="1" smtClean="0"/>
              <a:t>một</a:t>
            </a:r>
            <a:r>
              <a:rPr lang="en-US" sz="2000" dirty="0" smtClean="0"/>
              <a:t> </a:t>
            </a:r>
            <a:r>
              <a:rPr lang="en-US" sz="2000" dirty="0" err="1" smtClean="0"/>
              <a:t>căn</a:t>
            </a:r>
            <a:r>
              <a:rPr lang="en-US" sz="2000" dirty="0" smtClean="0"/>
              <a:t> </a:t>
            </a:r>
            <a:r>
              <a:rPr lang="en-US" sz="2000" dirty="0" err="1" smtClean="0"/>
              <a:t>hộ</a:t>
            </a:r>
            <a:r>
              <a:rPr lang="en-US" sz="2000" dirty="0" smtClean="0"/>
              <a:t> </a:t>
            </a:r>
            <a:r>
              <a:rPr lang="en-US" sz="2000" dirty="0" err="1" smtClean="0"/>
              <a:t>thuê</a:t>
            </a:r>
            <a:r>
              <a:rPr lang="en-US" sz="2000" dirty="0" smtClean="0"/>
              <a:t>. </a:t>
            </a:r>
            <a:r>
              <a:rPr lang="en-US" sz="2000" dirty="0" err="1" smtClean="0"/>
              <a:t>Mỗi</a:t>
            </a:r>
            <a:r>
              <a:rPr lang="en-US" sz="2000" dirty="0" smtClean="0"/>
              <a:t> </a:t>
            </a:r>
            <a:r>
              <a:rPr lang="en-US" sz="2000" dirty="0" err="1" smtClean="0"/>
              <a:t>tháng</a:t>
            </a:r>
            <a:r>
              <a:rPr lang="en-US" sz="2000" dirty="0" smtClean="0"/>
              <a:t> </a:t>
            </a:r>
            <a:r>
              <a:rPr lang="en-US" sz="2000" dirty="0" err="1" smtClean="0"/>
              <a:t>cả</a:t>
            </a:r>
            <a:r>
              <a:rPr lang="en-US" sz="2000" dirty="0" smtClean="0"/>
              <a:t> </a:t>
            </a:r>
            <a:r>
              <a:rPr lang="en-US" sz="2000" dirty="0" err="1" smtClean="0"/>
              <a:t>ba</a:t>
            </a:r>
            <a:r>
              <a:rPr lang="en-US" sz="2000" dirty="0" smtClean="0"/>
              <a:t> </a:t>
            </a:r>
            <a:r>
              <a:rPr lang="en-US" sz="2000" dirty="0" err="1" smtClean="0"/>
              <a:t>người</a:t>
            </a:r>
            <a:r>
              <a:rPr lang="en-US" sz="2000" dirty="0" smtClean="0"/>
              <a:t> </a:t>
            </a:r>
            <a:r>
              <a:rPr lang="en-US" sz="2000" dirty="0" err="1" smtClean="0"/>
              <a:t>phải</a:t>
            </a:r>
            <a:r>
              <a:rPr lang="en-US" sz="2000" dirty="0" smtClean="0"/>
              <a:t> </a:t>
            </a:r>
            <a:r>
              <a:rPr lang="en-US" sz="2000" dirty="0" err="1" smtClean="0"/>
              <a:t>trả</a:t>
            </a:r>
            <a:r>
              <a:rPr lang="en-US" sz="2000" dirty="0" smtClean="0"/>
              <a:t> 2 </a:t>
            </a:r>
            <a:r>
              <a:rPr lang="en-US" sz="2000" dirty="0" err="1" smtClean="0"/>
              <a:t>triệu</a:t>
            </a:r>
            <a:r>
              <a:rPr lang="en-US" sz="2000" dirty="0" smtClean="0"/>
              <a:t> </a:t>
            </a:r>
            <a:r>
              <a:rPr lang="en-US" sz="2000" dirty="0" err="1" smtClean="0"/>
              <a:t>đồng</a:t>
            </a:r>
            <a:r>
              <a:rPr lang="en-US" sz="2000" dirty="0" smtClean="0"/>
              <a:t> </a:t>
            </a:r>
            <a:r>
              <a:rPr lang="en-US" sz="2000" dirty="0" err="1" smtClean="0"/>
              <a:t>thuê</a:t>
            </a:r>
            <a:r>
              <a:rPr lang="en-US" sz="2000" dirty="0" smtClean="0"/>
              <a:t> </a:t>
            </a:r>
            <a:r>
              <a:rPr lang="en-US" sz="2000" dirty="0" err="1" smtClean="0"/>
              <a:t>nhà</a:t>
            </a:r>
            <a:r>
              <a:rPr lang="en-US" sz="2000" dirty="0" smtClean="0"/>
              <a:t>. </a:t>
            </a:r>
            <a:r>
              <a:rPr lang="en-US" sz="2000" dirty="0" err="1" smtClean="0"/>
              <a:t>Số</a:t>
            </a:r>
            <a:r>
              <a:rPr lang="en-US" sz="2000" dirty="0" smtClean="0"/>
              <a:t> </a:t>
            </a:r>
            <a:r>
              <a:rPr lang="en-US" sz="2000" dirty="0" err="1" smtClean="0"/>
              <a:t>tiền</a:t>
            </a:r>
            <a:r>
              <a:rPr lang="en-US" sz="2000" dirty="0" smtClean="0"/>
              <a:t> </a:t>
            </a:r>
            <a:r>
              <a:rPr lang="en-US" sz="2000" dirty="0" err="1" smtClean="0"/>
              <a:t>bố</a:t>
            </a:r>
            <a:r>
              <a:rPr lang="en-US" sz="2000" dirty="0" smtClean="0"/>
              <a:t> </a:t>
            </a:r>
            <a:r>
              <a:rPr lang="en-US" sz="2000" dirty="0" err="1" smtClean="0"/>
              <a:t>mẹ</a:t>
            </a:r>
            <a:r>
              <a:rPr lang="en-US" sz="2000" dirty="0" smtClean="0"/>
              <a:t> </a:t>
            </a:r>
            <a:r>
              <a:rPr lang="en-US" sz="2000" dirty="0" err="1" smtClean="0"/>
              <a:t>cho</a:t>
            </a:r>
            <a:r>
              <a:rPr lang="en-US" sz="2000" dirty="0" smtClean="0"/>
              <a:t> </a:t>
            </a:r>
            <a:r>
              <a:rPr lang="en-US" sz="2000" dirty="0" err="1" smtClean="0"/>
              <a:t>mỗi</a:t>
            </a:r>
            <a:r>
              <a:rPr lang="en-US" sz="2000" dirty="0" smtClean="0"/>
              <a:t> </a:t>
            </a:r>
            <a:r>
              <a:rPr lang="en-US" sz="2000" dirty="0" err="1" smtClean="0"/>
              <a:t>tháng</a:t>
            </a:r>
            <a:r>
              <a:rPr lang="en-US" sz="2000" dirty="0" smtClean="0"/>
              <a:t> </a:t>
            </a:r>
            <a:r>
              <a:rPr lang="en-US" sz="2000" dirty="0" err="1" smtClean="0"/>
              <a:t>không</a:t>
            </a:r>
            <a:r>
              <a:rPr lang="en-US" sz="2000" dirty="0" smtClean="0"/>
              <a:t> </a:t>
            </a:r>
            <a:r>
              <a:rPr lang="en-US" sz="2000" dirty="0" err="1" smtClean="0"/>
              <a:t>quá</a:t>
            </a:r>
            <a:r>
              <a:rPr lang="en-US" sz="2000" dirty="0" smtClean="0"/>
              <a:t> 3 </a:t>
            </a:r>
            <a:r>
              <a:rPr lang="en-US" sz="2000" dirty="0" err="1" smtClean="0"/>
              <a:t>triệu</a:t>
            </a:r>
            <a:r>
              <a:rPr lang="en-US" sz="2000" dirty="0" smtClean="0"/>
              <a:t> </a:t>
            </a:r>
            <a:r>
              <a:rPr lang="en-US" sz="2000" dirty="0" err="1" smtClean="0"/>
              <a:t>đồng</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anh</a:t>
            </a:r>
            <a:r>
              <a:rPr lang="en-US" sz="2000" dirty="0" smtClean="0"/>
              <a:t> </a:t>
            </a:r>
            <a:r>
              <a:rPr lang="en-US" sz="2000" dirty="0" err="1" smtClean="0"/>
              <a:t>Bình</a:t>
            </a:r>
            <a:r>
              <a:rPr lang="en-US" sz="2000" dirty="0" smtClean="0"/>
              <a:t> </a:t>
            </a:r>
            <a:r>
              <a:rPr lang="en-US" sz="2000" dirty="0" err="1" smtClean="0"/>
              <a:t>phải</a:t>
            </a:r>
            <a:r>
              <a:rPr lang="en-US" sz="2000" dirty="0" smtClean="0"/>
              <a:t> </a:t>
            </a:r>
            <a:r>
              <a:rPr lang="en-US" sz="2000" dirty="0" err="1" smtClean="0"/>
              <a:t>lập</a:t>
            </a:r>
            <a:r>
              <a:rPr lang="en-US" sz="2000" dirty="0" smtClean="0"/>
              <a:t> </a:t>
            </a:r>
            <a:r>
              <a:rPr lang="en-US" sz="2000" dirty="0" err="1" smtClean="0"/>
              <a:t>kế</a:t>
            </a:r>
            <a:r>
              <a:rPr lang="en-US" sz="2000" dirty="0" smtClean="0"/>
              <a:t> </a:t>
            </a:r>
            <a:r>
              <a:rPr lang="en-US" sz="2000" dirty="0" err="1" smtClean="0"/>
              <a:t>hoạch</a:t>
            </a:r>
            <a:r>
              <a:rPr lang="en-US" sz="2000" dirty="0" smtClean="0"/>
              <a:t> chi </a:t>
            </a:r>
            <a:r>
              <a:rPr lang="en-US" sz="2000" dirty="0" err="1" smtClean="0"/>
              <a:t>tiêu</a:t>
            </a:r>
            <a:r>
              <a:rPr lang="en-US" sz="2000" dirty="0" smtClean="0"/>
              <a:t> </a:t>
            </a:r>
            <a:r>
              <a:rPr lang="en-US" sz="2000" dirty="0" err="1" smtClean="0"/>
              <a:t>khoa</a:t>
            </a:r>
            <a:r>
              <a:rPr lang="en-US" sz="2000" dirty="0" smtClean="0"/>
              <a:t> </a:t>
            </a:r>
            <a:r>
              <a:rPr lang="en-US" sz="2000" dirty="0" err="1" smtClean="0"/>
              <a:t>học</a:t>
            </a:r>
            <a:r>
              <a:rPr lang="en-US" sz="2000" dirty="0" smtClean="0"/>
              <a:t> </a:t>
            </a:r>
            <a:r>
              <a:rPr lang="en-US" sz="2000" dirty="0" err="1" smtClean="0"/>
              <a:t>thì</a:t>
            </a:r>
            <a:r>
              <a:rPr lang="en-US" sz="2000" dirty="0" smtClean="0"/>
              <a:t> </a:t>
            </a:r>
            <a:r>
              <a:rPr lang="en-US" sz="2000" dirty="0" err="1" smtClean="0"/>
              <a:t>mới</a:t>
            </a:r>
            <a:r>
              <a:rPr lang="en-US" sz="2000" dirty="0" smtClean="0"/>
              <a:t> </a:t>
            </a:r>
            <a:r>
              <a:rPr lang="en-US" sz="2000" dirty="0" err="1" smtClean="0"/>
              <a:t>đủ</a:t>
            </a:r>
            <a:r>
              <a:rPr lang="en-US" sz="2000" dirty="0" smtClean="0"/>
              <a:t> chi </a:t>
            </a:r>
            <a:r>
              <a:rPr lang="en-US" sz="2000" dirty="0" err="1" smtClean="0"/>
              <a:t>tiêu</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là</a:t>
            </a:r>
            <a:r>
              <a:rPr lang="en-US" sz="2000" dirty="0" smtClean="0"/>
              <a:t> </a:t>
            </a:r>
            <a:r>
              <a:rPr lang="en-US" sz="2000" dirty="0" err="1" smtClean="0"/>
              <a:t>bảng</a:t>
            </a:r>
            <a:r>
              <a:rPr lang="en-US" sz="2000" dirty="0" smtClean="0"/>
              <a:t> </a:t>
            </a:r>
            <a:r>
              <a:rPr lang="en-US" sz="2000" dirty="0" err="1" smtClean="0"/>
              <a:t>ghi</a:t>
            </a:r>
            <a:r>
              <a:rPr lang="en-US" sz="2000" dirty="0" smtClean="0"/>
              <a:t> </a:t>
            </a:r>
            <a:r>
              <a:rPr lang="en-US" sz="2000" dirty="0" err="1" smtClean="0"/>
              <a:t>chép</a:t>
            </a:r>
            <a:r>
              <a:rPr lang="en-US" sz="2000" dirty="0" smtClean="0"/>
              <a:t> </a:t>
            </a:r>
            <a:r>
              <a:rPr lang="en-US" sz="2000" dirty="0" err="1" smtClean="0"/>
              <a:t>các</a:t>
            </a:r>
            <a:r>
              <a:rPr lang="en-US" sz="2000" dirty="0" smtClean="0"/>
              <a:t> </a:t>
            </a:r>
            <a:r>
              <a:rPr lang="en-US" sz="2000" dirty="0" err="1" smtClean="0"/>
              <a:t>khoản</a:t>
            </a:r>
            <a:r>
              <a:rPr lang="en-US" sz="2000" dirty="0" smtClean="0"/>
              <a:t> chi </a:t>
            </a:r>
            <a:r>
              <a:rPr lang="en-US" sz="2000" dirty="0" err="1" smtClean="0"/>
              <a:t>tiêu</a:t>
            </a:r>
            <a:r>
              <a:rPr lang="en-US" sz="2000" dirty="0" smtClean="0"/>
              <a:t> </a:t>
            </a:r>
            <a:r>
              <a:rPr lang="en-US" sz="2000" dirty="0" err="1" smtClean="0"/>
              <a:t>của</a:t>
            </a:r>
            <a:r>
              <a:rPr lang="en-US" sz="2000" dirty="0" smtClean="0"/>
              <a:t> </a:t>
            </a:r>
            <a:r>
              <a:rPr lang="en-US" sz="2000" dirty="0" err="1" smtClean="0"/>
              <a:t>anh</a:t>
            </a:r>
            <a:r>
              <a:rPr lang="en-US" sz="2000" dirty="0" smtClean="0"/>
              <a:t> </a:t>
            </a:r>
            <a:r>
              <a:rPr lang="en-US" sz="2000" dirty="0" err="1" smtClean="0"/>
              <a:t>Bình</a:t>
            </a:r>
            <a:r>
              <a:rPr lang="en-US" sz="2000" dirty="0" smtClean="0"/>
              <a:t> </a:t>
            </a:r>
            <a:r>
              <a:rPr lang="en-US" sz="2000" dirty="0" err="1" smtClean="0"/>
              <a:t>trong</a:t>
            </a:r>
            <a:r>
              <a:rPr lang="en-US" sz="2000" dirty="0" smtClean="0"/>
              <a:t> </a:t>
            </a:r>
            <a:r>
              <a:rPr lang="en-US" sz="2000" dirty="0" err="1" smtClean="0"/>
              <a:t>một</a:t>
            </a:r>
            <a:r>
              <a:rPr lang="en-US" sz="2000" dirty="0" smtClean="0"/>
              <a:t> </a:t>
            </a:r>
            <a:r>
              <a:rPr lang="en-US" sz="2000" dirty="0" err="1" smtClean="0"/>
              <a:t>tháng</a:t>
            </a:r>
            <a:r>
              <a:rPr lang="en-US" sz="2000" dirty="0" smtClean="0"/>
              <a:t>.</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553" y="3544586"/>
            <a:ext cx="1513514" cy="15135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206" y="0"/>
            <a:ext cx="1328577" cy="1328577"/>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5819057"/>
              </p:ext>
            </p:extLst>
          </p:nvPr>
        </p:nvGraphicFramePr>
        <p:xfrm>
          <a:off x="636999" y="344543"/>
          <a:ext cx="6606282" cy="4079240"/>
        </p:xfrm>
        <a:graphic>
          <a:graphicData uri="http://schemas.openxmlformats.org/drawingml/2006/table">
            <a:tbl>
              <a:tblPr firstRow="1" bandRow="1">
                <a:tableStyleId>{2BC8E19A-50D1-4AEF-AA29-0A6F2DA93EA0}</a:tableStyleId>
              </a:tblPr>
              <a:tblGrid>
                <a:gridCol w="3400745"/>
                <a:gridCol w="1808252"/>
                <a:gridCol w="1397285"/>
              </a:tblGrid>
              <a:tr h="370840">
                <a:tc>
                  <a:txBody>
                    <a:bodyPr/>
                    <a:lstStyle/>
                    <a:p>
                      <a:pPr algn="ctr"/>
                      <a:r>
                        <a:rPr lang="en-US" sz="1800" dirty="0" err="1" smtClean="0"/>
                        <a:t>Khoản</a:t>
                      </a:r>
                      <a:r>
                        <a:rPr lang="en-US" sz="1800" baseline="0" dirty="0" smtClean="0"/>
                        <a:t> chi </a:t>
                      </a:r>
                      <a:r>
                        <a:rPr lang="en-US" sz="1800" baseline="0" dirty="0" err="1" smtClean="0"/>
                        <a:t>tiêu</a:t>
                      </a:r>
                      <a:endParaRPr lang="en-US" sz="1800" dirty="0"/>
                    </a:p>
                  </a:txBody>
                  <a:tcPr>
                    <a:solidFill>
                      <a:schemeClr val="accent1">
                        <a:lumMod val="60000"/>
                        <a:lumOff val="40000"/>
                      </a:schemeClr>
                    </a:solidFill>
                  </a:tcPr>
                </a:tc>
                <a:tc>
                  <a:txBody>
                    <a:bodyPr/>
                    <a:lstStyle/>
                    <a:p>
                      <a:pPr algn="ctr"/>
                      <a:r>
                        <a:rPr lang="en-US" sz="1800" dirty="0" err="1" smtClean="0"/>
                        <a:t>Số</a:t>
                      </a:r>
                      <a:r>
                        <a:rPr lang="en-US" sz="1800" baseline="0" dirty="0" smtClean="0"/>
                        <a:t> </a:t>
                      </a:r>
                      <a:r>
                        <a:rPr lang="en-US" sz="1800" baseline="0" dirty="0" err="1" smtClean="0"/>
                        <a:t>tiền</a:t>
                      </a:r>
                      <a:endParaRPr lang="en-US" sz="1800" dirty="0"/>
                    </a:p>
                  </a:txBody>
                  <a:tcPr>
                    <a:solidFill>
                      <a:schemeClr val="accent1">
                        <a:lumMod val="60000"/>
                        <a:lumOff val="40000"/>
                      </a:schemeClr>
                    </a:solidFill>
                  </a:tcPr>
                </a:tc>
                <a:tc>
                  <a:txBody>
                    <a:bodyPr/>
                    <a:lstStyle/>
                    <a:p>
                      <a:pPr algn="ctr"/>
                      <a:r>
                        <a:rPr lang="en-US" sz="1800" dirty="0" err="1" smtClean="0"/>
                        <a:t>Tỉ</a:t>
                      </a:r>
                      <a:r>
                        <a:rPr lang="en-US" sz="1800" baseline="0" dirty="0" smtClean="0"/>
                        <a:t> </a:t>
                      </a:r>
                      <a:r>
                        <a:rPr lang="en-US" sz="1800" baseline="0" dirty="0" err="1" smtClean="0"/>
                        <a:t>lệ</a:t>
                      </a:r>
                      <a:r>
                        <a:rPr lang="en-US" sz="1800" baseline="0" dirty="0" smtClean="0"/>
                        <a:t> (%)</a:t>
                      </a:r>
                      <a:endParaRPr lang="en-US" sz="1800" dirty="0"/>
                    </a:p>
                  </a:txBody>
                  <a:tcPr>
                    <a:solidFill>
                      <a:schemeClr val="accent1">
                        <a:lumMod val="60000"/>
                        <a:lumOff val="40000"/>
                      </a:schemeClr>
                    </a:solidFill>
                  </a:tcPr>
                </a:tc>
              </a:tr>
              <a:tr h="370840">
                <a:tc>
                  <a:txBody>
                    <a:bodyPr/>
                    <a:lstStyle/>
                    <a:p>
                      <a:pPr algn="l"/>
                      <a:r>
                        <a:rPr lang="en-US" sz="1800" dirty="0" err="1" smtClean="0"/>
                        <a:t>Thuê</a:t>
                      </a:r>
                      <a:r>
                        <a:rPr lang="en-US" sz="1800" baseline="0" dirty="0" smtClean="0"/>
                        <a:t> </a:t>
                      </a:r>
                      <a:r>
                        <a:rPr lang="en-US" sz="1800" baseline="0" dirty="0" err="1" smtClean="0"/>
                        <a:t>nhà</a:t>
                      </a:r>
                      <a:endParaRPr lang="en-US" sz="1800" dirty="0"/>
                    </a:p>
                  </a:txBody>
                  <a:tcPr/>
                </a:tc>
                <a:tc>
                  <a:txBody>
                    <a:bodyPr/>
                    <a:lstStyle/>
                    <a:p>
                      <a:pPr algn="ctr"/>
                      <a:r>
                        <a:rPr lang="en-US" sz="1800" dirty="0" smtClean="0"/>
                        <a:t>700 000 </a:t>
                      </a:r>
                      <a:r>
                        <a:rPr lang="en-US" sz="1800" dirty="0" err="1" smtClean="0"/>
                        <a:t>đồng</a:t>
                      </a:r>
                      <a:endParaRPr lang="en-US" sz="1800" dirty="0"/>
                    </a:p>
                  </a:txBody>
                  <a:tcPr/>
                </a:tc>
                <a:tc>
                  <a:txBody>
                    <a:bodyPr/>
                    <a:lstStyle/>
                    <a:p>
                      <a:pPr algn="ctr"/>
                      <a:endParaRPr lang="en-US" sz="1800" dirty="0"/>
                    </a:p>
                  </a:txBody>
                  <a:tcPr/>
                </a:tc>
              </a:tr>
              <a:tr h="370840">
                <a:tc>
                  <a:txBody>
                    <a:bodyPr/>
                    <a:lstStyle/>
                    <a:p>
                      <a:pPr algn="l"/>
                      <a:r>
                        <a:rPr lang="en-US" sz="1800" dirty="0" err="1" smtClean="0"/>
                        <a:t>Điện</a:t>
                      </a:r>
                      <a:r>
                        <a:rPr lang="en-US" sz="1800" baseline="0" dirty="0" smtClean="0"/>
                        <a:t> </a:t>
                      </a:r>
                      <a:r>
                        <a:rPr lang="en-US" sz="1800" baseline="0" dirty="0" err="1" smtClean="0"/>
                        <a:t>nước</a:t>
                      </a:r>
                      <a:endParaRPr lang="en-US" sz="1800" dirty="0"/>
                    </a:p>
                  </a:txBody>
                  <a:tcPr/>
                </a:tc>
                <a:tc>
                  <a:txBody>
                    <a:bodyPr/>
                    <a:lstStyle/>
                    <a:p>
                      <a:pPr algn="ctr"/>
                      <a:r>
                        <a:rPr lang="en-US" sz="1800" dirty="0" smtClean="0"/>
                        <a:t>100 000 </a:t>
                      </a:r>
                      <a:r>
                        <a:rPr lang="en-US" sz="1800" dirty="0" err="1" smtClean="0"/>
                        <a:t>đồng</a:t>
                      </a:r>
                      <a:endParaRPr lang="en-US" sz="1800" dirty="0"/>
                    </a:p>
                  </a:txBody>
                  <a:tcPr/>
                </a:tc>
                <a:tc>
                  <a:txBody>
                    <a:bodyPr/>
                    <a:lstStyle/>
                    <a:p>
                      <a:pPr algn="ctr"/>
                      <a:endParaRPr lang="en-US" sz="1800"/>
                    </a:p>
                  </a:txBody>
                  <a:tcPr/>
                </a:tc>
              </a:tr>
              <a:tr h="370840">
                <a:tc>
                  <a:txBody>
                    <a:bodyPr/>
                    <a:lstStyle/>
                    <a:p>
                      <a:pPr algn="l"/>
                      <a:r>
                        <a:rPr lang="en-US" sz="1800" dirty="0" err="1" smtClean="0"/>
                        <a:t>Ăn</a:t>
                      </a:r>
                      <a:r>
                        <a:rPr lang="en-US" sz="1800" baseline="0" dirty="0" smtClean="0"/>
                        <a:t> </a:t>
                      </a:r>
                      <a:r>
                        <a:rPr lang="en-US" sz="1800" baseline="0" dirty="0" err="1" smtClean="0"/>
                        <a:t>uống</a:t>
                      </a:r>
                      <a:endParaRPr lang="en-US" sz="1800" dirty="0"/>
                    </a:p>
                  </a:txBody>
                  <a:tcPr/>
                </a:tc>
                <a:tc>
                  <a:txBody>
                    <a:bodyPr/>
                    <a:lstStyle/>
                    <a:p>
                      <a:pPr algn="ctr"/>
                      <a:r>
                        <a:rPr lang="en-US" sz="1800" dirty="0" smtClean="0"/>
                        <a:t>1 200 000 </a:t>
                      </a:r>
                      <a:r>
                        <a:rPr lang="en-US" sz="1800" dirty="0" err="1" smtClean="0"/>
                        <a:t>đồng</a:t>
                      </a:r>
                      <a:endParaRPr lang="en-US" sz="1800" dirty="0"/>
                    </a:p>
                  </a:txBody>
                  <a:tcPr/>
                </a:tc>
                <a:tc>
                  <a:txBody>
                    <a:bodyPr/>
                    <a:lstStyle/>
                    <a:p>
                      <a:pPr algn="ctr"/>
                      <a:endParaRPr lang="en-US" sz="1800"/>
                    </a:p>
                  </a:txBody>
                  <a:tcPr/>
                </a:tc>
              </a:tr>
              <a:tr h="370840">
                <a:tc>
                  <a:txBody>
                    <a:bodyPr/>
                    <a:lstStyle/>
                    <a:p>
                      <a:pPr algn="l"/>
                      <a:r>
                        <a:rPr lang="en-US" sz="1800" dirty="0" err="1" smtClean="0"/>
                        <a:t>Đi</a:t>
                      </a:r>
                      <a:r>
                        <a:rPr lang="en-US" sz="1800" baseline="0" dirty="0" smtClean="0"/>
                        <a:t> </a:t>
                      </a:r>
                      <a:r>
                        <a:rPr lang="en-US" sz="1800" baseline="0" dirty="0" err="1" smtClean="0"/>
                        <a:t>lại</a:t>
                      </a:r>
                      <a:endParaRPr lang="en-US" sz="1800" dirty="0"/>
                    </a:p>
                  </a:txBody>
                  <a:tcPr/>
                </a:tc>
                <a:tc>
                  <a:txBody>
                    <a:bodyPr/>
                    <a:lstStyle/>
                    <a:p>
                      <a:pPr algn="ctr"/>
                      <a:r>
                        <a:rPr lang="en-US" sz="1800" dirty="0" smtClean="0"/>
                        <a:t>200 000 </a:t>
                      </a:r>
                      <a:r>
                        <a:rPr lang="en-US" sz="1800" dirty="0" err="1" smtClean="0"/>
                        <a:t>đồng</a:t>
                      </a:r>
                      <a:endParaRPr lang="en-US" sz="1800" dirty="0"/>
                    </a:p>
                  </a:txBody>
                  <a:tcPr/>
                </a:tc>
                <a:tc>
                  <a:txBody>
                    <a:bodyPr/>
                    <a:lstStyle/>
                    <a:p>
                      <a:pPr algn="ctr"/>
                      <a:endParaRPr lang="en-US" sz="1800"/>
                    </a:p>
                  </a:txBody>
                  <a:tcPr/>
                </a:tc>
              </a:tr>
              <a:tr h="370840">
                <a:tc>
                  <a:txBody>
                    <a:bodyPr/>
                    <a:lstStyle/>
                    <a:p>
                      <a:pPr algn="l"/>
                      <a:r>
                        <a:rPr lang="en-US" sz="1800" dirty="0" err="1" smtClean="0"/>
                        <a:t>Điện</a:t>
                      </a:r>
                      <a:r>
                        <a:rPr lang="en-US" sz="1800" baseline="0" dirty="0" smtClean="0"/>
                        <a:t> </a:t>
                      </a:r>
                      <a:r>
                        <a:rPr lang="en-US" sz="1800" baseline="0" dirty="0" err="1" smtClean="0"/>
                        <a:t>thoại</a:t>
                      </a:r>
                      <a:r>
                        <a:rPr lang="en-US" sz="1800" baseline="0" dirty="0" smtClean="0"/>
                        <a:t>, Internet</a:t>
                      </a:r>
                      <a:endParaRPr lang="en-US" sz="1800" dirty="0"/>
                    </a:p>
                  </a:txBody>
                  <a:tcPr/>
                </a:tc>
                <a:tc>
                  <a:txBody>
                    <a:bodyPr/>
                    <a:lstStyle/>
                    <a:p>
                      <a:pPr algn="ctr"/>
                      <a:r>
                        <a:rPr lang="en-US" sz="1800" dirty="0" smtClean="0"/>
                        <a:t>150 000 </a:t>
                      </a:r>
                      <a:r>
                        <a:rPr lang="en-US" sz="1800" dirty="0" err="1" smtClean="0"/>
                        <a:t>đồng</a:t>
                      </a:r>
                      <a:endParaRPr lang="en-US" sz="1800" dirty="0"/>
                    </a:p>
                  </a:txBody>
                  <a:tcPr/>
                </a:tc>
                <a:tc>
                  <a:txBody>
                    <a:bodyPr/>
                    <a:lstStyle/>
                    <a:p>
                      <a:pPr algn="ctr"/>
                      <a:endParaRPr lang="en-US" sz="1800"/>
                    </a:p>
                  </a:txBody>
                  <a:tcPr/>
                </a:tc>
              </a:tr>
              <a:tr h="370840">
                <a:tc>
                  <a:txBody>
                    <a:bodyPr/>
                    <a:lstStyle/>
                    <a:p>
                      <a:pPr algn="l"/>
                      <a:r>
                        <a:rPr lang="en-US" sz="1800" dirty="0" err="1" smtClean="0"/>
                        <a:t>Sách</a:t>
                      </a:r>
                      <a:r>
                        <a:rPr lang="en-US" sz="1800" baseline="0" dirty="0" smtClean="0"/>
                        <a:t> </a:t>
                      </a:r>
                      <a:r>
                        <a:rPr lang="en-US" sz="1800" baseline="0" dirty="0" err="1" smtClean="0"/>
                        <a:t>vở</a:t>
                      </a:r>
                      <a:r>
                        <a:rPr lang="en-US" sz="1800" baseline="0" dirty="0" smtClean="0"/>
                        <a:t>, </a:t>
                      </a:r>
                      <a:r>
                        <a:rPr lang="en-US" sz="1800" baseline="0" dirty="0" err="1" smtClean="0"/>
                        <a:t>giấy</a:t>
                      </a:r>
                      <a:r>
                        <a:rPr lang="en-US" sz="1800" baseline="0" dirty="0" smtClean="0"/>
                        <a:t> </a:t>
                      </a:r>
                      <a:r>
                        <a:rPr lang="en-US" sz="1800" baseline="0" dirty="0" err="1" smtClean="0"/>
                        <a:t>bút</a:t>
                      </a:r>
                      <a:r>
                        <a:rPr lang="en-US" sz="1800" baseline="0" dirty="0" smtClean="0"/>
                        <a:t>,...</a:t>
                      </a:r>
                      <a:endParaRPr lang="en-US" sz="1800" dirty="0"/>
                    </a:p>
                  </a:txBody>
                  <a:tcPr/>
                </a:tc>
                <a:tc>
                  <a:txBody>
                    <a:bodyPr/>
                    <a:lstStyle/>
                    <a:p>
                      <a:pPr algn="ctr"/>
                      <a:r>
                        <a:rPr lang="en-US" sz="1800" dirty="0" smtClean="0"/>
                        <a:t>100 000 </a:t>
                      </a:r>
                      <a:r>
                        <a:rPr lang="en-US" sz="1800" dirty="0" err="1" smtClean="0"/>
                        <a:t>đồng</a:t>
                      </a:r>
                      <a:endParaRPr lang="en-US" sz="1800" dirty="0"/>
                    </a:p>
                  </a:txBody>
                  <a:tcPr/>
                </a:tc>
                <a:tc>
                  <a:txBody>
                    <a:bodyPr/>
                    <a:lstStyle/>
                    <a:p>
                      <a:pPr algn="ctr"/>
                      <a:endParaRPr lang="en-US" sz="1800"/>
                    </a:p>
                  </a:txBody>
                  <a:tcPr/>
                </a:tc>
              </a:tr>
              <a:tr h="370840">
                <a:tc>
                  <a:txBody>
                    <a:bodyPr/>
                    <a:lstStyle/>
                    <a:p>
                      <a:pPr algn="l"/>
                      <a:r>
                        <a:rPr lang="en-US" sz="1800" dirty="0" err="1" smtClean="0"/>
                        <a:t>Vật</a:t>
                      </a:r>
                      <a:r>
                        <a:rPr lang="en-US" sz="1800" baseline="0" dirty="0" smtClean="0"/>
                        <a:t> </a:t>
                      </a:r>
                      <a:r>
                        <a:rPr lang="en-US" sz="1800" baseline="0" dirty="0" err="1" smtClean="0"/>
                        <a:t>dụng</a:t>
                      </a:r>
                      <a:r>
                        <a:rPr lang="en-US" sz="1800" baseline="0" dirty="0" smtClean="0"/>
                        <a:t> </a:t>
                      </a:r>
                      <a:r>
                        <a:rPr lang="en-US" sz="1800" baseline="0" dirty="0" err="1" smtClean="0"/>
                        <a:t>hàng</a:t>
                      </a:r>
                      <a:r>
                        <a:rPr lang="en-US" sz="1800" baseline="0" dirty="0" smtClean="0"/>
                        <a:t> </a:t>
                      </a:r>
                      <a:r>
                        <a:rPr lang="en-US" sz="1800" baseline="0" dirty="0" err="1" smtClean="0"/>
                        <a:t>ngày</a:t>
                      </a:r>
                      <a:endParaRPr lang="en-US" sz="1800" dirty="0"/>
                    </a:p>
                  </a:txBody>
                  <a:tcPr/>
                </a:tc>
                <a:tc>
                  <a:txBody>
                    <a:bodyPr/>
                    <a:lstStyle/>
                    <a:p>
                      <a:pPr algn="ctr"/>
                      <a:r>
                        <a:rPr lang="en-US" sz="1800" dirty="0" smtClean="0"/>
                        <a:t>250 000 </a:t>
                      </a:r>
                      <a:r>
                        <a:rPr lang="en-US" sz="1800" dirty="0" err="1" smtClean="0"/>
                        <a:t>đồng</a:t>
                      </a:r>
                      <a:endParaRPr lang="en-US" sz="1800" dirty="0"/>
                    </a:p>
                  </a:txBody>
                  <a:tcPr/>
                </a:tc>
                <a:tc>
                  <a:txBody>
                    <a:bodyPr/>
                    <a:lstStyle/>
                    <a:p>
                      <a:pPr algn="ctr"/>
                      <a:endParaRPr lang="en-US" sz="1800"/>
                    </a:p>
                  </a:txBody>
                  <a:tcPr/>
                </a:tc>
              </a:tr>
              <a:tr h="370840">
                <a:tc>
                  <a:txBody>
                    <a:bodyPr/>
                    <a:lstStyle/>
                    <a:p>
                      <a:pPr algn="l"/>
                      <a:r>
                        <a:rPr lang="en-US" sz="1800" dirty="0" err="1" smtClean="0"/>
                        <a:t>Giải</a:t>
                      </a:r>
                      <a:r>
                        <a:rPr lang="en-US" sz="1800" baseline="0" dirty="0" smtClean="0"/>
                        <a:t> </a:t>
                      </a:r>
                      <a:r>
                        <a:rPr lang="en-US" sz="1800" baseline="0" dirty="0" err="1" smtClean="0"/>
                        <a:t>trí</a:t>
                      </a:r>
                      <a:r>
                        <a:rPr lang="en-US" sz="1800" baseline="0" dirty="0" smtClean="0"/>
                        <a:t>, </a:t>
                      </a:r>
                      <a:r>
                        <a:rPr lang="en-US" sz="1800" baseline="0" dirty="0" err="1" smtClean="0"/>
                        <a:t>mua</a:t>
                      </a:r>
                      <a:r>
                        <a:rPr lang="en-US" sz="1800" baseline="0" dirty="0" smtClean="0"/>
                        <a:t> </a:t>
                      </a:r>
                      <a:r>
                        <a:rPr lang="en-US" sz="1800" baseline="0" dirty="0" err="1" smtClean="0"/>
                        <a:t>sắm</a:t>
                      </a:r>
                      <a:r>
                        <a:rPr lang="en-US" sz="1800" baseline="0" dirty="0" smtClean="0"/>
                        <a:t>, </a:t>
                      </a:r>
                      <a:r>
                        <a:rPr lang="en-US" sz="1800" baseline="0" dirty="0" err="1" smtClean="0"/>
                        <a:t>sức</a:t>
                      </a:r>
                      <a:r>
                        <a:rPr lang="en-US" sz="1800" baseline="0" dirty="0" smtClean="0"/>
                        <a:t> </a:t>
                      </a:r>
                      <a:r>
                        <a:rPr lang="en-US" sz="1800" baseline="0" dirty="0" err="1" smtClean="0"/>
                        <a:t>khỏe</a:t>
                      </a:r>
                      <a:r>
                        <a:rPr lang="en-US" sz="1800" baseline="0" dirty="0" smtClean="0"/>
                        <a:t>,...</a:t>
                      </a:r>
                      <a:endParaRPr lang="en-US" sz="1800" dirty="0"/>
                    </a:p>
                  </a:txBody>
                  <a:tcPr/>
                </a:tc>
                <a:tc>
                  <a:txBody>
                    <a:bodyPr/>
                    <a:lstStyle/>
                    <a:p>
                      <a:pPr algn="ctr"/>
                      <a:r>
                        <a:rPr lang="en-US" sz="1800" dirty="0" smtClean="0"/>
                        <a:t>200 000 </a:t>
                      </a:r>
                      <a:r>
                        <a:rPr lang="en-US" sz="1800" dirty="0" err="1" smtClean="0"/>
                        <a:t>đồng</a:t>
                      </a:r>
                      <a:endParaRPr lang="en-US" sz="1800" dirty="0"/>
                    </a:p>
                  </a:txBody>
                  <a:tcPr/>
                </a:tc>
                <a:tc>
                  <a:txBody>
                    <a:bodyPr/>
                    <a:lstStyle/>
                    <a:p>
                      <a:pPr algn="ctr"/>
                      <a:endParaRPr lang="en-US" sz="1800" dirty="0"/>
                    </a:p>
                  </a:txBody>
                  <a:tcPr/>
                </a:tc>
              </a:tr>
              <a:tr h="370840">
                <a:tc>
                  <a:txBody>
                    <a:bodyPr/>
                    <a:lstStyle/>
                    <a:p>
                      <a:pPr algn="l"/>
                      <a:r>
                        <a:rPr lang="en-US" sz="1800" dirty="0" err="1" smtClean="0"/>
                        <a:t>Dự</a:t>
                      </a:r>
                      <a:r>
                        <a:rPr lang="en-US" sz="1800" baseline="0" dirty="0" smtClean="0"/>
                        <a:t> </a:t>
                      </a:r>
                      <a:r>
                        <a:rPr lang="en-US" sz="1800" baseline="0" dirty="0" err="1" smtClean="0"/>
                        <a:t>phòng</a:t>
                      </a:r>
                      <a:r>
                        <a:rPr lang="en-US" sz="1800" baseline="0" dirty="0" smtClean="0"/>
                        <a:t>, </a:t>
                      </a:r>
                      <a:r>
                        <a:rPr lang="en-US" sz="1800" baseline="0" dirty="0" err="1" smtClean="0"/>
                        <a:t>tiết</a:t>
                      </a:r>
                      <a:r>
                        <a:rPr lang="en-US" sz="1800" baseline="0" dirty="0" smtClean="0"/>
                        <a:t> </a:t>
                      </a:r>
                      <a:r>
                        <a:rPr lang="en-US" sz="1800" baseline="0" dirty="0" err="1" smtClean="0"/>
                        <a:t>kiệm</a:t>
                      </a:r>
                      <a:endParaRPr lang="en-US" sz="1800" dirty="0"/>
                    </a:p>
                  </a:txBody>
                  <a:tcPr/>
                </a:tc>
                <a:tc>
                  <a:txBody>
                    <a:bodyPr/>
                    <a:lstStyle/>
                    <a:p>
                      <a:pPr algn="ctr"/>
                      <a:r>
                        <a:rPr lang="en-US" sz="1800" dirty="0" smtClean="0"/>
                        <a:t>100</a:t>
                      </a:r>
                      <a:r>
                        <a:rPr lang="en-US" sz="1800" baseline="0" dirty="0" smtClean="0"/>
                        <a:t> 000 </a:t>
                      </a:r>
                      <a:r>
                        <a:rPr lang="en-US" sz="1800" baseline="0" dirty="0" err="1" smtClean="0"/>
                        <a:t>đồng</a:t>
                      </a:r>
                      <a:endParaRPr lang="en-US" sz="1800" dirty="0"/>
                    </a:p>
                  </a:txBody>
                  <a:tcPr/>
                </a:tc>
                <a:tc>
                  <a:txBody>
                    <a:bodyPr/>
                    <a:lstStyle/>
                    <a:p>
                      <a:pPr algn="ctr"/>
                      <a:endParaRPr lang="en-US" sz="1800" dirty="0"/>
                    </a:p>
                  </a:txBody>
                  <a:tcPr/>
                </a:tc>
              </a:tr>
              <a:tr h="370840">
                <a:tc>
                  <a:txBody>
                    <a:bodyPr/>
                    <a:lstStyle/>
                    <a:p>
                      <a:pPr algn="l"/>
                      <a:r>
                        <a:rPr lang="en-US" sz="1800" dirty="0" err="1" smtClean="0"/>
                        <a:t>Tổng</a:t>
                      </a:r>
                      <a:r>
                        <a:rPr lang="en-US" sz="1800" baseline="0" dirty="0" smtClean="0"/>
                        <a:t> </a:t>
                      </a:r>
                      <a:r>
                        <a:rPr lang="en-US" sz="1800" baseline="0" dirty="0" err="1" smtClean="0"/>
                        <a:t>cộng</a:t>
                      </a:r>
                      <a:endParaRPr lang="en-US" sz="1800" dirty="0"/>
                    </a:p>
                  </a:txBody>
                  <a:tcPr/>
                </a:tc>
                <a:tc>
                  <a:txBody>
                    <a:bodyPr/>
                    <a:lstStyle/>
                    <a:p>
                      <a:pPr algn="ctr"/>
                      <a:r>
                        <a:rPr lang="en-US" sz="1800" dirty="0" smtClean="0"/>
                        <a:t>3 000 000 </a:t>
                      </a:r>
                      <a:r>
                        <a:rPr lang="en-US" sz="1800" dirty="0" err="1" smtClean="0"/>
                        <a:t>đồng</a:t>
                      </a:r>
                      <a:endParaRPr lang="en-US" sz="1800" dirty="0"/>
                    </a:p>
                  </a:txBody>
                  <a:tcPr/>
                </a:tc>
                <a:tc>
                  <a:txBody>
                    <a:bodyPr/>
                    <a:lstStyle/>
                    <a:p>
                      <a:pPr algn="ctr"/>
                      <a:endParaRPr lang="en-US" sz="1800" dirty="0"/>
                    </a:p>
                  </a:txBody>
                  <a:tcPr/>
                </a:tc>
              </a:tr>
            </a:tbl>
          </a:graphicData>
        </a:graphic>
      </p:graphicFrame>
      <p:sp>
        <p:nvSpPr>
          <p:cNvPr id="4" name="TextBox 3"/>
          <p:cNvSpPr txBox="1"/>
          <p:nvPr/>
        </p:nvSpPr>
        <p:spPr>
          <a:xfrm>
            <a:off x="2085653" y="4469258"/>
            <a:ext cx="4212405" cy="400110"/>
          </a:xfrm>
          <a:prstGeom prst="rect">
            <a:avLst/>
          </a:prstGeom>
          <a:noFill/>
        </p:spPr>
        <p:txBody>
          <a:bodyPr wrap="square" rtlCol="0">
            <a:spAutoFit/>
          </a:bodyPr>
          <a:lstStyle/>
          <a:p>
            <a:r>
              <a:rPr lang="en-US" sz="2000" i="1" dirty="0" err="1" smtClean="0">
                <a:solidFill>
                  <a:srgbClr val="002060"/>
                </a:solidFill>
              </a:rPr>
              <a:t>Bảng</a:t>
            </a:r>
            <a:r>
              <a:rPr lang="en-US" sz="2000" i="1" dirty="0" smtClean="0">
                <a:solidFill>
                  <a:srgbClr val="002060"/>
                </a:solidFill>
              </a:rPr>
              <a:t> T.1 (</a:t>
            </a:r>
            <a:r>
              <a:rPr lang="en-US" sz="2000" i="1" dirty="0" err="1" smtClean="0">
                <a:solidFill>
                  <a:srgbClr val="002060"/>
                </a:solidFill>
              </a:rPr>
              <a:t>Bảng</a:t>
            </a:r>
            <a:r>
              <a:rPr lang="en-US" sz="2000" i="1" dirty="0" smtClean="0">
                <a:solidFill>
                  <a:srgbClr val="002060"/>
                </a:solidFill>
              </a:rPr>
              <a:t> </a:t>
            </a:r>
            <a:r>
              <a:rPr lang="en-US" sz="2000" i="1" dirty="0" err="1" smtClean="0">
                <a:solidFill>
                  <a:srgbClr val="002060"/>
                </a:solidFill>
              </a:rPr>
              <a:t>dữ</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ban </a:t>
            </a:r>
            <a:r>
              <a:rPr lang="en-US" sz="2000" i="1" dirty="0" err="1" smtClean="0">
                <a:solidFill>
                  <a:srgbClr val="002060"/>
                </a:solidFill>
              </a:rPr>
              <a:t>đầu</a:t>
            </a:r>
            <a:r>
              <a:rPr lang="en-US" sz="2000" i="1" dirty="0" smtClean="0">
                <a:solidFill>
                  <a:srgbClr val="002060"/>
                </a:solidFill>
              </a:rPr>
              <a:t>)</a:t>
            </a:r>
            <a:endParaRPr lang="en-US" sz="2000" i="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8"/>
          <p:cNvSpPr txBox="1">
            <a:spLocks noGrp="1"/>
          </p:cNvSpPr>
          <p:nvPr>
            <p:ph type="title"/>
          </p:nvPr>
        </p:nvSpPr>
        <p:spPr>
          <a:xfrm>
            <a:off x="916651" y="903543"/>
            <a:ext cx="6009600" cy="857400"/>
          </a:xfrm>
          <a:prstGeom prst="rect">
            <a:avLst/>
          </a:prstGeom>
        </p:spPr>
        <p:txBody>
          <a:bodyPr spcFirstLastPara="1" wrap="square" lIns="91425" tIns="91425" rIns="91425" bIns="91425" anchor="b" anchorCtr="0">
            <a:noAutofit/>
          </a:bodyPr>
          <a:lstStyle/>
          <a:p>
            <a:pPr marL="0" lvl="0" indent="0" algn="just" rtl="0">
              <a:lnSpc>
                <a:spcPct val="150000"/>
              </a:lnSpc>
              <a:spcBef>
                <a:spcPts val="0"/>
              </a:spcBef>
              <a:spcAft>
                <a:spcPts val="0"/>
              </a:spcAft>
              <a:buNone/>
            </a:pPr>
            <a:r>
              <a:rPr lang="en-US" sz="2400" b="1" dirty="0" err="1" smtClean="0">
                <a:solidFill>
                  <a:srgbClr val="C00000"/>
                </a:solidFill>
                <a:latin typeface="+mn-lt"/>
              </a:rPr>
              <a:t>Bước</a:t>
            </a:r>
            <a:r>
              <a:rPr lang="en-US" sz="2400" b="1" dirty="0" smtClean="0">
                <a:solidFill>
                  <a:srgbClr val="C00000"/>
                </a:solidFill>
                <a:latin typeface="+mn-lt"/>
              </a:rPr>
              <a:t> 1: Thu </a:t>
            </a:r>
            <a:r>
              <a:rPr lang="en-US" sz="2400" b="1" dirty="0" err="1" smtClean="0">
                <a:solidFill>
                  <a:srgbClr val="C00000"/>
                </a:solidFill>
                <a:latin typeface="+mn-lt"/>
              </a:rPr>
              <a:t>thập</a:t>
            </a:r>
            <a:r>
              <a:rPr lang="en-US" sz="2400" b="1" dirty="0" smtClean="0">
                <a:solidFill>
                  <a:srgbClr val="C00000"/>
                </a:solidFill>
                <a:latin typeface="+mn-lt"/>
              </a:rPr>
              <a:t> </a:t>
            </a:r>
            <a:r>
              <a:rPr lang="en-US" sz="2400" b="1" dirty="0" err="1" smtClean="0">
                <a:solidFill>
                  <a:srgbClr val="C00000"/>
                </a:solidFill>
                <a:latin typeface="+mn-lt"/>
              </a:rPr>
              <a:t>và</a:t>
            </a:r>
            <a:r>
              <a:rPr lang="en-US" sz="2400" b="1" dirty="0" smtClean="0">
                <a:solidFill>
                  <a:srgbClr val="C00000"/>
                </a:solidFill>
                <a:latin typeface="+mn-lt"/>
              </a:rPr>
              <a:t> </a:t>
            </a:r>
            <a:r>
              <a:rPr lang="en-US" sz="2400" b="1" dirty="0" err="1" smtClean="0">
                <a:solidFill>
                  <a:srgbClr val="C00000"/>
                </a:solidFill>
                <a:latin typeface="+mn-lt"/>
              </a:rPr>
              <a:t>lập</a:t>
            </a:r>
            <a:r>
              <a:rPr lang="en-US" sz="2400" b="1" dirty="0" smtClean="0">
                <a:solidFill>
                  <a:srgbClr val="C00000"/>
                </a:solidFill>
                <a:latin typeface="+mn-lt"/>
              </a:rPr>
              <a:t> </a:t>
            </a:r>
            <a:r>
              <a:rPr lang="en-US" sz="2400" b="1" dirty="0" err="1" smtClean="0">
                <a:solidFill>
                  <a:srgbClr val="C00000"/>
                </a:solidFill>
                <a:latin typeface="+mn-lt"/>
              </a:rPr>
              <a:t>bảng</a:t>
            </a:r>
            <a:r>
              <a:rPr lang="en-US" sz="2400" b="1" dirty="0" smtClean="0">
                <a:solidFill>
                  <a:srgbClr val="C00000"/>
                </a:solidFill>
                <a:latin typeface="+mn-lt"/>
              </a:rPr>
              <a:t> </a:t>
            </a:r>
            <a:r>
              <a:rPr lang="en-US" sz="2400" b="1" dirty="0" err="1" smtClean="0">
                <a:solidFill>
                  <a:srgbClr val="C00000"/>
                </a:solidFill>
                <a:latin typeface="+mn-lt"/>
              </a:rPr>
              <a:t>dữ</a:t>
            </a:r>
            <a:r>
              <a:rPr lang="en-US" sz="2400" b="1" dirty="0" smtClean="0">
                <a:solidFill>
                  <a:srgbClr val="C00000"/>
                </a:solidFill>
                <a:latin typeface="+mn-lt"/>
              </a:rPr>
              <a:t> </a:t>
            </a:r>
            <a:r>
              <a:rPr lang="en-US" sz="2400" b="1" dirty="0" err="1" smtClean="0">
                <a:solidFill>
                  <a:srgbClr val="C00000"/>
                </a:solidFill>
                <a:latin typeface="+mn-lt"/>
              </a:rPr>
              <a:t>liệu</a:t>
            </a:r>
            <a:r>
              <a:rPr lang="en-US" sz="2400" b="1" dirty="0" smtClean="0">
                <a:solidFill>
                  <a:srgbClr val="C00000"/>
                </a:solidFill>
                <a:latin typeface="+mn-lt"/>
              </a:rPr>
              <a:t> (</a:t>
            </a:r>
            <a:r>
              <a:rPr lang="en-US" sz="2400" b="1" dirty="0" err="1" smtClean="0">
                <a:solidFill>
                  <a:srgbClr val="C00000"/>
                </a:solidFill>
                <a:latin typeface="+mn-lt"/>
              </a:rPr>
              <a:t>làm</a:t>
            </a:r>
            <a:r>
              <a:rPr lang="en-US" sz="2400" b="1" dirty="0" smtClean="0">
                <a:solidFill>
                  <a:srgbClr val="C00000"/>
                </a:solidFill>
                <a:latin typeface="+mn-lt"/>
              </a:rPr>
              <a:t> ở </a:t>
            </a:r>
            <a:r>
              <a:rPr lang="en-US" sz="2400" b="1" dirty="0" err="1" smtClean="0">
                <a:solidFill>
                  <a:srgbClr val="C00000"/>
                </a:solidFill>
                <a:latin typeface="+mn-lt"/>
              </a:rPr>
              <a:t>nhà</a:t>
            </a:r>
            <a:r>
              <a:rPr lang="en-US" sz="2400" b="1" dirty="0" smtClean="0">
                <a:solidFill>
                  <a:srgbClr val="C00000"/>
                </a:solidFill>
                <a:latin typeface="+mn-lt"/>
              </a:rPr>
              <a:t>)</a:t>
            </a:r>
            <a:endParaRPr sz="2400" b="1" dirty="0">
              <a:solidFill>
                <a:srgbClr val="C00000"/>
              </a:solidFill>
              <a:latin typeface="+mn-lt"/>
            </a:endParaRPr>
          </a:p>
        </p:txBody>
      </p:sp>
      <p:sp>
        <p:nvSpPr>
          <p:cNvPr id="675" name="Google Shape;675;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Rectangle 3"/>
          <p:cNvSpPr/>
          <p:nvPr/>
        </p:nvSpPr>
        <p:spPr>
          <a:xfrm>
            <a:off x="916651" y="1853410"/>
            <a:ext cx="6214396" cy="2400657"/>
          </a:xfrm>
          <a:prstGeom prst="rect">
            <a:avLst/>
          </a:prstGeom>
        </p:spPr>
        <p:txBody>
          <a:bodyPr wrap="square">
            <a:spAutoFit/>
          </a:bodyPr>
          <a:lstStyle/>
          <a:p>
            <a:pPr algn="just">
              <a:lnSpc>
                <a:spcPct val="150000"/>
              </a:lnSpc>
            </a:pPr>
            <a:r>
              <a:rPr lang="en-US" sz="2000" b="1" i="1" dirty="0" smtClean="0"/>
              <a:t>Chia </a:t>
            </a:r>
            <a:r>
              <a:rPr lang="en-US" sz="2000" b="1" i="1" dirty="0" err="1" smtClean="0"/>
              <a:t>học</a:t>
            </a:r>
            <a:r>
              <a:rPr lang="en-US" sz="2000" b="1" i="1" dirty="0" smtClean="0"/>
              <a:t> </a:t>
            </a:r>
            <a:r>
              <a:rPr lang="en-US" sz="2000" b="1" i="1" dirty="0" err="1" smtClean="0"/>
              <a:t>sinh</a:t>
            </a:r>
            <a:r>
              <a:rPr lang="vi-VN" sz="2000" b="1" i="1" dirty="0" smtClean="0"/>
              <a:t> </a:t>
            </a:r>
            <a:r>
              <a:rPr lang="vi-VN" sz="2000" b="1" i="1" dirty="0"/>
              <a:t>thành hai danh sách:</a:t>
            </a:r>
          </a:p>
          <a:p>
            <a:pPr marL="342900" indent="-342900" algn="just">
              <a:lnSpc>
                <a:spcPct val="150000"/>
              </a:lnSpc>
              <a:buFont typeface="Wingdings" panose="05000000000000000000" pitchFamily="2" charset="2"/>
              <a:buChar char="Ø"/>
            </a:pPr>
            <a:r>
              <a:rPr lang="vi-VN" sz="2000" dirty="0" smtClean="0"/>
              <a:t>Danh </a:t>
            </a:r>
            <a:r>
              <a:rPr lang="vi-VN" sz="2000" dirty="0"/>
              <a:t>sách 1 gồm những HS được bố mẹ chu cấp tiền hàng tháng và có thể tự mình quyết định việc chỉ tiêu và chỉ vào những việc gì</a:t>
            </a:r>
          </a:p>
          <a:p>
            <a:pPr marL="342900" indent="-342900" algn="just">
              <a:lnSpc>
                <a:spcPct val="150000"/>
              </a:lnSpc>
              <a:buFont typeface="Wingdings" panose="05000000000000000000" pitchFamily="2" charset="2"/>
              <a:buChar char="Ø"/>
            </a:pPr>
            <a:r>
              <a:rPr lang="vi-VN" sz="2000" dirty="0" smtClean="0"/>
              <a:t>Danh </a:t>
            </a:r>
            <a:r>
              <a:rPr lang="vi-VN" sz="2000" dirty="0"/>
              <a:t>sách 2 gồm những HS còn lại.</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wipe(left)">
                                      <p:cBhvr>
                                        <p:cTn id="7" dur="500"/>
                                        <p:tgtEl>
                                          <p:spTgt spid="6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Right)">
                                      <p:cBhvr>
                                        <p:cTn id="17" dur="500"/>
                                        <p:tgtEl>
                                          <p:spTgt spid="4">
                                            <p:txEl>
                                              <p:pRg st="1" end="1"/>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Right)">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4" name="Rectangle 3"/>
          <p:cNvSpPr/>
          <p:nvPr/>
        </p:nvSpPr>
        <p:spPr>
          <a:xfrm>
            <a:off x="708917" y="425930"/>
            <a:ext cx="6832315" cy="4247317"/>
          </a:xfrm>
          <a:prstGeom prst="rect">
            <a:avLst/>
          </a:prstGeom>
          <a:solidFill>
            <a:schemeClr val="accent3">
              <a:lumMod val="60000"/>
              <a:lumOff val="40000"/>
            </a:schemeClr>
          </a:solidFill>
        </p:spPr>
        <p:txBody>
          <a:bodyPr wrap="square">
            <a:spAutoFit/>
          </a:bodyPr>
          <a:lstStyle/>
          <a:p>
            <a:pPr algn="just">
              <a:lnSpc>
                <a:spcPct val="150000"/>
              </a:lnSpc>
            </a:pPr>
            <a:r>
              <a:rPr lang="vi-VN" sz="2000" b="1" i="1" dirty="0">
                <a:solidFill>
                  <a:srgbClr val="002060"/>
                </a:solidFill>
              </a:rPr>
              <a:t>* Hướng </a:t>
            </a:r>
            <a:r>
              <a:rPr lang="vi-VN" sz="2000" b="1" i="1" dirty="0" smtClean="0">
                <a:solidFill>
                  <a:srgbClr val="002060"/>
                </a:solidFill>
              </a:rPr>
              <a:t>dẫn </a:t>
            </a:r>
            <a:r>
              <a:rPr lang="vi-VN" sz="2000" b="1" i="1" dirty="0">
                <a:solidFill>
                  <a:srgbClr val="002060"/>
                </a:solidFill>
              </a:rPr>
              <a:t>ghi chép số liệu, cụ thể là:</a:t>
            </a:r>
          </a:p>
          <a:p>
            <a:pPr marL="342900" indent="-342900" algn="just">
              <a:lnSpc>
                <a:spcPct val="150000"/>
              </a:lnSpc>
              <a:buFont typeface="Wingdings" panose="05000000000000000000" pitchFamily="2" charset="2"/>
              <a:buChar char="§"/>
            </a:pPr>
            <a:r>
              <a:rPr lang="vi-VN" sz="2000" dirty="0" smtClean="0"/>
              <a:t>Thống </a:t>
            </a:r>
            <a:r>
              <a:rPr lang="vi-VN" sz="2000" dirty="0"/>
              <a:t>nhất việc phân loại các khoản </a:t>
            </a:r>
            <a:r>
              <a:rPr lang="vi-VN" sz="2000" dirty="0" smtClean="0"/>
              <a:t>ch</a:t>
            </a:r>
            <a:r>
              <a:rPr lang="en-US" sz="2000" dirty="0" err="1" smtClean="0"/>
              <a:t>i</a:t>
            </a:r>
            <a:r>
              <a:rPr lang="vi-VN" sz="2000" dirty="0" smtClean="0"/>
              <a:t> </a:t>
            </a:r>
            <a:r>
              <a:rPr lang="vi-VN" sz="2000" dirty="0"/>
              <a:t>đối với mỗi danh sách để tiện theo dõi. Chỉ khoảng 10 khoản </a:t>
            </a:r>
            <a:r>
              <a:rPr lang="vi-VN" sz="2000" dirty="0" smtClean="0"/>
              <a:t>ch</a:t>
            </a:r>
            <a:r>
              <a:rPr lang="en-US" sz="2000" dirty="0" err="1" smtClean="0"/>
              <a:t>i</a:t>
            </a:r>
            <a:r>
              <a:rPr lang="vi-VN" sz="2000" dirty="0" smtClean="0"/>
              <a:t> </a:t>
            </a:r>
            <a:r>
              <a:rPr lang="vi-VN" sz="2000" dirty="0"/>
              <a:t>đối với danh sách 1; không quá 15 khoản </a:t>
            </a:r>
            <a:r>
              <a:rPr lang="vi-VN" sz="2000" dirty="0" smtClean="0"/>
              <a:t>ch</a:t>
            </a:r>
            <a:r>
              <a:rPr lang="en-US" sz="2000" dirty="0" err="1" smtClean="0"/>
              <a:t>i</a:t>
            </a:r>
            <a:r>
              <a:rPr lang="vi-VN" sz="2000" dirty="0" smtClean="0"/>
              <a:t> </a:t>
            </a:r>
            <a:r>
              <a:rPr lang="vi-VN" sz="2000" dirty="0"/>
              <a:t>đối với danh sách 2.</a:t>
            </a:r>
          </a:p>
          <a:p>
            <a:pPr marL="342900" indent="-342900" algn="just">
              <a:lnSpc>
                <a:spcPct val="150000"/>
              </a:lnSpc>
              <a:buFont typeface="Wingdings" panose="05000000000000000000" pitchFamily="2" charset="2"/>
              <a:buChar char="§"/>
            </a:pPr>
            <a:r>
              <a:rPr lang="vi-VN" sz="2000" dirty="0" smtClean="0"/>
              <a:t>Với </a:t>
            </a:r>
            <a:r>
              <a:rPr lang="vi-VN" sz="2000" dirty="0"/>
              <a:t>mỗi khoản chi, đặc biệt đối với các khoản chi thường xuyên như tiền ăn, HS cần ghi chép hằng ngày, hay hàng tuần, cuối cùng mới cộng lại để lấy tổng số tiền cho khoản </a:t>
            </a:r>
            <a:r>
              <a:rPr lang="vi-VN" sz="2000" dirty="0" smtClean="0"/>
              <a:t>ch</a:t>
            </a:r>
            <a:r>
              <a:rPr lang="en-US" sz="2000" dirty="0" err="1" smtClean="0"/>
              <a:t>i</a:t>
            </a:r>
            <a:r>
              <a:rPr lang="vi-VN" sz="2000" dirty="0" smtClean="0"/>
              <a:t> </a:t>
            </a:r>
            <a:r>
              <a:rPr lang="vi-VN" sz="2000" dirty="0"/>
              <a:t>đó ghi vào bảng dữ liệu chính thức.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478" y="1526997"/>
            <a:ext cx="3616503" cy="36165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44415">
            <a:off x="-224203" y="1726556"/>
            <a:ext cx="1249788" cy="1646063"/>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7"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400" name="Google Shape;1400;p35"/>
          <p:cNvSpPr txBox="1"/>
          <p:nvPr/>
        </p:nvSpPr>
        <p:spPr>
          <a:xfrm>
            <a:off x="992742" y="1609640"/>
            <a:ext cx="2268539" cy="935997"/>
          </a:xfrm>
          <a:prstGeom prst="rect">
            <a:avLst/>
          </a:prstGeom>
          <a:solidFill>
            <a:schemeClr val="accent2"/>
          </a:solidFill>
          <a:ln>
            <a:noFill/>
          </a:ln>
        </p:spPr>
        <p:txBody>
          <a:bodyPr spcFirstLastPara="1" wrap="square" lIns="91425" tIns="91425" rIns="91425" bIns="91425" anchor="ctr" anchorCtr="0">
            <a:noAutofit/>
          </a:bodyPr>
          <a:lstStyle/>
          <a:p>
            <a:pPr algn="ctr">
              <a:lnSpc>
                <a:spcPts val="2600"/>
              </a:lnSpc>
            </a:pPr>
            <a:r>
              <a:rPr lang="en-US" sz="2000" dirty="0" err="1" smtClean="0">
                <a:solidFill>
                  <a:schemeClr val="tx2">
                    <a:lumMod val="10000"/>
                  </a:schemeClr>
                </a:solidFill>
                <a:latin typeface="+mn-lt"/>
                <a:ea typeface="Fira Sans Extra Condensed SemiBold"/>
                <a:cs typeface="Fira Sans Extra Condensed SemiBold"/>
                <a:sym typeface="Fira Sans Extra Condensed SemiBold"/>
              </a:rPr>
              <a:t>Đối</a:t>
            </a:r>
            <a:r>
              <a:rPr lang="en-US" sz="2000" dirty="0" smtClean="0">
                <a:solidFill>
                  <a:schemeClr val="tx2">
                    <a:lumMod val="10000"/>
                  </a:schemeClr>
                </a:solidFill>
                <a:latin typeface="+mn-lt"/>
                <a:ea typeface="Fira Sans Extra Condensed SemiBold"/>
                <a:cs typeface="Fira Sans Extra Condensed SemiBold"/>
                <a:sym typeface="Fira Sans Extra Condensed SemiBold"/>
              </a:rPr>
              <a:t> </a:t>
            </a:r>
            <a:r>
              <a:rPr lang="en-US" sz="2000" dirty="0" err="1" smtClean="0">
                <a:solidFill>
                  <a:schemeClr val="tx2">
                    <a:lumMod val="10000"/>
                  </a:schemeClr>
                </a:solidFill>
                <a:latin typeface="+mn-lt"/>
                <a:ea typeface="Fira Sans Extra Condensed SemiBold"/>
                <a:cs typeface="Fira Sans Extra Condensed SemiBold"/>
                <a:sym typeface="Fira Sans Extra Condensed SemiBold"/>
              </a:rPr>
              <a:t>với</a:t>
            </a:r>
            <a:r>
              <a:rPr lang="en-US" sz="2000" dirty="0" smtClean="0">
                <a:solidFill>
                  <a:schemeClr val="tx2">
                    <a:lumMod val="10000"/>
                  </a:schemeClr>
                </a:solidFill>
                <a:latin typeface="+mn-lt"/>
                <a:ea typeface="Fira Sans Extra Condensed SemiBold"/>
                <a:cs typeface="Fira Sans Extra Condensed SemiBold"/>
                <a:sym typeface="Fira Sans Extra Condensed SemiBold"/>
              </a:rPr>
              <a:t> HS </a:t>
            </a:r>
            <a:r>
              <a:rPr lang="en-US" sz="2000" dirty="0" err="1" smtClean="0">
                <a:solidFill>
                  <a:schemeClr val="tx2">
                    <a:lumMod val="10000"/>
                  </a:schemeClr>
                </a:solidFill>
                <a:latin typeface="+mn-lt"/>
                <a:ea typeface="Fira Sans Extra Condensed SemiBold"/>
                <a:cs typeface="Fira Sans Extra Condensed SemiBold"/>
                <a:sym typeface="Fira Sans Extra Condensed SemiBold"/>
              </a:rPr>
              <a:t>thuộc</a:t>
            </a:r>
            <a:r>
              <a:rPr lang="en-US" sz="2000" dirty="0" smtClean="0">
                <a:solidFill>
                  <a:schemeClr val="tx2">
                    <a:lumMod val="10000"/>
                  </a:schemeClr>
                </a:solidFill>
                <a:latin typeface="+mn-lt"/>
                <a:ea typeface="Fira Sans Extra Condensed SemiBold"/>
                <a:cs typeface="Fira Sans Extra Condensed SemiBold"/>
                <a:sym typeface="Fira Sans Extra Condensed SemiBold"/>
              </a:rPr>
              <a:t> </a:t>
            </a:r>
            <a:r>
              <a:rPr lang="en-US" sz="2000" dirty="0" err="1" smtClean="0">
                <a:solidFill>
                  <a:schemeClr val="tx2">
                    <a:lumMod val="10000"/>
                  </a:schemeClr>
                </a:solidFill>
                <a:latin typeface="+mn-lt"/>
                <a:ea typeface="Fira Sans Extra Condensed SemiBold"/>
                <a:cs typeface="Fira Sans Extra Condensed SemiBold"/>
                <a:sym typeface="Fira Sans Extra Condensed SemiBold"/>
              </a:rPr>
              <a:t>danh</a:t>
            </a:r>
            <a:r>
              <a:rPr lang="en-US" sz="2000" dirty="0" smtClean="0">
                <a:solidFill>
                  <a:schemeClr val="tx2">
                    <a:lumMod val="10000"/>
                  </a:schemeClr>
                </a:solidFill>
                <a:latin typeface="+mn-lt"/>
                <a:ea typeface="Fira Sans Extra Condensed SemiBold"/>
                <a:cs typeface="Fira Sans Extra Condensed SemiBold"/>
                <a:sym typeface="Fira Sans Extra Condensed SemiBold"/>
              </a:rPr>
              <a:t> </a:t>
            </a:r>
            <a:r>
              <a:rPr lang="en-US" sz="2000" dirty="0" err="1" smtClean="0">
                <a:solidFill>
                  <a:schemeClr val="tx2">
                    <a:lumMod val="10000"/>
                  </a:schemeClr>
                </a:solidFill>
                <a:latin typeface="+mn-lt"/>
                <a:ea typeface="Fira Sans Extra Condensed SemiBold"/>
                <a:cs typeface="Fira Sans Extra Condensed SemiBold"/>
                <a:sym typeface="Fira Sans Extra Condensed SemiBold"/>
              </a:rPr>
              <a:t>sách</a:t>
            </a:r>
            <a:r>
              <a:rPr lang="en-US" sz="2000" dirty="0" smtClean="0">
                <a:solidFill>
                  <a:schemeClr val="tx2">
                    <a:lumMod val="10000"/>
                  </a:schemeClr>
                </a:solidFill>
                <a:latin typeface="+mn-lt"/>
                <a:ea typeface="Fira Sans Extra Condensed SemiBold"/>
                <a:cs typeface="Fira Sans Extra Condensed SemiBold"/>
                <a:sym typeface="Fira Sans Extra Condensed SemiBold"/>
              </a:rPr>
              <a:t> 1</a:t>
            </a:r>
            <a:endParaRPr sz="2000" dirty="0">
              <a:solidFill>
                <a:schemeClr val="tx2">
                  <a:lumMod val="10000"/>
                </a:schemeClr>
              </a:solidFill>
              <a:latin typeface="+mn-lt"/>
              <a:ea typeface="Fira Sans Extra Condensed SemiBold"/>
              <a:cs typeface="Fira Sans Extra Condensed SemiBold"/>
              <a:sym typeface="Fira Sans Extra Condensed SemiBold"/>
            </a:endParaRPr>
          </a:p>
        </p:txBody>
      </p:sp>
      <p:sp>
        <p:nvSpPr>
          <p:cNvPr id="1402" name="Google Shape;1402;p35"/>
          <p:cNvSpPr txBox="1"/>
          <p:nvPr/>
        </p:nvSpPr>
        <p:spPr>
          <a:xfrm>
            <a:off x="4580759" y="1645122"/>
            <a:ext cx="2176188" cy="935996"/>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algn="ctr">
              <a:lnSpc>
                <a:spcPts val="3000"/>
              </a:lnSpc>
            </a:pPr>
            <a:r>
              <a:rPr lang="en-US" sz="2000" dirty="0" err="1" smtClean="0">
                <a:solidFill>
                  <a:srgbClr val="FFFFFF"/>
                </a:solidFill>
                <a:latin typeface="Fira Sans Extra Condensed SemiBold"/>
                <a:ea typeface="Fira Sans Extra Condensed SemiBold"/>
                <a:cs typeface="Fira Sans Extra Condensed SemiBold"/>
                <a:sym typeface="Fira Sans Extra Condensed SemiBold"/>
              </a:rPr>
              <a:t>Đối</a:t>
            </a:r>
            <a:r>
              <a:rPr lang="en-US" sz="2000" dirty="0" smtClean="0">
                <a:solidFill>
                  <a:srgbClr val="FFFFFF"/>
                </a:solidFill>
                <a:latin typeface="Fira Sans Extra Condensed SemiBold"/>
                <a:ea typeface="Fira Sans Extra Condensed SemiBold"/>
                <a:cs typeface="Fira Sans Extra Condensed SemiBold"/>
                <a:sym typeface="Fira Sans Extra Condensed SemiBold"/>
              </a:rPr>
              <a:t> </a:t>
            </a:r>
            <a:r>
              <a:rPr lang="en-US" sz="2000" dirty="0" err="1" smtClean="0">
                <a:solidFill>
                  <a:srgbClr val="FFFFFF"/>
                </a:solidFill>
                <a:latin typeface="Fira Sans Extra Condensed SemiBold"/>
                <a:ea typeface="Fira Sans Extra Condensed SemiBold"/>
                <a:cs typeface="Fira Sans Extra Condensed SemiBold"/>
                <a:sym typeface="Fira Sans Extra Condensed SemiBold"/>
              </a:rPr>
              <a:t>với</a:t>
            </a:r>
            <a:r>
              <a:rPr lang="en-US" sz="2000" dirty="0" smtClean="0">
                <a:solidFill>
                  <a:srgbClr val="FFFFFF"/>
                </a:solidFill>
                <a:latin typeface="Fira Sans Extra Condensed SemiBold"/>
                <a:ea typeface="Fira Sans Extra Condensed SemiBold"/>
                <a:cs typeface="Fira Sans Extra Condensed SemiBold"/>
                <a:sym typeface="Fira Sans Extra Condensed SemiBold"/>
              </a:rPr>
              <a:t> HS </a:t>
            </a:r>
            <a:r>
              <a:rPr lang="en-US" sz="2000" dirty="0" err="1" smtClean="0">
                <a:solidFill>
                  <a:srgbClr val="FFFFFF"/>
                </a:solidFill>
                <a:latin typeface="Fira Sans Extra Condensed SemiBold"/>
                <a:ea typeface="Fira Sans Extra Condensed SemiBold"/>
                <a:cs typeface="Fira Sans Extra Condensed SemiBold"/>
                <a:sym typeface="Fira Sans Extra Condensed SemiBold"/>
              </a:rPr>
              <a:t>thuộc</a:t>
            </a:r>
            <a:r>
              <a:rPr lang="en-US" sz="2000" dirty="0" smtClean="0">
                <a:solidFill>
                  <a:srgbClr val="FFFFFF"/>
                </a:solidFill>
                <a:latin typeface="Fira Sans Extra Condensed SemiBold"/>
                <a:ea typeface="Fira Sans Extra Condensed SemiBold"/>
                <a:cs typeface="Fira Sans Extra Condensed SemiBold"/>
                <a:sym typeface="Fira Sans Extra Condensed SemiBold"/>
              </a:rPr>
              <a:t> </a:t>
            </a:r>
            <a:r>
              <a:rPr lang="en-US" sz="2000" dirty="0" err="1" smtClean="0">
                <a:solidFill>
                  <a:srgbClr val="FFFFFF"/>
                </a:solidFill>
                <a:latin typeface="Fira Sans Extra Condensed SemiBold"/>
                <a:ea typeface="Fira Sans Extra Condensed SemiBold"/>
                <a:cs typeface="Fira Sans Extra Condensed SemiBold"/>
                <a:sym typeface="Fira Sans Extra Condensed SemiBold"/>
              </a:rPr>
              <a:t>danh</a:t>
            </a:r>
            <a:r>
              <a:rPr lang="en-US" sz="2000" dirty="0" smtClean="0">
                <a:solidFill>
                  <a:srgbClr val="FFFFFF"/>
                </a:solidFill>
                <a:latin typeface="Fira Sans Extra Condensed SemiBold"/>
                <a:ea typeface="Fira Sans Extra Condensed SemiBold"/>
                <a:cs typeface="Fira Sans Extra Condensed SemiBold"/>
                <a:sym typeface="Fira Sans Extra Condensed SemiBold"/>
              </a:rPr>
              <a:t> </a:t>
            </a:r>
            <a:r>
              <a:rPr lang="en-US" sz="2000" dirty="0" err="1" smtClean="0">
                <a:solidFill>
                  <a:srgbClr val="FFFFFF"/>
                </a:solidFill>
                <a:latin typeface="Fira Sans Extra Condensed SemiBold"/>
                <a:ea typeface="Fira Sans Extra Condensed SemiBold"/>
                <a:cs typeface="Fira Sans Extra Condensed SemiBold"/>
                <a:sym typeface="Fira Sans Extra Condensed SemiBold"/>
              </a:rPr>
              <a:t>sách</a:t>
            </a:r>
            <a:r>
              <a:rPr lang="en-US" sz="2000" dirty="0" smtClean="0">
                <a:solidFill>
                  <a:srgbClr val="FFFFFF"/>
                </a:solidFill>
                <a:latin typeface="Fira Sans Extra Condensed SemiBold"/>
                <a:ea typeface="Fira Sans Extra Condensed SemiBold"/>
                <a:cs typeface="Fira Sans Extra Condensed SemiBold"/>
                <a:sym typeface="Fira Sans Extra Condensed SemiBold"/>
              </a:rPr>
              <a:t> 2</a:t>
            </a:r>
            <a:endParaRPr sz="20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1406" name="Google Shape;1406;p35"/>
          <p:cNvSpPr/>
          <p:nvPr/>
        </p:nvSpPr>
        <p:spPr>
          <a:xfrm>
            <a:off x="1605761" y="272339"/>
            <a:ext cx="1042500" cy="10425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1407" name="Google Shape;1407;p35"/>
          <p:cNvSpPr/>
          <p:nvPr/>
        </p:nvSpPr>
        <p:spPr>
          <a:xfrm>
            <a:off x="5147603" y="69567"/>
            <a:ext cx="1042500" cy="10425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endParaRPr/>
          </a:p>
        </p:txBody>
      </p:sp>
      <p:cxnSp>
        <p:nvCxnSpPr>
          <p:cNvPr id="1410" name="Google Shape;1410;p35"/>
          <p:cNvCxnSpPr>
            <a:stCxn id="1406" idx="4"/>
            <a:endCxn id="1400" idx="0"/>
          </p:cNvCxnSpPr>
          <p:nvPr/>
        </p:nvCxnSpPr>
        <p:spPr>
          <a:xfrm>
            <a:off x="2127011" y="1314839"/>
            <a:ext cx="1" cy="294801"/>
          </a:xfrm>
          <a:prstGeom prst="straightConnector1">
            <a:avLst/>
          </a:prstGeom>
          <a:noFill/>
          <a:ln w="9525" cap="flat" cmpd="sng">
            <a:solidFill>
              <a:srgbClr val="C00000"/>
            </a:solidFill>
            <a:prstDash val="solid"/>
            <a:round/>
            <a:headEnd type="none" w="med" len="med"/>
            <a:tailEnd type="none" w="med" len="med"/>
          </a:ln>
        </p:spPr>
      </p:cxnSp>
      <p:cxnSp>
        <p:nvCxnSpPr>
          <p:cNvPr id="1411" name="Google Shape;1411;p35"/>
          <p:cNvCxnSpPr>
            <a:stCxn id="1407" idx="4"/>
            <a:endCxn id="1402" idx="0"/>
          </p:cNvCxnSpPr>
          <p:nvPr/>
        </p:nvCxnSpPr>
        <p:spPr>
          <a:xfrm>
            <a:off x="5668853" y="1112067"/>
            <a:ext cx="0" cy="533055"/>
          </a:xfrm>
          <a:prstGeom prst="straightConnector1">
            <a:avLst/>
          </a:prstGeom>
          <a:noFill/>
          <a:ln w="9525" cap="flat" cmpd="sng">
            <a:solidFill>
              <a:srgbClr val="C00000"/>
            </a:solidFill>
            <a:prstDash val="solid"/>
            <a:round/>
            <a:headEnd type="none" w="med" len="med"/>
            <a:tailEnd type="none" w="med" len="med"/>
          </a:ln>
        </p:spPr>
      </p:cxnSp>
      <p:grpSp>
        <p:nvGrpSpPr>
          <p:cNvPr id="1421" name="Google Shape;1421;p35"/>
          <p:cNvGrpSpPr/>
          <p:nvPr/>
        </p:nvGrpSpPr>
        <p:grpSpPr>
          <a:xfrm>
            <a:off x="5362428" y="193676"/>
            <a:ext cx="612862" cy="769881"/>
            <a:chOff x="3226225" y="2186117"/>
            <a:chExt cx="612862" cy="769881"/>
          </a:xfrm>
        </p:grpSpPr>
        <p:sp>
          <p:nvSpPr>
            <p:cNvPr id="1422" name="Google Shape;1422;p35"/>
            <p:cNvSpPr/>
            <p:nvPr/>
          </p:nvSpPr>
          <p:spPr>
            <a:xfrm>
              <a:off x="3226225" y="2192968"/>
              <a:ext cx="612862" cy="763030"/>
            </a:xfrm>
            <a:custGeom>
              <a:avLst/>
              <a:gdLst/>
              <a:ahLst/>
              <a:cxnLst/>
              <a:rect l="l" t="t" r="r" b="b"/>
              <a:pathLst>
                <a:path w="12166" h="15147" extrusionOk="0">
                  <a:moveTo>
                    <a:pt x="2460" y="0"/>
                  </a:moveTo>
                  <a:cubicBezTo>
                    <a:pt x="2204" y="0"/>
                    <a:pt x="1982" y="190"/>
                    <a:pt x="1942" y="461"/>
                  </a:cubicBezTo>
                  <a:lnTo>
                    <a:pt x="45" y="13169"/>
                  </a:lnTo>
                  <a:cubicBezTo>
                    <a:pt x="1" y="13457"/>
                    <a:pt x="200" y="13735"/>
                    <a:pt x="489" y="13779"/>
                  </a:cubicBezTo>
                  <a:lnTo>
                    <a:pt x="9615" y="15142"/>
                  </a:lnTo>
                  <a:cubicBezTo>
                    <a:pt x="9637" y="15145"/>
                    <a:pt x="9658" y="15146"/>
                    <a:pt x="9679" y="15146"/>
                  </a:cubicBezTo>
                  <a:cubicBezTo>
                    <a:pt x="9943" y="15146"/>
                    <a:pt x="10184" y="14955"/>
                    <a:pt x="10225" y="14688"/>
                  </a:cubicBezTo>
                  <a:lnTo>
                    <a:pt x="12121" y="1980"/>
                  </a:lnTo>
                  <a:cubicBezTo>
                    <a:pt x="12166" y="1681"/>
                    <a:pt x="11966" y="1414"/>
                    <a:pt x="11666" y="1370"/>
                  </a:cubicBezTo>
                  <a:lnTo>
                    <a:pt x="2541" y="7"/>
                  </a:lnTo>
                  <a:cubicBezTo>
                    <a:pt x="2514" y="2"/>
                    <a:pt x="2487" y="0"/>
                    <a:pt x="246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23" name="Google Shape;1423;p35"/>
            <p:cNvSpPr/>
            <p:nvPr/>
          </p:nvSpPr>
          <p:spPr>
            <a:xfrm>
              <a:off x="3270403" y="2231806"/>
              <a:ext cx="524001" cy="685453"/>
            </a:xfrm>
            <a:custGeom>
              <a:avLst/>
              <a:gdLst/>
              <a:ahLst/>
              <a:cxnLst/>
              <a:rect l="l" t="t" r="r" b="b"/>
              <a:pathLst>
                <a:path w="10402" h="13607" extrusionOk="0">
                  <a:moveTo>
                    <a:pt x="1841" y="0"/>
                  </a:moveTo>
                  <a:lnTo>
                    <a:pt x="0" y="12331"/>
                  </a:lnTo>
                  <a:lnTo>
                    <a:pt x="8561" y="13607"/>
                  </a:lnTo>
                  <a:lnTo>
                    <a:pt x="10402" y="1276"/>
                  </a:lnTo>
                  <a:lnTo>
                    <a:pt x="184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24" name="Google Shape;1424;p35"/>
            <p:cNvSpPr/>
            <p:nvPr/>
          </p:nvSpPr>
          <p:spPr>
            <a:xfrm>
              <a:off x="3363142" y="2231806"/>
              <a:ext cx="166489" cy="24633"/>
            </a:xfrm>
            <a:custGeom>
              <a:avLst/>
              <a:gdLst/>
              <a:ahLst/>
              <a:cxnLst/>
              <a:rect l="l" t="t" r="r" b="b"/>
              <a:pathLst>
                <a:path w="3305" h="489" extrusionOk="0">
                  <a:moveTo>
                    <a:pt x="0" y="0"/>
                  </a:moveTo>
                  <a:lnTo>
                    <a:pt x="0" y="0"/>
                  </a:lnTo>
                  <a:lnTo>
                    <a:pt x="3304" y="488"/>
                  </a:lnTo>
                  <a:lnTo>
                    <a:pt x="3304" y="488"/>
                  </a:lnTo>
                  <a:close/>
                </a:path>
              </a:pathLst>
            </a:custGeom>
            <a:solidFill>
              <a:srgbClr val="9A99BF"/>
            </a:solidFill>
            <a:ln>
              <a:noFill/>
            </a:ln>
          </p:spPr>
          <p:txBody>
            <a:bodyPr spcFirstLastPara="1" wrap="square" lIns="91425" tIns="91425" rIns="91425" bIns="91425" anchor="ctr" anchorCtr="0">
              <a:noAutofit/>
            </a:bodyPr>
            <a:lstStyle/>
            <a:p>
              <a:endParaRPr/>
            </a:p>
          </p:txBody>
        </p:sp>
        <p:sp>
          <p:nvSpPr>
            <p:cNvPr id="1425" name="Google Shape;1425;p35"/>
            <p:cNvSpPr/>
            <p:nvPr/>
          </p:nvSpPr>
          <p:spPr>
            <a:xfrm>
              <a:off x="3270403" y="2231806"/>
              <a:ext cx="431815" cy="685453"/>
            </a:xfrm>
            <a:custGeom>
              <a:avLst/>
              <a:gdLst/>
              <a:ahLst/>
              <a:cxnLst/>
              <a:rect l="l" t="t" r="r" b="b"/>
              <a:pathLst>
                <a:path w="8572" h="13607" extrusionOk="0">
                  <a:moveTo>
                    <a:pt x="1841" y="0"/>
                  </a:moveTo>
                  <a:lnTo>
                    <a:pt x="0" y="12331"/>
                  </a:lnTo>
                  <a:lnTo>
                    <a:pt x="8561" y="13607"/>
                  </a:lnTo>
                  <a:lnTo>
                    <a:pt x="8571" y="13540"/>
                  </a:lnTo>
                  <a:cubicBezTo>
                    <a:pt x="7208" y="13152"/>
                    <a:pt x="6021" y="12420"/>
                    <a:pt x="5079" y="11444"/>
                  </a:cubicBezTo>
                  <a:lnTo>
                    <a:pt x="3116" y="11145"/>
                  </a:lnTo>
                  <a:cubicBezTo>
                    <a:pt x="3039" y="11133"/>
                    <a:pt x="2994" y="11067"/>
                    <a:pt x="3005" y="11000"/>
                  </a:cubicBezTo>
                  <a:cubicBezTo>
                    <a:pt x="3005" y="10934"/>
                    <a:pt x="3071" y="10879"/>
                    <a:pt x="3127" y="10879"/>
                  </a:cubicBezTo>
                  <a:lnTo>
                    <a:pt x="3150" y="10879"/>
                  </a:lnTo>
                  <a:lnTo>
                    <a:pt x="4801" y="11133"/>
                  </a:lnTo>
                  <a:cubicBezTo>
                    <a:pt x="4658" y="10968"/>
                    <a:pt x="4513" y="10790"/>
                    <a:pt x="4380" y="10613"/>
                  </a:cubicBezTo>
                  <a:lnTo>
                    <a:pt x="3216" y="10435"/>
                  </a:lnTo>
                  <a:cubicBezTo>
                    <a:pt x="3150" y="10424"/>
                    <a:pt x="3094" y="10357"/>
                    <a:pt x="3105" y="10280"/>
                  </a:cubicBezTo>
                  <a:cubicBezTo>
                    <a:pt x="3116" y="10214"/>
                    <a:pt x="3172" y="10169"/>
                    <a:pt x="3238" y="10169"/>
                  </a:cubicBezTo>
                  <a:lnTo>
                    <a:pt x="3260" y="10169"/>
                  </a:lnTo>
                  <a:lnTo>
                    <a:pt x="4180" y="10313"/>
                  </a:lnTo>
                  <a:cubicBezTo>
                    <a:pt x="3881" y="9859"/>
                    <a:pt x="3637" y="9381"/>
                    <a:pt x="3438" y="8883"/>
                  </a:cubicBezTo>
                  <a:cubicBezTo>
                    <a:pt x="3371" y="8861"/>
                    <a:pt x="3327" y="8805"/>
                    <a:pt x="3338" y="8738"/>
                  </a:cubicBezTo>
                  <a:cubicBezTo>
                    <a:pt x="3338" y="8716"/>
                    <a:pt x="3349" y="8694"/>
                    <a:pt x="3360" y="8683"/>
                  </a:cubicBezTo>
                  <a:cubicBezTo>
                    <a:pt x="2928" y="7496"/>
                    <a:pt x="2772" y="6177"/>
                    <a:pt x="2972" y="4835"/>
                  </a:cubicBezTo>
                  <a:cubicBezTo>
                    <a:pt x="3116" y="3893"/>
                    <a:pt x="3416" y="3016"/>
                    <a:pt x="3848" y="2230"/>
                  </a:cubicBezTo>
                  <a:lnTo>
                    <a:pt x="3227" y="2129"/>
                  </a:lnTo>
                  <a:cubicBezTo>
                    <a:pt x="3127" y="2119"/>
                    <a:pt x="3061" y="2018"/>
                    <a:pt x="3071" y="1919"/>
                  </a:cubicBezTo>
                  <a:lnTo>
                    <a:pt x="3083" y="1897"/>
                  </a:lnTo>
                  <a:cubicBezTo>
                    <a:pt x="3094" y="1797"/>
                    <a:pt x="3172" y="1730"/>
                    <a:pt x="3260" y="1730"/>
                  </a:cubicBezTo>
                  <a:cubicBezTo>
                    <a:pt x="3271" y="1730"/>
                    <a:pt x="3283" y="1730"/>
                    <a:pt x="3293" y="1742"/>
                  </a:cubicBezTo>
                  <a:lnTo>
                    <a:pt x="4069" y="1853"/>
                  </a:lnTo>
                  <a:cubicBezTo>
                    <a:pt x="4369" y="1353"/>
                    <a:pt x="4735" y="899"/>
                    <a:pt x="5145" y="488"/>
                  </a:cubicBezTo>
                  <a:lnTo>
                    <a:pt x="1841"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26" name="Google Shape;1426;p35"/>
            <p:cNvSpPr/>
            <p:nvPr/>
          </p:nvSpPr>
          <p:spPr>
            <a:xfrm>
              <a:off x="3477591" y="2402171"/>
              <a:ext cx="248651" cy="48662"/>
            </a:xfrm>
            <a:custGeom>
              <a:avLst/>
              <a:gdLst/>
              <a:ahLst/>
              <a:cxnLst/>
              <a:rect l="l" t="t" r="r" b="b"/>
              <a:pathLst>
                <a:path w="4936" h="966" extrusionOk="0">
                  <a:moveTo>
                    <a:pt x="134" y="1"/>
                  </a:moveTo>
                  <a:cubicBezTo>
                    <a:pt x="79" y="1"/>
                    <a:pt x="12" y="45"/>
                    <a:pt x="1" y="112"/>
                  </a:cubicBezTo>
                  <a:cubicBezTo>
                    <a:pt x="1" y="189"/>
                    <a:pt x="45" y="255"/>
                    <a:pt x="123" y="267"/>
                  </a:cubicBezTo>
                  <a:lnTo>
                    <a:pt x="4769" y="965"/>
                  </a:lnTo>
                  <a:lnTo>
                    <a:pt x="4791" y="965"/>
                  </a:lnTo>
                  <a:cubicBezTo>
                    <a:pt x="4858" y="965"/>
                    <a:pt x="4914" y="921"/>
                    <a:pt x="4924" y="854"/>
                  </a:cubicBezTo>
                  <a:cubicBezTo>
                    <a:pt x="4936" y="777"/>
                    <a:pt x="4891" y="711"/>
                    <a:pt x="4813" y="699"/>
                  </a:cubicBezTo>
                  <a:lnTo>
                    <a:pt x="15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7" name="Google Shape;1427;p35"/>
            <p:cNvSpPr/>
            <p:nvPr/>
          </p:nvSpPr>
          <p:spPr>
            <a:xfrm>
              <a:off x="3472000" y="2437937"/>
              <a:ext cx="248651" cy="48612"/>
            </a:xfrm>
            <a:custGeom>
              <a:avLst/>
              <a:gdLst/>
              <a:ahLst/>
              <a:cxnLst/>
              <a:rect l="l" t="t" r="r" b="b"/>
              <a:pathLst>
                <a:path w="4936" h="965" extrusionOk="0">
                  <a:moveTo>
                    <a:pt x="146" y="1"/>
                  </a:moveTo>
                  <a:cubicBezTo>
                    <a:pt x="79" y="1"/>
                    <a:pt x="23" y="56"/>
                    <a:pt x="12" y="122"/>
                  </a:cubicBezTo>
                  <a:cubicBezTo>
                    <a:pt x="1" y="189"/>
                    <a:pt x="45" y="255"/>
                    <a:pt x="123" y="267"/>
                  </a:cubicBezTo>
                  <a:lnTo>
                    <a:pt x="4781" y="965"/>
                  </a:lnTo>
                  <a:lnTo>
                    <a:pt x="4803" y="965"/>
                  </a:lnTo>
                  <a:cubicBezTo>
                    <a:pt x="4858" y="965"/>
                    <a:pt x="4924" y="920"/>
                    <a:pt x="4936" y="854"/>
                  </a:cubicBezTo>
                  <a:cubicBezTo>
                    <a:pt x="4936" y="777"/>
                    <a:pt x="4892" y="710"/>
                    <a:pt x="4813" y="699"/>
                  </a:cubicBezTo>
                  <a:lnTo>
                    <a:pt x="16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8" name="Google Shape;1428;p35"/>
            <p:cNvSpPr/>
            <p:nvPr/>
          </p:nvSpPr>
          <p:spPr>
            <a:xfrm>
              <a:off x="3380420" y="2385699"/>
              <a:ext cx="65941" cy="62062"/>
            </a:xfrm>
            <a:custGeom>
              <a:avLst/>
              <a:gdLst/>
              <a:ahLst/>
              <a:cxnLst/>
              <a:rect l="l" t="t" r="r" b="b"/>
              <a:pathLst>
                <a:path w="1309" h="1232" extrusionOk="0">
                  <a:moveTo>
                    <a:pt x="659" y="0"/>
                  </a:moveTo>
                  <a:cubicBezTo>
                    <a:pt x="360" y="0"/>
                    <a:pt x="96" y="213"/>
                    <a:pt x="45" y="527"/>
                  </a:cubicBezTo>
                  <a:cubicBezTo>
                    <a:pt x="0" y="860"/>
                    <a:pt x="234" y="1171"/>
                    <a:pt x="566" y="1226"/>
                  </a:cubicBezTo>
                  <a:cubicBezTo>
                    <a:pt x="595" y="1229"/>
                    <a:pt x="623" y="1231"/>
                    <a:pt x="651" y="1231"/>
                  </a:cubicBezTo>
                  <a:cubicBezTo>
                    <a:pt x="950" y="1231"/>
                    <a:pt x="1214" y="1019"/>
                    <a:pt x="1264" y="705"/>
                  </a:cubicBezTo>
                  <a:cubicBezTo>
                    <a:pt x="1309" y="372"/>
                    <a:pt x="1087" y="62"/>
                    <a:pt x="744" y="6"/>
                  </a:cubicBezTo>
                  <a:cubicBezTo>
                    <a:pt x="715" y="2"/>
                    <a:pt x="687" y="0"/>
                    <a:pt x="65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9" name="Google Shape;1429;p35"/>
            <p:cNvSpPr/>
            <p:nvPr/>
          </p:nvSpPr>
          <p:spPr>
            <a:xfrm>
              <a:off x="3393819" y="2404791"/>
              <a:ext cx="40854" cy="25389"/>
            </a:xfrm>
            <a:custGeom>
              <a:avLst/>
              <a:gdLst/>
              <a:ahLst/>
              <a:cxnLst/>
              <a:rect l="l" t="t" r="r" b="b"/>
              <a:pathLst>
                <a:path w="811" h="504" extrusionOk="0">
                  <a:moveTo>
                    <a:pt x="720" y="1"/>
                  </a:moveTo>
                  <a:cubicBezTo>
                    <a:pt x="703" y="1"/>
                    <a:pt x="684" y="6"/>
                    <a:pt x="666" y="15"/>
                  </a:cubicBezTo>
                  <a:lnTo>
                    <a:pt x="278" y="304"/>
                  </a:lnTo>
                  <a:lnTo>
                    <a:pt x="156" y="148"/>
                  </a:lnTo>
                  <a:cubicBezTo>
                    <a:pt x="143" y="122"/>
                    <a:pt x="118" y="112"/>
                    <a:pt x="94" y="112"/>
                  </a:cubicBezTo>
                  <a:cubicBezTo>
                    <a:pt x="76" y="112"/>
                    <a:pt x="59" y="117"/>
                    <a:pt x="45" y="126"/>
                  </a:cubicBezTo>
                  <a:cubicBezTo>
                    <a:pt x="0" y="148"/>
                    <a:pt x="0" y="203"/>
                    <a:pt x="23" y="237"/>
                  </a:cubicBezTo>
                  <a:lnTo>
                    <a:pt x="189" y="470"/>
                  </a:lnTo>
                  <a:cubicBezTo>
                    <a:pt x="212" y="492"/>
                    <a:pt x="234" y="503"/>
                    <a:pt x="256" y="503"/>
                  </a:cubicBezTo>
                  <a:cubicBezTo>
                    <a:pt x="278" y="503"/>
                    <a:pt x="289" y="492"/>
                    <a:pt x="311" y="492"/>
                  </a:cubicBezTo>
                  <a:lnTo>
                    <a:pt x="766" y="148"/>
                  </a:lnTo>
                  <a:cubicBezTo>
                    <a:pt x="799" y="126"/>
                    <a:pt x="810" y="70"/>
                    <a:pt x="788" y="38"/>
                  </a:cubicBezTo>
                  <a:cubicBezTo>
                    <a:pt x="768" y="12"/>
                    <a:pt x="745" y="1"/>
                    <a:pt x="72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0" name="Google Shape;1430;p35"/>
            <p:cNvSpPr/>
            <p:nvPr/>
          </p:nvSpPr>
          <p:spPr>
            <a:xfrm>
              <a:off x="3460313" y="2516117"/>
              <a:ext cx="249205" cy="48662"/>
            </a:xfrm>
            <a:custGeom>
              <a:avLst/>
              <a:gdLst/>
              <a:ahLst/>
              <a:cxnLst/>
              <a:rect l="l" t="t" r="r" b="b"/>
              <a:pathLst>
                <a:path w="4947" h="966" extrusionOk="0">
                  <a:moveTo>
                    <a:pt x="144" y="1"/>
                  </a:moveTo>
                  <a:cubicBezTo>
                    <a:pt x="78" y="1"/>
                    <a:pt x="23" y="45"/>
                    <a:pt x="11" y="112"/>
                  </a:cubicBezTo>
                  <a:cubicBezTo>
                    <a:pt x="0" y="189"/>
                    <a:pt x="55" y="256"/>
                    <a:pt x="122" y="267"/>
                  </a:cubicBezTo>
                  <a:lnTo>
                    <a:pt x="4779" y="965"/>
                  </a:lnTo>
                  <a:lnTo>
                    <a:pt x="4801" y="965"/>
                  </a:lnTo>
                  <a:cubicBezTo>
                    <a:pt x="4868" y="965"/>
                    <a:pt x="4924" y="921"/>
                    <a:pt x="4935" y="854"/>
                  </a:cubicBezTo>
                  <a:cubicBezTo>
                    <a:pt x="4946" y="777"/>
                    <a:pt x="4890" y="711"/>
                    <a:pt x="4813" y="699"/>
                  </a:cubicBezTo>
                  <a:lnTo>
                    <a:pt x="16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31" name="Google Shape;1431;p35"/>
            <p:cNvSpPr/>
            <p:nvPr/>
          </p:nvSpPr>
          <p:spPr>
            <a:xfrm>
              <a:off x="3454721" y="2551883"/>
              <a:ext cx="249205" cy="48612"/>
            </a:xfrm>
            <a:custGeom>
              <a:avLst/>
              <a:gdLst/>
              <a:ahLst/>
              <a:cxnLst/>
              <a:rect l="l" t="t" r="r" b="b"/>
              <a:pathLst>
                <a:path w="4947" h="965" extrusionOk="0">
                  <a:moveTo>
                    <a:pt x="144" y="1"/>
                  </a:moveTo>
                  <a:cubicBezTo>
                    <a:pt x="89" y="1"/>
                    <a:pt x="23" y="56"/>
                    <a:pt x="11" y="122"/>
                  </a:cubicBezTo>
                  <a:cubicBezTo>
                    <a:pt x="1" y="189"/>
                    <a:pt x="56" y="255"/>
                    <a:pt x="134" y="267"/>
                  </a:cubicBezTo>
                  <a:lnTo>
                    <a:pt x="4779" y="965"/>
                  </a:lnTo>
                  <a:lnTo>
                    <a:pt x="4802" y="965"/>
                  </a:lnTo>
                  <a:cubicBezTo>
                    <a:pt x="4868" y="965"/>
                    <a:pt x="4924" y="921"/>
                    <a:pt x="4935" y="854"/>
                  </a:cubicBezTo>
                  <a:cubicBezTo>
                    <a:pt x="4946" y="777"/>
                    <a:pt x="4890" y="710"/>
                    <a:pt x="4824" y="699"/>
                  </a:cubicBezTo>
                  <a:lnTo>
                    <a:pt x="16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32" name="Google Shape;1432;p35"/>
            <p:cNvSpPr/>
            <p:nvPr/>
          </p:nvSpPr>
          <p:spPr>
            <a:xfrm>
              <a:off x="3363142" y="2499645"/>
              <a:ext cx="66495" cy="62062"/>
            </a:xfrm>
            <a:custGeom>
              <a:avLst/>
              <a:gdLst/>
              <a:ahLst/>
              <a:cxnLst/>
              <a:rect l="l" t="t" r="r" b="b"/>
              <a:pathLst>
                <a:path w="1320" h="1232" extrusionOk="0">
                  <a:moveTo>
                    <a:pt x="667" y="0"/>
                  </a:moveTo>
                  <a:cubicBezTo>
                    <a:pt x="359" y="0"/>
                    <a:pt x="96" y="213"/>
                    <a:pt x="55" y="528"/>
                  </a:cubicBezTo>
                  <a:cubicBezTo>
                    <a:pt x="0" y="860"/>
                    <a:pt x="232" y="1171"/>
                    <a:pt x="565" y="1226"/>
                  </a:cubicBezTo>
                  <a:cubicBezTo>
                    <a:pt x="594" y="1229"/>
                    <a:pt x="624" y="1231"/>
                    <a:pt x="652" y="1231"/>
                  </a:cubicBezTo>
                  <a:cubicBezTo>
                    <a:pt x="960" y="1231"/>
                    <a:pt x="1224" y="1019"/>
                    <a:pt x="1264" y="705"/>
                  </a:cubicBezTo>
                  <a:cubicBezTo>
                    <a:pt x="1319" y="372"/>
                    <a:pt x="1087" y="62"/>
                    <a:pt x="754" y="6"/>
                  </a:cubicBezTo>
                  <a:cubicBezTo>
                    <a:pt x="725" y="2"/>
                    <a:pt x="696" y="0"/>
                    <a:pt x="6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3" name="Google Shape;1433;p35"/>
            <p:cNvSpPr/>
            <p:nvPr/>
          </p:nvSpPr>
          <p:spPr>
            <a:xfrm>
              <a:off x="3376541" y="2518737"/>
              <a:ext cx="41358" cy="25389"/>
            </a:xfrm>
            <a:custGeom>
              <a:avLst/>
              <a:gdLst/>
              <a:ahLst/>
              <a:cxnLst/>
              <a:rect l="l" t="t" r="r" b="b"/>
              <a:pathLst>
                <a:path w="821" h="504" extrusionOk="0">
                  <a:moveTo>
                    <a:pt x="725" y="1"/>
                  </a:moveTo>
                  <a:cubicBezTo>
                    <a:pt x="708" y="1"/>
                    <a:pt x="690" y="6"/>
                    <a:pt x="676" y="15"/>
                  </a:cubicBezTo>
                  <a:lnTo>
                    <a:pt x="277" y="304"/>
                  </a:lnTo>
                  <a:lnTo>
                    <a:pt x="166" y="149"/>
                  </a:lnTo>
                  <a:cubicBezTo>
                    <a:pt x="147" y="123"/>
                    <a:pt x="124" y="112"/>
                    <a:pt x="99" y="112"/>
                  </a:cubicBezTo>
                  <a:cubicBezTo>
                    <a:pt x="81" y="112"/>
                    <a:pt x="63" y="117"/>
                    <a:pt x="45" y="126"/>
                  </a:cubicBezTo>
                  <a:cubicBezTo>
                    <a:pt x="11" y="149"/>
                    <a:pt x="0" y="204"/>
                    <a:pt x="33" y="237"/>
                  </a:cubicBezTo>
                  <a:lnTo>
                    <a:pt x="200" y="470"/>
                  </a:lnTo>
                  <a:cubicBezTo>
                    <a:pt x="210" y="492"/>
                    <a:pt x="244" y="503"/>
                    <a:pt x="266" y="503"/>
                  </a:cubicBezTo>
                  <a:cubicBezTo>
                    <a:pt x="277" y="503"/>
                    <a:pt x="299" y="492"/>
                    <a:pt x="311" y="492"/>
                  </a:cubicBezTo>
                  <a:lnTo>
                    <a:pt x="776" y="149"/>
                  </a:lnTo>
                  <a:cubicBezTo>
                    <a:pt x="809" y="126"/>
                    <a:pt x="821" y="70"/>
                    <a:pt x="787" y="38"/>
                  </a:cubicBezTo>
                  <a:cubicBezTo>
                    <a:pt x="774" y="12"/>
                    <a:pt x="750" y="1"/>
                    <a:pt x="72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4" name="Google Shape;1434;p35"/>
            <p:cNvSpPr/>
            <p:nvPr/>
          </p:nvSpPr>
          <p:spPr>
            <a:xfrm>
              <a:off x="3443538" y="2630114"/>
              <a:ext cx="248601" cy="48612"/>
            </a:xfrm>
            <a:custGeom>
              <a:avLst/>
              <a:gdLst/>
              <a:ahLst/>
              <a:cxnLst/>
              <a:rect l="l" t="t" r="r" b="b"/>
              <a:pathLst>
                <a:path w="4935" h="965" extrusionOk="0">
                  <a:moveTo>
                    <a:pt x="145" y="0"/>
                  </a:moveTo>
                  <a:cubicBezTo>
                    <a:pt x="78" y="0"/>
                    <a:pt x="11" y="44"/>
                    <a:pt x="11" y="111"/>
                  </a:cubicBezTo>
                  <a:cubicBezTo>
                    <a:pt x="1" y="188"/>
                    <a:pt x="45" y="255"/>
                    <a:pt x="122" y="266"/>
                  </a:cubicBezTo>
                  <a:lnTo>
                    <a:pt x="4769" y="964"/>
                  </a:lnTo>
                  <a:lnTo>
                    <a:pt x="4791" y="964"/>
                  </a:lnTo>
                  <a:cubicBezTo>
                    <a:pt x="4858" y="964"/>
                    <a:pt x="4913" y="920"/>
                    <a:pt x="4924" y="853"/>
                  </a:cubicBezTo>
                  <a:cubicBezTo>
                    <a:pt x="4935" y="776"/>
                    <a:pt x="4891" y="710"/>
                    <a:pt x="4813" y="698"/>
                  </a:cubicBezTo>
                  <a:lnTo>
                    <a:pt x="156"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35" name="Google Shape;1435;p35"/>
            <p:cNvSpPr/>
            <p:nvPr/>
          </p:nvSpPr>
          <p:spPr>
            <a:xfrm>
              <a:off x="3439609" y="2665829"/>
              <a:ext cx="247543" cy="48662"/>
            </a:xfrm>
            <a:custGeom>
              <a:avLst/>
              <a:gdLst/>
              <a:ahLst/>
              <a:cxnLst/>
              <a:rect l="l" t="t" r="r" b="b"/>
              <a:pathLst>
                <a:path w="4914" h="966" extrusionOk="0">
                  <a:moveTo>
                    <a:pt x="112" y="1"/>
                  </a:moveTo>
                  <a:cubicBezTo>
                    <a:pt x="67" y="1"/>
                    <a:pt x="23" y="23"/>
                    <a:pt x="1" y="67"/>
                  </a:cubicBezTo>
                  <a:cubicBezTo>
                    <a:pt x="23" y="134"/>
                    <a:pt x="45" y="200"/>
                    <a:pt x="79" y="267"/>
                  </a:cubicBezTo>
                  <a:lnTo>
                    <a:pt x="89" y="267"/>
                  </a:lnTo>
                  <a:lnTo>
                    <a:pt x="4747" y="965"/>
                  </a:lnTo>
                  <a:lnTo>
                    <a:pt x="4769" y="965"/>
                  </a:lnTo>
                  <a:cubicBezTo>
                    <a:pt x="4835" y="965"/>
                    <a:pt x="4891" y="921"/>
                    <a:pt x="4902" y="854"/>
                  </a:cubicBezTo>
                  <a:cubicBezTo>
                    <a:pt x="4914" y="777"/>
                    <a:pt x="4858" y="710"/>
                    <a:pt x="4780" y="699"/>
                  </a:cubicBezTo>
                  <a:lnTo>
                    <a:pt x="13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36" name="Google Shape;1436;p35"/>
            <p:cNvSpPr/>
            <p:nvPr/>
          </p:nvSpPr>
          <p:spPr>
            <a:xfrm>
              <a:off x="3437947" y="2669204"/>
              <a:ext cx="5642" cy="10075"/>
            </a:xfrm>
            <a:custGeom>
              <a:avLst/>
              <a:gdLst/>
              <a:ahLst/>
              <a:cxnLst/>
              <a:rect l="l" t="t" r="r" b="b"/>
              <a:pathLst>
                <a:path w="112" h="200" extrusionOk="0">
                  <a:moveTo>
                    <a:pt x="34" y="0"/>
                  </a:moveTo>
                  <a:cubicBezTo>
                    <a:pt x="23" y="11"/>
                    <a:pt x="12" y="33"/>
                    <a:pt x="12" y="55"/>
                  </a:cubicBezTo>
                  <a:cubicBezTo>
                    <a:pt x="1" y="122"/>
                    <a:pt x="45" y="178"/>
                    <a:pt x="112" y="200"/>
                  </a:cubicBezTo>
                  <a:cubicBezTo>
                    <a:pt x="78" y="133"/>
                    <a:pt x="56" y="67"/>
                    <a:pt x="34" y="0"/>
                  </a:cubicBezTo>
                  <a:close/>
                </a:path>
              </a:pathLst>
            </a:custGeom>
            <a:solidFill>
              <a:srgbClr val="D5D8ED"/>
            </a:solidFill>
            <a:ln>
              <a:noFill/>
            </a:ln>
          </p:spPr>
          <p:txBody>
            <a:bodyPr spcFirstLastPara="1" wrap="square" lIns="91425" tIns="91425" rIns="91425" bIns="91425" anchor="ctr" anchorCtr="0">
              <a:noAutofit/>
            </a:bodyPr>
            <a:lstStyle/>
            <a:p>
              <a:endParaRPr/>
            </a:p>
          </p:txBody>
        </p:sp>
        <p:sp>
          <p:nvSpPr>
            <p:cNvPr id="1437" name="Google Shape;1437;p35"/>
            <p:cNvSpPr/>
            <p:nvPr/>
          </p:nvSpPr>
          <p:spPr>
            <a:xfrm>
              <a:off x="3346367" y="2613591"/>
              <a:ext cx="66495" cy="62062"/>
            </a:xfrm>
            <a:custGeom>
              <a:avLst/>
              <a:gdLst/>
              <a:ahLst/>
              <a:cxnLst/>
              <a:rect l="l" t="t" r="r" b="b"/>
              <a:pathLst>
                <a:path w="1320" h="1232" extrusionOk="0">
                  <a:moveTo>
                    <a:pt x="658" y="0"/>
                  </a:moveTo>
                  <a:cubicBezTo>
                    <a:pt x="359" y="0"/>
                    <a:pt x="95" y="213"/>
                    <a:pt x="45" y="528"/>
                  </a:cubicBezTo>
                  <a:cubicBezTo>
                    <a:pt x="0" y="860"/>
                    <a:pt x="233" y="1171"/>
                    <a:pt x="565" y="1226"/>
                  </a:cubicBezTo>
                  <a:cubicBezTo>
                    <a:pt x="593" y="1229"/>
                    <a:pt x="620" y="1231"/>
                    <a:pt x="647" y="1231"/>
                  </a:cubicBezTo>
                  <a:cubicBezTo>
                    <a:pt x="947" y="1231"/>
                    <a:pt x="1213" y="1010"/>
                    <a:pt x="1264" y="705"/>
                  </a:cubicBezTo>
                  <a:cubicBezTo>
                    <a:pt x="1319" y="372"/>
                    <a:pt x="1087" y="62"/>
                    <a:pt x="743" y="6"/>
                  </a:cubicBezTo>
                  <a:cubicBezTo>
                    <a:pt x="715" y="2"/>
                    <a:pt x="686" y="0"/>
                    <a:pt x="65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8" name="Google Shape;1438;p35"/>
            <p:cNvSpPr/>
            <p:nvPr/>
          </p:nvSpPr>
          <p:spPr>
            <a:xfrm>
              <a:off x="3359766" y="2632733"/>
              <a:ext cx="40804" cy="25339"/>
            </a:xfrm>
            <a:custGeom>
              <a:avLst/>
              <a:gdLst/>
              <a:ahLst/>
              <a:cxnLst/>
              <a:rect l="l" t="t" r="r" b="b"/>
              <a:pathLst>
                <a:path w="810" h="503" extrusionOk="0">
                  <a:moveTo>
                    <a:pt x="720" y="0"/>
                  </a:moveTo>
                  <a:cubicBezTo>
                    <a:pt x="703" y="0"/>
                    <a:pt x="684" y="5"/>
                    <a:pt x="666" y="15"/>
                  </a:cubicBezTo>
                  <a:lnTo>
                    <a:pt x="277" y="303"/>
                  </a:lnTo>
                  <a:lnTo>
                    <a:pt x="156" y="148"/>
                  </a:lnTo>
                  <a:cubicBezTo>
                    <a:pt x="143" y="122"/>
                    <a:pt x="118" y="111"/>
                    <a:pt x="93" y="111"/>
                  </a:cubicBezTo>
                  <a:cubicBezTo>
                    <a:pt x="76" y="111"/>
                    <a:pt x="58" y="116"/>
                    <a:pt x="45" y="125"/>
                  </a:cubicBezTo>
                  <a:cubicBezTo>
                    <a:pt x="11" y="148"/>
                    <a:pt x="1" y="203"/>
                    <a:pt x="23" y="236"/>
                  </a:cubicBezTo>
                  <a:lnTo>
                    <a:pt x="200" y="469"/>
                  </a:lnTo>
                  <a:cubicBezTo>
                    <a:pt x="211" y="491"/>
                    <a:pt x="233" y="502"/>
                    <a:pt x="255" y="502"/>
                  </a:cubicBezTo>
                  <a:cubicBezTo>
                    <a:pt x="277" y="502"/>
                    <a:pt x="299" y="491"/>
                    <a:pt x="311" y="491"/>
                  </a:cubicBezTo>
                  <a:lnTo>
                    <a:pt x="765" y="148"/>
                  </a:lnTo>
                  <a:cubicBezTo>
                    <a:pt x="799" y="125"/>
                    <a:pt x="810" y="70"/>
                    <a:pt x="787" y="37"/>
                  </a:cubicBezTo>
                  <a:cubicBezTo>
                    <a:pt x="768" y="11"/>
                    <a:pt x="745" y="0"/>
                    <a:pt x="72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39" name="Google Shape;1439;p35"/>
            <p:cNvSpPr/>
            <p:nvPr/>
          </p:nvSpPr>
          <p:spPr>
            <a:xfrm>
              <a:off x="3480966" y="2751263"/>
              <a:ext cx="194447" cy="41408"/>
            </a:xfrm>
            <a:custGeom>
              <a:avLst/>
              <a:gdLst/>
              <a:ahLst/>
              <a:cxnLst/>
              <a:rect l="l" t="t" r="r" b="b"/>
              <a:pathLst>
                <a:path w="3860" h="822" extrusionOk="0">
                  <a:moveTo>
                    <a:pt x="0" y="1"/>
                  </a:moveTo>
                  <a:lnTo>
                    <a:pt x="200" y="301"/>
                  </a:lnTo>
                  <a:lnTo>
                    <a:pt x="3693" y="821"/>
                  </a:lnTo>
                  <a:lnTo>
                    <a:pt x="3716" y="821"/>
                  </a:lnTo>
                  <a:cubicBezTo>
                    <a:pt x="3782" y="821"/>
                    <a:pt x="3837" y="777"/>
                    <a:pt x="3849" y="711"/>
                  </a:cubicBezTo>
                  <a:cubicBezTo>
                    <a:pt x="3859" y="633"/>
                    <a:pt x="3804" y="567"/>
                    <a:pt x="3738" y="555"/>
                  </a:cubicBezTo>
                  <a:lnTo>
                    <a:pt x="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0" name="Google Shape;1440;p35"/>
            <p:cNvSpPr/>
            <p:nvPr/>
          </p:nvSpPr>
          <p:spPr>
            <a:xfrm>
              <a:off x="3426210" y="2744059"/>
              <a:ext cx="64833" cy="22367"/>
            </a:xfrm>
            <a:custGeom>
              <a:avLst/>
              <a:gdLst/>
              <a:ahLst/>
              <a:cxnLst/>
              <a:rect l="l" t="t" r="r" b="b"/>
              <a:pathLst>
                <a:path w="1287" h="444" extrusionOk="0">
                  <a:moveTo>
                    <a:pt x="145" y="0"/>
                  </a:moveTo>
                  <a:cubicBezTo>
                    <a:pt x="79" y="0"/>
                    <a:pt x="23" y="45"/>
                    <a:pt x="12" y="111"/>
                  </a:cubicBezTo>
                  <a:cubicBezTo>
                    <a:pt x="1" y="188"/>
                    <a:pt x="57" y="255"/>
                    <a:pt x="123" y="266"/>
                  </a:cubicBezTo>
                  <a:lnTo>
                    <a:pt x="1287" y="444"/>
                  </a:lnTo>
                  <a:lnTo>
                    <a:pt x="1087" y="144"/>
                  </a:lnTo>
                  <a:lnTo>
                    <a:pt x="16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1" name="Google Shape;1441;p35"/>
            <p:cNvSpPr/>
            <p:nvPr/>
          </p:nvSpPr>
          <p:spPr>
            <a:xfrm>
              <a:off x="3512249" y="2792620"/>
              <a:ext cx="157573" cy="35817"/>
            </a:xfrm>
            <a:custGeom>
              <a:avLst/>
              <a:gdLst/>
              <a:ahLst/>
              <a:cxnLst/>
              <a:rect l="l" t="t" r="r" b="b"/>
              <a:pathLst>
                <a:path w="3128" h="711" extrusionOk="0">
                  <a:moveTo>
                    <a:pt x="0" y="0"/>
                  </a:moveTo>
                  <a:lnTo>
                    <a:pt x="0" y="0"/>
                  </a:lnTo>
                  <a:cubicBezTo>
                    <a:pt x="89" y="101"/>
                    <a:pt x="189" y="212"/>
                    <a:pt x="278" y="311"/>
                  </a:cubicBezTo>
                  <a:lnTo>
                    <a:pt x="2961" y="710"/>
                  </a:lnTo>
                  <a:lnTo>
                    <a:pt x="2984" y="710"/>
                  </a:lnTo>
                  <a:cubicBezTo>
                    <a:pt x="3050" y="710"/>
                    <a:pt x="3105" y="666"/>
                    <a:pt x="3117" y="599"/>
                  </a:cubicBezTo>
                  <a:cubicBezTo>
                    <a:pt x="3127" y="522"/>
                    <a:pt x="3083" y="456"/>
                    <a:pt x="3006" y="444"/>
                  </a:cubicBezTo>
                  <a:lnTo>
                    <a:pt x="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2" name="Google Shape;1442;p35"/>
            <p:cNvSpPr/>
            <p:nvPr/>
          </p:nvSpPr>
          <p:spPr>
            <a:xfrm>
              <a:off x="3421223" y="2779775"/>
              <a:ext cx="105032" cy="28512"/>
            </a:xfrm>
            <a:custGeom>
              <a:avLst/>
              <a:gdLst/>
              <a:ahLst/>
              <a:cxnLst/>
              <a:rect l="l" t="t" r="r" b="b"/>
              <a:pathLst>
                <a:path w="2085" h="566" extrusionOk="0">
                  <a:moveTo>
                    <a:pt x="133" y="1"/>
                  </a:moveTo>
                  <a:cubicBezTo>
                    <a:pt x="77" y="1"/>
                    <a:pt x="11" y="56"/>
                    <a:pt x="11" y="122"/>
                  </a:cubicBezTo>
                  <a:cubicBezTo>
                    <a:pt x="0" y="189"/>
                    <a:pt x="45" y="255"/>
                    <a:pt x="122" y="267"/>
                  </a:cubicBezTo>
                  <a:lnTo>
                    <a:pt x="2085" y="566"/>
                  </a:lnTo>
                  <a:cubicBezTo>
                    <a:pt x="1996" y="467"/>
                    <a:pt x="1896" y="356"/>
                    <a:pt x="1807" y="255"/>
                  </a:cubicBezTo>
                  <a:lnTo>
                    <a:pt x="15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3" name="Google Shape;1443;p35"/>
            <p:cNvSpPr/>
            <p:nvPr/>
          </p:nvSpPr>
          <p:spPr>
            <a:xfrm>
              <a:off x="3329038" y="2727537"/>
              <a:ext cx="66545" cy="62062"/>
            </a:xfrm>
            <a:custGeom>
              <a:avLst/>
              <a:gdLst/>
              <a:ahLst/>
              <a:cxnLst/>
              <a:rect l="l" t="t" r="r" b="b"/>
              <a:pathLst>
                <a:path w="1321" h="1232" extrusionOk="0">
                  <a:moveTo>
                    <a:pt x="670" y="1"/>
                  </a:moveTo>
                  <a:cubicBezTo>
                    <a:pt x="369" y="1"/>
                    <a:pt x="97" y="213"/>
                    <a:pt x="56" y="528"/>
                  </a:cubicBezTo>
                  <a:cubicBezTo>
                    <a:pt x="0" y="860"/>
                    <a:pt x="233" y="1171"/>
                    <a:pt x="566" y="1226"/>
                  </a:cubicBezTo>
                  <a:cubicBezTo>
                    <a:pt x="594" y="1230"/>
                    <a:pt x="622" y="1231"/>
                    <a:pt x="650" y="1231"/>
                  </a:cubicBezTo>
                  <a:cubicBezTo>
                    <a:pt x="959" y="1231"/>
                    <a:pt x="1225" y="1010"/>
                    <a:pt x="1276" y="705"/>
                  </a:cubicBezTo>
                  <a:cubicBezTo>
                    <a:pt x="1320" y="373"/>
                    <a:pt x="1087" y="62"/>
                    <a:pt x="754" y="6"/>
                  </a:cubicBezTo>
                  <a:cubicBezTo>
                    <a:pt x="726" y="2"/>
                    <a:pt x="698" y="1"/>
                    <a:pt x="67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4" name="Google Shape;1444;p35"/>
            <p:cNvSpPr/>
            <p:nvPr/>
          </p:nvSpPr>
          <p:spPr>
            <a:xfrm>
              <a:off x="3342438" y="2746679"/>
              <a:ext cx="41358" cy="25339"/>
            </a:xfrm>
            <a:custGeom>
              <a:avLst/>
              <a:gdLst/>
              <a:ahLst/>
              <a:cxnLst/>
              <a:rect l="l" t="t" r="r" b="b"/>
              <a:pathLst>
                <a:path w="821" h="503" extrusionOk="0">
                  <a:moveTo>
                    <a:pt x="726" y="0"/>
                  </a:moveTo>
                  <a:cubicBezTo>
                    <a:pt x="708" y="0"/>
                    <a:pt x="691" y="6"/>
                    <a:pt x="677" y="15"/>
                  </a:cubicBezTo>
                  <a:lnTo>
                    <a:pt x="289" y="303"/>
                  </a:lnTo>
                  <a:lnTo>
                    <a:pt x="167" y="148"/>
                  </a:lnTo>
                  <a:cubicBezTo>
                    <a:pt x="147" y="122"/>
                    <a:pt x="124" y="111"/>
                    <a:pt x="99" y="111"/>
                  </a:cubicBezTo>
                  <a:cubicBezTo>
                    <a:pt x="81" y="111"/>
                    <a:pt x="63" y="116"/>
                    <a:pt x="45" y="126"/>
                  </a:cubicBezTo>
                  <a:cubicBezTo>
                    <a:pt x="12" y="148"/>
                    <a:pt x="0" y="203"/>
                    <a:pt x="34" y="236"/>
                  </a:cubicBezTo>
                  <a:lnTo>
                    <a:pt x="200" y="469"/>
                  </a:lnTo>
                  <a:cubicBezTo>
                    <a:pt x="222" y="491"/>
                    <a:pt x="244" y="503"/>
                    <a:pt x="266" y="503"/>
                  </a:cubicBezTo>
                  <a:cubicBezTo>
                    <a:pt x="289" y="503"/>
                    <a:pt x="300" y="491"/>
                    <a:pt x="311" y="480"/>
                  </a:cubicBezTo>
                  <a:lnTo>
                    <a:pt x="777" y="148"/>
                  </a:lnTo>
                  <a:cubicBezTo>
                    <a:pt x="810" y="126"/>
                    <a:pt x="821" y="70"/>
                    <a:pt x="788" y="37"/>
                  </a:cubicBezTo>
                  <a:cubicBezTo>
                    <a:pt x="775" y="11"/>
                    <a:pt x="751" y="0"/>
                    <a:pt x="72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445" name="Google Shape;1445;p35"/>
            <p:cNvSpPr/>
            <p:nvPr/>
          </p:nvSpPr>
          <p:spPr>
            <a:xfrm>
              <a:off x="3464192" y="2325099"/>
              <a:ext cx="243614" cy="53700"/>
            </a:xfrm>
            <a:custGeom>
              <a:avLst/>
              <a:gdLst/>
              <a:ahLst/>
              <a:cxnLst/>
              <a:rect l="l" t="t" r="r" b="b"/>
              <a:pathLst>
                <a:path w="4836" h="1066" extrusionOk="0">
                  <a:moveTo>
                    <a:pt x="222" y="1"/>
                  </a:moveTo>
                  <a:cubicBezTo>
                    <a:pt x="145" y="122"/>
                    <a:pt x="67" y="245"/>
                    <a:pt x="1" y="378"/>
                  </a:cubicBezTo>
                  <a:lnTo>
                    <a:pt x="4603" y="1065"/>
                  </a:lnTo>
                  <a:lnTo>
                    <a:pt x="4636" y="1065"/>
                  </a:lnTo>
                  <a:cubicBezTo>
                    <a:pt x="4724" y="1065"/>
                    <a:pt x="4803" y="999"/>
                    <a:pt x="4813" y="898"/>
                  </a:cubicBezTo>
                  <a:lnTo>
                    <a:pt x="4825" y="876"/>
                  </a:lnTo>
                  <a:cubicBezTo>
                    <a:pt x="4835" y="777"/>
                    <a:pt x="4769" y="677"/>
                    <a:pt x="4658" y="666"/>
                  </a:cubicBezTo>
                  <a:lnTo>
                    <a:pt x="22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6" name="Google Shape;1446;p35"/>
            <p:cNvSpPr/>
            <p:nvPr/>
          </p:nvSpPr>
          <p:spPr>
            <a:xfrm>
              <a:off x="3424547" y="2318953"/>
              <a:ext cx="50879" cy="25188"/>
            </a:xfrm>
            <a:custGeom>
              <a:avLst/>
              <a:gdLst/>
              <a:ahLst/>
              <a:cxnLst/>
              <a:rect l="l" t="t" r="r" b="b"/>
              <a:pathLst>
                <a:path w="1010" h="500" extrusionOk="0">
                  <a:moveTo>
                    <a:pt x="200" y="0"/>
                  </a:moveTo>
                  <a:cubicBezTo>
                    <a:pt x="112" y="0"/>
                    <a:pt x="34" y="67"/>
                    <a:pt x="23" y="167"/>
                  </a:cubicBezTo>
                  <a:lnTo>
                    <a:pt x="11" y="189"/>
                  </a:lnTo>
                  <a:cubicBezTo>
                    <a:pt x="1" y="288"/>
                    <a:pt x="67" y="389"/>
                    <a:pt x="167" y="399"/>
                  </a:cubicBezTo>
                  <a:lnTo>
                    <a:pt x="788" y="500"/>
                  </a:lnTo>
                  <a:cubicBezTo>
                    <a:pt x="854" y="367"/>
                    <a:pt x="932" y="244"/>
                    <a:pt x="1009" y="123"/>
                  </a:cubicBezTo>
                  <a:lnTo>
                    <a:pt x="233" y="12"/>
                  </a:lnTo>
                  <a:cubicBezTo>
                    <a:pt x="223" y="0"/>
                    <a:pt x="211" y="0"/>
                    <a:pt x="2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7" name="Google Shape;1447;p35"/>
            <p:cNvSpPr/>
            <p:nvPr/>
          </p:nvSpPr>
          <p:spPr>
            <a:xfrm>
              <a:off x="3470891" y="2186117"/>
              <a:ext cx="222406" cy="93748"/>
            </a:xfrm>
            <a:custGeom>
              <a:avLst/>
              <a:gdLst/>
              <a:ahLst/>
              <a:cxnLst/>
              <a:rect l="l" t="t" r="r" b="b"/>
              <a:pathLst>
                <a:path w="4415" h="1861" extrusionOk="0">
                  <a:moveTo>
                    <a:pt x="867" y="0"/>
                  </a:moveTo>
                  <a:cubicBezTo>
                    <a:pt x="483" y="0"/>
                    <a:pt x="150" y="283"/>
                    <a:pt x="89" y="675"/>
                  </a:cubicBezTo>
                  <a:lnTo>
                    <a:pt x="1" y="1229"/>
                  </a:lnTo>
                  <a:lnTo>
                    <a:pt x="4270" y="1861"/>
                  </a:lnTo>
                  <a:lnTo>
                    <a:pt x="4348" y="1318"/>
                  </a:lnTo>
                  <a:cubicBezTo>
                    <a:pt x="4414" y="885"/>
                    <a:pt x="4115" y="475"/>
                    <a:pt x="3682" y="419"/>
                  </a:cubicBezTo>
                  <a:lnTo>
                    <a:pt x="988" y="10"/>
                  </a:lnTo>
                  <a:cubicBezTo>
                    <a:pt x="947" y="3"/>
                    <a:pt x="907" y="0"/>
                    <a:pt x="8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468" name="Google Shape;1468;p35"/>
          <p:cNvGrpSpPr/>
          <p:nvPr/>
        </p:nvGrpSpPr>
        <p:grpSpPr>
          <a:xfrm>
            <a:off x="1718159" y="402504"/>
            <a:ext cx="817704" cy="769846"/>
            <a:chOff x="1559969" y="1315888"/>
            <a:chExt cx="1094944" cy="1030860"/>
          </a:xfrm>
        </p:grpSpPr>
        <p:sp>
          <p:nvSpPr>
            <p:cNvPr id="1469" name="Google Shape;1469;p35"/>
            <p:cNvSpPr/>
            <p:nvPr/>
          </p:nvSpPr>
          <p:spPr>
            <a:xfrm>
              <a:off x="1599983" y="1483430"/>
              <a:ext cx="1054930" cy="863318"/>
            </a:xfrm>
            <a:custGeom>
              <a:avLst/>
              <a:gdLst/>
              <a:ahLst/>
              <a:cxnLst/>
              <a:rect l="l" t="t" r="r" b="b"/>
              <a:pathLst>
                <a:path w="16346" h="13377" extrusionOk="0">
                  <a:moveTo>
                    <a:pt x="13585" y="0"/>
                  </a:moveTo>
                  <a:lnTo>
                    <a:pt x="1" y="4047"/>
                  </a:lnTo>
                  <a:lnTo>
                    <a:pt x="2696" y="13107"/>
                  </a:lnTo>
                  <a:cubicBezTo>
                    <a:pt x="2741" y="13272"/>
                    <a:pt x="2893" y="13376"/>
                    <a:pt x="3057" y="13376"/>
                  </a:cubicBezTo>
                  <a:cubicBezTo>
                    <a:pt x="3092" y="13376"/>
                    <a:pt x="3127" y="13372"/>
                    <a:pt x="3162" y="13362"/>
                  </a:cubicBezTo>
                  <a:lnTo>
                    <a:pt x="16035" y="9525"/>
                  </a:lnTo>
                  <a:cubicBezTo>
                    <a:pt x="16235" y="9470"/>
                    <a:pt x="16346" y="9259"/>
                    <a:pt x="16291" y="9059"/>
                  </a:cubicBezTo>
                  <a:lnTo>
                    <a:pt x="13585"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0" name="Google Shape;1470;p35"/>
            <p:cNvSpPr/>
            <p:nvPr/>
          </p:nvSpPr>
          <p:spPr>
            <a:xfrm>
              <a:off x="1785402" y="2212651"/>
              <a:ext cx="465896" cy="133915"/>
            </a:xfrm>
            <a:custGeom>
              <a:avLst/>
              <a:gdLst/>
              <a:ahLst/>
              <a:cxnLst/>
              <a:rect l="l" t="t" r="r" b="b"/>
              <a:pathLst>
                <a:path w="7219" h="2075" extrusionOk="0">
                  <a:moveTo>
                    <a:pt x="0" y="2030"/>
                  </a:moveTo>
                  <a:lnTo>
                    <a:pt x="0" y="2030"/>
                  </a:lnTo>
                  <a:lnTo>
                    <a:pt x="0" y="2030"/>
                  </a:lnTo>
                  <a:close/>
                  <a:moveTo>
                    <a:pt x="7219" y="0"/>
                  </a:moveTo>
                  <a:lnTo>
                    <a:pt x="289" y="2063"/>
                  </a:lnTo>
                  <a:cubicBezTo>
                    <a:pt x="255" y="2074"/>
                    <a:pt x="222" y="2074"/>
                    <a:pt x="178" y="2074"/>
                  </a:cubicBezTo>
                  <a:cubicBezTo>
                    <a:pt x="111" y="2074"/>
                    <a:pt x="55" y="2063"/>
                    <a:pt x="0" y="2030"/>
                  </a:cubicBezTo>
                  <a:cubicBezTo>
                    <a:pt x="55" y="2063"/>
                    <a:pt x="111" y="2074"/>
                    <a:pt x="178" y="2074"/>
                  </a:cubicBezTo>
                  <a:cubicBezTo>
                    <a:pt x="222" y="2074"/>
                    <a:pt x="255" y="2074"/>
                    <a:pt x="289" y="2063"/>
                  </a:cubicBezTo>
                  <a:lnTo>
                    <a:pt x="7219" y="0"/>
                  </a:lnTo>
                  <a:close/>
                </a:path>
              </a:pathLst>
            </a:custGeom>
            <a:solidFill>
              <a:srgbClr val="FBFDFE"/>
            </a:solidFill>
            <a:ln>
              <a:noFill/>
            </a:ln>
          </p:spPr>
          <p:txBody>
            <a:bodyPr spcFirstLastPara="1" wrap="square" lIns="91425" tIns="91425" rIns="91425" bIns="91425" anchor="ctr" anchorCtr="0">
              <a:noAutofit/>
            </a:bodyPr>
            <a:lstStyle/>
            <a:p>
              <a:endParaRPr/>
            </a:p>
          </p:txBody>
        </p:sp>
        <p:sp>
          <p:nvSpPr>
            <p:cNvPr id="1471" name="Google Shape;1471;p35"/>
            <p:cNvSpPr/>
            <p:nvPr/>
          </p:nvSpPr>
          <p:spPr>
            <a:xfrm>
              <a:off x="1599983" y="1671624"/>
              <a:ext cx="651312" cy="674933"/>
            </a:xfrm>
            <a:custGeom>
              <a:avLst/>
              <a:gdLst/>
              <a:ahLst/>
              <a:cxnLst/>
              <a:rect l="l" t="t" r="r" b="b"/>
              <a:pathLst>
                <a:path w="10092" h="10458" extrusionOk="0">
                  <a:moveTo>
                    <a:pt x="5402" y="6377"/>
                  </a:moveTo>
                  <a:lnTo>
                    <a:pt x="5912" y="8095"/>
                  </a:lnTo>
                  <a:lnTo>
                    <a:pt x="3971" y="8672"/>
                  </a:lnTo>
                  <a:lnTo>
                    <a:pt x="3461" y="6953"/>
                  </a:lnTo>
                  <a:lnTo>
                    <a:pt x="5402" y="6377"/>
                  </a:lnTo>
                  <a:close/>
                  <a:moveTo>
                    <a:pt x="3793" y="0"/>
                  </a:moveTo>
                  <a:lnTo>
                    <a:pt x="1" y="1131"/>
                  </a:lnTo>
                  <a:lnTo>
                    <a:pt x="2696" y="10191"/>
                  </a:lnTo>
                  <a:cubicBezTo>
                    <a:pt x="2729" y="10291"/>
                    <a:pt x="2785" y="10369"/>
                    <a:pt x="2873" y="10413"/>
                  </a:cubicBezTo>
                  <a:cubicBezTo>
                    <a:pt x="2928" y="10446"/>
                    <a:pt x="2984" y="10457"/>
                    <a:pt x="3051" y="10457"/>
                  </a:cubicBezTo>
                  <a:cubicBezTo>
                    <a:pt x="3095" y="10457"/>
                    <a:pt x="3128" y="10457"/>
                    <a:pt x="3162" y="10446"/>
                  </a:cubicBezTo>
                  <a:lnTo>
                    <a:pt x="10092" y="8383"/>
                  </a:lnTo>
                  <a:cubicBezTo>
                    <a:pt x="9293" y="8206"/>
                    <a:pt x="8539" y="7918"/>
                    <a:pt x="7841" y="7518"/>
                  </a:cubicBezTo>
                  <a:lnTo>
                    <a:pt x="6799" y="7829"/>
                  </a:lnTo>
                  <a:lnTo>
                    <a:pt x="6388" y="6454"/>
                  </a:lnTo>
                  <a:cubicBezTo>
                    <a:pt x="5789" y="5911"/>
                    <a:pt x="5269" y="5256"/>
                    <a:pt x="4847" y="4536"/>
                  </a:cubicBezTo>
                  <a:lnTo>
                    <a:pt x="4847" y="4536"/>
                  </a:lnTo>
                  <a:lnTo>
                    <a:pt x="5191" y="5667"/>
                  </a:lnTo>
                  <a:lnTo>
                    <a:pt x="3250" y="6244"/>
                  </a:lnTo>
                  <a:lnTo>
                    <a:pt x="2740" y="4536"/>
                  </a:lnTo>
                  <a:lnTo>
                    <a:pt x="4559" y="3992"/>
                  </a:lnTo>
                  <a:cubicBezTo>
                    <a:pt x="4448" y="3760"/>
                    <a:pt x="4348" y="3516"/>
                    <a:pt x="4259" y="3260"/>
                  </a:cubicBezTo>
                  <a:lnTo>
                    <a:pt x="2519" y="3782"/>
                  </a:lnTo>
                  <a:lnTo>
                    <a:pt x="2008" y="2074"/>
                  </a:lnTo>
                  <a:lnTo>
                    <a:pt x="3838" y="1530"/>
                  </a:lnTo>
                  <a:cubicBezTo>
                    <a:pt x="3771" y="1010"/>
                    <a:pt x="3761" y="510"/>
                    <a:pt x="379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2" name="Google Shape;1472;p35"/>
            <p:cNvSpPr/>
            <p:nvPr/>
          </p:nvSpPr>
          <p:spPr>
            <a:xfrm>
              <a:off x="1559969" y="1337379"/>
              <a:ext cx="916820" cy="407296"/>
            </a:xfrm>
            <a:custGeom>
              <a:avLst/>
              <a:gdLst/>
              <a:ahLst/>
              <a:cxnLst/>
              <a:rect l="l" t="t" r="r" b="b"/>
              <a:pathLst>
                <a:path w="14206" h="6311" extrusionOk="0">
                  <a:moveTo>
                    <a:pt x="12774" y="0"/>
                  </a:moveTo>
                  <a:cubicBezTo>
                    <a:pt x="12675" y="0"/>
                    <a:pt x="12575" y="15"/>
                    <a:pt x="12475" y="45"/>
                  </a:cubicBezTo>
                  <a:lnTo>
                    <a:pt x="854" y="3505"/>
                  </a:lnTo>
                  <a:cubicBezTo>
                    <a:pt x="310" y="3671"/>
                    <a:pt x="0" y="4237"/>
                    <a:pt x="155" y="4780"/>
                  </a:cubicBezTo>
                  <a:lnTo>
                    <a:pt x="621" y="6310"/>
                  </a:lnTo>
                  <a:lnTo>
                    <a:pt x="14205" y="2263"/>
                  </a:lnTo>
                  <a:lnTo>
                    <a:pt x="13750" y="733"/>
                  </a:lnTo>
                  <a:cubicBezTo>
                    <a:pt x="13623" y="289"/>
                    <a:pt x="13215" y="0"/>
                    <a:pt x="127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73" name="Google Shape;1473;p35"/>
            <p:cNvSpPr/>
            <p:nvPr/>
          </p:nvSpPr>
          <p:spPr>
            <a:xfrm>
              <a:off x="1647225" y="1584174"/>
              <a:ext cx="66667" cy="61698"/>
            </a:xfrm>
            <a:custGeom>
              <a:avLst/>
              <a:gdLst/>
              <a:ahLst/>
              <a:cxnLst/>
              <a:rect l="l" t="t" r="r" b="b"/>
              <a:pathLst>
                <a:path w="1033" h="956" extrusionOk="0">
                  <a:moveTo>
                    <a:pt x="531" y="1"/>
                  </a:moveTo>
                  <a:cubicBezTo>
                    <a:pt x="485" y="1"/>
                    <a:pt x="438" y="8"/>
                    <a:pt x="389" y="24"/>
                  </a:cubicBezTo>
                  <a:cubicBezTo>
                    <a:pt x="145" y="103"/>
                    <a:pt x="1" y="369"/>
                    <a:pt x="67" y="623"/>
                  </a:cubicBezTo>
                  <a:cubicBezTo>
                    <a:pt x="112" y="746"/>
                    <a:pt x="190" y="845"/>
                    <a:pt x="301" y="901"/>
                  </a:cubicBezTo>
                  <a:cubicBezTo>
                    <a:pt x="378" y="945"/>
                    <a:pt x="456" y="956"/>
                    <a:pt x="533" y="956"/>
                  </a:cubicBezTo>
                  <a:cubicBezTo>
                    <a:pt x="577" y="956"/>
                    <a:pt x="622" y="956"/>
                    <a:pt x="666" y="945"/>
                  </a:cubicBezTo>
                  <a:cubicBezTo>
                    <a:pt x="789" y="901"/>
                    <a:pt x="888" y="823"/>
                    <a:pt x="954" y="712"/>
                  </a:cubicBezTo>
                  <a:cubicBezTo>
                    <a:pt x="1010" y="601"/>
                    <a:pt x="1033" y="468"/>
                    <a:pt x="988" y="346"/>
                  </a:cubicBezTo>
                  <a:cubicBezTo>
                    <a:pt x="954" y="224"/>
                    <a:pt x="877" y="125"/>
                    <a:pt x="755" y="58"/>
                  </a:cubicBezTo>
                  <a:cubicBezTo>
                    <a:pt x="685" y="23"/>
                    <a:pt x="610" y="1"/>
                    <a:pt x="5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4" name="Google Shape;1474;p35"/>
            <p:cNvSpPr/>
            <p:nvPr/>
          </p:nvSpPr>
          <p:spPr>
            <a:xfrm>
              <a:off x="1781788" y="1545000"/>
              <a:ext cx="63763" cy="61569"/>
            </a:xfrm>
            <a:custGeom>
              <a:avLst/>
              <a:gdLst/>
              <a:ahLst/>
              <a:cxnLst/>
              <a:rect l="l" t="t" r="r" b="b"/>
              <a:pathLst>
                <a:path w="988" h="954" extrusionOk="0">
                  <a:moveTo>
                    <a:pt x="496" y="1"/>
                  </a:moveTo>
                  <a:cubicBezTo>
                    <a:pt x="450" y="1"/>
                    <a:pt x="402" y="8"/>
                    <a:pt x="355" y="22"/>
                  </a:cubicBezTo>
                  <a:cubicBezTo>
                    <a:pt x="234" y="55"/>
                    <a:pt x="134" y="133"/>
                    <a:pt x="67" y="254"/>
                  </a:cubicBezTo>
                  <a:cubicBezTo>
                    <a:pt x="12" y="365"/>
                    <a:pt x="1" y="488"/>
                    <a:pt x="34" y="621"/>
                  </a:cubicBezTo>
                  <a:cubicBezTo>
                    <a:pt x="67" y="742"/>
                    <a:pt x="156" y="843"/>
                    <a:pt x="267" y="898"/>
                  </a:cubicBezTo>
                  <a:cubicBezTo>
                    <a:pt x="333" y="942"/>
                    <a:pt x="411" y="953"/>
                    <a:pt x="488" y="953"/>
                  </a:cubicBezTo>
                  <a:cubicBezTo>
                    <a:pt x="533" y="953"/>
                    <a:pt x="589" y="953"/>
                    <a:pt x="633" y="942"/>
                  </a:cubicBezTo>
                  <a:cubicBezTo>
                    <a:pt x="755" y="898"/>
                    <a:pt x="855" y="820"/>
                    <a:pt x="910" y="710"/>
                  </a:cubicBezTo>
                  <a:cubicBezTo>
                    <a:pt x="976" y="599"/>
                    <a:pt x="988" y="466"/>
                    <a:pt x="954" y="343"/>
                  </a:cubicBezTo>
                  <a:cubicBezTo>
                    <a:pt x="891" y="135"/>
                    <a:pt x="702" y="1"/>
                    <a:pt x="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5" name="Google Shape;1475;p35"/>
            <p:cNvSpPr/>
            <p:nvPr/>
          </p:nvSpPr>
          <p:spPr>
            <a:xfrm>
              <a:off x="2045880" y="1466133"/>
              <a:ext cx="63763" cy="61698"/>
            </a:xfrm>
            <a:custGeom>
              <a:avLst/>
              <a:gdLst/>
              <a:ahLst/>
              <a:cxnLst/>
              <a:rect l="l" t="t" r="r" b="b"/>
              <a:pathLst>
                <a:path w="988" h="956" extrusionOk="0">
                  <a:moveTo>
                    <a:pt x="493" y="1"/>
                  </a:moveTo>
                  <a:cubicBezTo>
                    <a:pt x="446" y="1"/>
                    <a:pt x="400" y="8"/>
                    <a:pt x="356" y="24"/>
                  </a:cubicBezTo>
                  <a:cubicBezTo>
                    <a:pt x="233" y="57"/>
                    <a:pt x="134" y="135"/>
                    <a:pt x="67" y="257"/>
                  </a:cubicBezTo>
                  <a:cubicBezTo>
                    <a:pt x="11" y="368"/>
                    <a:pt x="1" y="490"/>
                    <a:pt x="34" y="623"/>
                  </a:cubicBezTo>
                  <a:cubicBezTo>
                    <a:pt x="67" y="745"/>
                    <a:pt x="156" y="845"/>
                    <a:pt x="267" y="900"/>
                  </a:cubicBezTo>
                  <a:cubicBezTo>
                    <a:pt x="333" y="944"/>
                    <a:pt x="411" y="956"/>
                    <a:pt x="499" y="956"/>
                  </a:cubicBezTo>
                  <a:cubicBezTo>
                    <a:pt x="544" y="956"/>
                    <a:pt x="588" y="956"/>
                    <a:pt x="632" y="944"/>
                  </a:cubicBezTo>
                  <a:cubicBezTo>
                    <a:pt x="755" y="900"/>
                    <a:pt x="854" y="823"/>
                    <a:pt x="921" y="712"/>
                  </a:cubicBezTo>
                  <a:cubicBezTo>
                    <a:pt x="977" y="601"/>
                    <a:pt x="987" y="468"/>
                    <a:pt x="954" y="345"/>
                  </a:cubicBezTo>
                  <a:cubicBezTo>
                    <a:pt x="921" y="224"/>
                    <a:pt x="832" y="124"/>
                    <a:pt x="721" y="57"/>
                  </a:cubicBezTo>
                  <a:cubicBezTo>
                    <a:pt x="651" y="22"/>
                    <a:pt x="572" y="1"/>
                    <a:pt x="49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6" name="Google Shape;1476;p35"/>
            <p:cNvSpPr/>
            <p:nvPr/>
          </p:nvSpPr>
          <p:spPr>
            <a:xfrm>
              <a:off x="1913447" y="1505502"/>
              <a:ext cx="66667" cy="61698"/>
            </a:xfrm>
            <a:custGeom>
              <a:avLst/>
              <a:gdLst/>
              <a:ahLst/>
              <a:cxnLst/>
              <a:rect l="l" t="t" r="r" b="b"/>
              <a:pathLst>
                <a:path w="1033" h="956" extrusionOk="0">
                  <a:moveTo>
                    <a:pt x="501" y="0"/>
                  </a:moveTo>
                  <a:cubicBezTo>
                    <a:pt x="456" y="0"/>
                    <a:pt x="412" y="7"/>
                    <a:pt x="367" y="24"/>
                  </a:cubicBezTo>
                  <a:cubicBezTo>
                    <a:pt x="245" y="57"/>
                    <a:pt x="134" y="135"/>
                    <a:pt x="79" y="257"/>
                  </a:cubicBezTo>
                  <a:cubicBezTo>
                    <a:pt x="12" y="368"/>
                    <a:pt x="1" y="489"/>
                    <a:pt x="45" y="622"/>
                  </a:cubicBezTo>
                  <a:cubicBezTo>
                    <a:pt x="79" y="745"/>
                    <a:pt x="156" y="844"/>
                    <a:pt x="267" y="900"/>
                  </a:cubicBezTo>
                  <a:cubicBezTo>
                    <a:pt x="345" y="945"/>
                    <a:pt x="422" y="955"/>
                    <a:pt x="500" y="955"/>
                  </a:cubicBezTo>
                  <a:cubicBezTo>
                    <a:pt x="545" y="955"/>
                    <a:pt x="589" y="955"/>
                    <a:pt x="633" y="945"/>
                  </a:cubicBezTo>
                  <a:cubicBezTo>
                    <a:pt x="888" y="866"/>
                    <a:pt x="1033" y="600"/>
                    <a:pt x="954" y="346"/>
                  </a:cubicBezTo>
                  <a:cubicBezTo>
                    <a:pt x="922" y="223"/>
                    <a:pt x="844" y="124"/>
                    <a:pt x="733" y="57"/>
                  </a:cubicBezTo>
                  <a:cubicBezTo>
                    <a:pt x="656" y="22"/>
                    <a:pt x="578" y="0"/>
                    <a:pt x="5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7" name="Google Shape;1477;p35"/>
            <p:cNvSpPr/>
            <p:nvPr/>
          </p:nvSpPr>
          <p:spPr>
            <a:xfrm>
              <a:off x="2177603" y="1426765"/>
              <a:ext cx="66538" cy="61698"/>
            </a:xfrm>
            <a:custGeom>
              <a:avLst/>
              <a:gdLst/>
              <a:ahLst/>
              <a:cxnLst/>
              <a:rect l="l" t="t" r="r" b="b"/>
              <a:pathLst>
                <a:path w="1031" h="956" extrusionOk="0">
                  <a:moveTo>
                    <a:pt x="503" y="0"/>
                  </a:moveTo>
                  <a:cubicBezTo>
                    <a:pt x="457" y="0"/>
                    <a:pt x="410" y="8"/>
                    <a:pt x="366" y="24"/>
                  </a:cubicBezTo>
                  <a:cubicBezTo>
                    <a:pt x="244" y="58"/>
                    <a:pt x="144" y="135"/>
                    <a:pt x="77" y="257"/>
                  </a:cubicBezTo>
                  <a:cubicBezTo>
                    <a:pt x="22" y="368"/>
                    <a:pt x="0" y="490"/>
                    <a:pt x="44" y="623"/>
                  </a:cubicBezTo>
                  <a:cubicBezTo>
                    <a:pt x="77" y="745"/>
                    <a:pt x="155" y="844"/>
                    <a:pt x="277" y="900"/>
                  </a:cubicBezTo>
                  <a:cubicBezTo>
                    <a:pt x="343" y="945"/>
                    <a:pt x="421" y="955"/>
                    <a:pt x="499" y="955"/>
                  </a:cubicBezTo>
                  <a:cubicBezTo>
                    <a:pt x="543" y="955"/>
                    <a:pt x="587" y="955"/>
                    <a:pt x="643" y="945"/>
                  </a:cubicBezTo>
                  <a:cubicBezTo>
                    <a:pt x="887" y="867"/>
                    <a:pt x="1031" y="601"/>
                    <a:pt x="964" y="346"/>
                  </a:cubicBezTo>
                  <a:cubicBezTo>
                    <a:pt x="920" y="224"/>
                    <a:pt x="843" y="124"/>
                    <a:pt x="732" y="58"/>
                  </a:cubicBezTo>
                  <a:cubicBezTo>
                    <a:pt x="662" y="22"/>
                    <a:pt x="583" y="0"/>
                    <a:pt x="50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8" name="Google Shape;1478;p35"/>
            <p:cNvSpPr/>
            <p:nvPr/>
          </p:nvSpPr>
          <p:spPr>
            <a:xfrm>
              <a:off x="2309972" y="1387396"/>
              <a:ext cx="64473" cy="61698"/>
            </a:xfrm>
            <a:custGeom>
              <a:avLst/>
              <a:gdLst/>
              <a:ahLst/>
              <a:cxnLst/>
              <a:rect l="l" t="t" r="r" b="b"/>
              <a:pathLst>
                <a:path w="999" h="956" extrusionOk="0">
                  <a:moveTo>
                    <a:pt x="493" y="1"/>
                  </a:moveTo>
                  <a:cubicBezTo>
                    <a:pt x="446" y="1"/>
                    <a:pt x="400" y="8"/>
                    <a:pt x="355" y="24"/>
                  </a:cubicBezTo>
                  <a:cubicBezTo>
                    <a:pt x="233" y="57"/>
                    <a:pt x="133" y="135"/>
                    <a:pt x="78" y="257"/>
                  </a:cubicBezTo>
                  <a:cubicBezTo>
                    <a:pt x="12" y="368"/>
                    <a:pt x="0" y="490"/>
                    <a:pt x="34" y="623"/>
                  </a:cubicBezTo>
                  <a:cubicBezTo>
                    <a:pt x="100" y="823"/>
                    <a:pt x="288" y="956"/>
                    <a:pt x="499" y="956"/>
                  </a:cubicBezTo>
                  <a:cubicBezTo>
                    <a:pt x="544" y="956"/>
                    <a:pt x="588" y="956"/>
                    <a:pt x="633" y="944"/>
                  </a:cubicBezTo>
                  <a:cubicBezTo>
                    <a:pt x="754" y="900"/>
                    <a:pt x="854" y="823"/>
                    <a:pt x="921" y="712"/>
                  </a:cubicBezTo>
                  <a:cubicBezTo>
                    <a:pt x="976" y="601"/>
                    <a:pt x="998" y="468"/>
                    <a:pt x="954" y="346"/>
                  </a:cubicBezTo>
                  <a:cubicBezTo>
                    <a:pt x="921" y="224"/>
                    <a:pt x="843" y="124"/>
                    <a:pt x="721" y="57"/>
                  </a:cubicBezTo>
                  <a:cubicBezTo>
                    <a:pt x="651" y="23"/>
                    <a:pt x="572" y="1"/>
                    <a:pt x="49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9" name="Google Shape;1479;p35"/>
            <p:cNvSpPr/>
            <p:nvPr/>
          </p:nvSpPr>
          <p:spPr>
            <a:xfrm>
              <a:off x="1636512" y="1512730"/>
              <a:ext cx="63763" cy="115974"/>
            </a:xfrm>
            <a:custGeom>
              <a:avLst/>
              <a:gdLst/>
              <a:ahLst/>
              <a:cxnLst/>
              <a:rect l="l" t="t" r="r" b="b"/>
              <a:pathLst>
                <a:path w="988" h="1797" extrusionOk="0">
                  <a:moveTo>
                    <a:pt x="304" y="0"/>
                  </a:moveTo>
                  <a:cubicBezTo>
                    <a:pt x="277" y="0"/>
                    <a:pt x="250" y="4"/>
                    <a:pt x="223" y="12"/>
                  </a:cubicBezTo>
                  <a:cubicBezTo>
                    <a:pt x="78" y="56"/>
                    <a:pt x="1" y="212"/>
                    <a:pt x="45" y="355"/>
                  </a:cubicBezTo>
                  <a:lnTo>
                    <a:pt x="411" y="1597"/>
                  </a:lnTo>
                  <a:cubicBezTo>
                    <a:pt x="444" y="1720"/>
                    <a:pt x="555" y="1797"/>
                    <a:pt x="677" y="1797"/>
                  </a:cubicBezTo>
                  <a:cubicBezTo>
                    <a:pt x="699" y="1797"/>
                    <a:pt x="733" y="1786"/>
                    <a:pt x="755" y="1786"/>
                  </a:cubicBezTo>
                  <a:cubicBezTo>
                    <a:pt x="899" y="1742"/>
                    <a:pt x="987" y="1587"/>
                    <a:pt x="943" y="1442"/>
                  </a:cubicBezTo>
                  <a:lnTo>
                    <a:pt x="578" y="200"/>
                  </a:lnTo>
                  <a:cubicBezTo>
                    <a:pt x="541" y="82"/>
                    <a:pt x="429" y="0"/>
                    <a:pt x="30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80" name="Google Shape;1480;p35"/>
            <p:cNvSpPr/>
            <p:nvPr/>
          </p:nvSpPr>
          <p:spPr>
            <a:xfrm>
              <a:off x="1768235" y="1473362"/>
              <a:ext cx="63699" cy="116038"/>
            </a:xfrm>
            <a:custGeom>
              <a:avLst/>
              <a:gdLst/>
              <a:ahLst/>
              <a:cxnLst/>
              <a:rect l="l" t="t" r="r" b="b"/>
              <a:pathLst>
                <a:path w="987" h="1798" extrusionOk="0">
                  <a:moveTo>
                    <a:pt x="309" y="0"/>
                  </a:moveTo>
                  <a:cubicBezTo>
                    <a:pt x="284" y="0"/>
                    <a:pt x="258" y="4"/>
                    <a:pt x="233" y="12"/>
                  </a:cubicBezTo>
                  <a:cubicBezTo>
                    <a:pt x="89" y="56"/>
                    <a:pt x="0" y="211"/>
                    <a:pt x="45" y="356"/>
                  </a:cubicBezTo>
                  <a:lnTo>
                    <a:pt x="410" y="1598"/>
                  </a:lnTo>
                  <a:cubicBezTo>
                    <a:pt x="454" y="1719"/>
                    <a:pt x="565" y="1797"/>
                    <a:pt x="676" y="1797"/>
                  </a:cubicBezTo>
                  <a:cubicBezTo>
                    <a:pt x="710" y="1797"/>
                    <a:pt x="732" y="1786"/>
                    <a:pt x="765" y="1786"/>
                  </a:cubicBezTo>
                  <a:cubicBezTo>
                    <a:pt x="910" y="1741"/>
                    <a:pt x="987" y="1586"/>
                    <a:pt x="942" y="1443"/>
                  </a:cubicBezTo>
                  <a:lnTo>
                    <a:pt x="577" y="201"/>
                  </a:lnTo>
                  <a:cubicBezTo>
                    <a:pt x="540" y="81"/>
                    <a:pt x="428" y="0"/>
                    <a:pt x="30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81" name="Google Shape;1481;p35"/>
            <p:cNvSpPr/>
            <p:nvPr/>
          </p:nvSpPr>
          <p:spPr>
            <a:xfrm>
              <a:off x="1900604" y="1433993"/>
              <a:ext cx="63763" cy="116038"/>
            </a:xfrm>
            <a:custGeom>
              <a:avLst/>
              <a:gdLst/>
              <a:ahLst/>
              <a:cxnLst/>
              <a:rect l="l" t="t" r="r" b="b"/>
              <a:pathLst>
                <a:path w="988" h="1798" extrusionOk="0">
                  <a:moveTo>
                    <a:pt x="310" y="1"/>
                  </a:moveTo>
                  <a:cubicBezTo>
                    <a:pt x="284" y="1"/>
                    <a:pt x="259" y="4"/>
                    <a:pt x="234" y="12"/>
                  </a:cubicBezTo>
                  <a:cubicBezTo>
                    <a:pt x="78" y="57"/>
                    <a:pt x="0" y="212"/>
                    <a:pt x="45" y="355"/>
                  </a:cubicBezTo>
                  <a:lnTo>
                    <a:pt x="411" y="1597"/>
                  </a:lnTo>
                  <a:cubicBezTo>
                    <a:pt x="444" y="1720"/>
                    <a:pt x="555" y="1797"/>
                    <a:pt x="677" y="1797"/>
                  </a:cubicBezTo>
                  <a:cubicBezTo>
                    <a:pt x="699" y="1797"/>
                    <a:pt x="732" y="1786"/>
                    <a:pt x="754" y="1786"/>
                  </a:cubicBezTo>
                  <a:cubicBezTo>
                    <a:pt x="899" y="1742"/>
                    <a:pt x="988" y="1587"/>
                    <a:pt x="943" y="1442"/>
                  </a:cubicBezTo>
                  <a:lnTo>
                    <a:pt x="577" y="200"/>
                  </a:lnTo>
                  <a:cubicBezTo>
                    <a:pt x="540" y="82"/>
                    <a:pt x="428" y="1"/>
                    <a:pt x="3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82" name="Google Shape;1482;p35"/>
            <p:cNvSpPr/>
            <p:nvPr/>
          </p:nvSpPr>
          <p:spPr>
            <a:xfrm>
              <a:off x="2032263" y="1394625"/>
              <a:ext cx="64473" cy="116038"/>
            </a:xfrm>
            <a:custGeom>
              <a:avLst/>
              <a:gdLst/>
              <a:ahLst/>
              <a:cxnLst/>
              <a:rect l="l" t="t" r="r" b="b"/>
              <a:pathLst>
                <a:path w="999" h="1798" extrusionOk="0">
                  <a:moveTo>
                    <a:pt x="310" y="0"/>
                  </a:moveTo>
                  <a:cubicBezTo>
                    <a:pt x="285" y="0"/>
                    <a:pt x="259" y="4"/>
                    <a:pt x="234" y="12"/>
                  </a:cubicBezTo>
                  <a:cubicBezTo>
                    <a:pt x="89" y="56"/>
                    <a:pt x="1" y="211"/>
                    <a:pt x="45" y="356"/>
                  </a:cubicBezTo>
                  <a:lnTo>
                    <a:pt x="422" y="1598"/>
                  </a:lnTo>
                  <a:cubicBezTo>
                    <a:pt x="456" y="1720"/>
                    <a:pt x="567" y="1798"/>
                    <a:pt x="688" y="1798"/>
                  </a:cubicBezTo>
                  <a:cubicBezTo>
                    <a:pt x="710" y="1798"/>
                    <a:pt x="732" y="1786"/>
                    <a:pt x="766" y="1786"/>
                  </a:cubicBezTo>
                  <a:cubicBezTo>
                    <a:pt x="910" y="1742"/>
                    <a:pt x="999" y="1586"/>
                    <a:pt x="954" y="1443"/>
                  </a:cubicBezTo>
                  <a:lnTo>
                    <a:pt x="577" y="201"/>
                  </a:lnTo>
                  <a:cubicBezTo>
                    <a:pt x="541" y="82"/>
                    <a:pt x="429" y="0"/>
                    <a:pt x="31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83" name="Google Shape;1483;p35"/>
            <p:cNvSpPr/>
            <p:nvPr/>
          </p:nvSpPr>
          <p:spPr>
            <a:xfrm>
              <a:off x="2164696" y="1355256"/>
              <a:ext cx="63699" cy="116038"/>
            </a:xfrm>
            <a:custGeom>
              <a:avLst/>
              <a:gdLst/>
              <a:ahLst/>
              <a:cxnLst/>
              <a:rect l="l" t="t" r="r" b="b"/>
              <a:pathLst>
                <a:path w="987" h="1798" extrusionOk="0">
                  <a:moveTo>
                    <a:pt x="309" y="1"/>
                  </a:moveTo>
                  <a:cubicBezTo>
                    <a:pt x="284" y="1"/>
                    <a:pt x="258" y="5"/>
                    <a:pt x="233" y="12"/>
                  </a:cubicBezTo>
                  <a:cubicBezTo>
                    <a:pt x="89" y="57"/>
                    <a:pt x="0" y="212"/>
                    <a:pt x="45" y="356"/>
                  </a:cubicBezTo>
                  <a:lnTo>
                    <a:pt x="410" y="1598"/>
                  </a:lnTo>
                  <a:cubicBezTo>
                    <a:pt x="444" y="1720"/>
                    <a:pt x="555" y="1797"/>
                    <a:pt x="676" y="1797"/>
                  </a:cubicBezTo>
                  <a:cubicBezTo>
                    <a:pt x="710" y="1797"/>
                    <a:pt x="732" y="1787"/>
                    <a:pt x="755" y="1787"/>
                  </a:cubicBezTo>
                  <a:cubicBezTo>
                    <a:pt x="910" y="1742"/>
                    <a:pt x="987" y="1587"/>
                    <a:pt x="943" y="1442"/>
                  </a:cubicBezTo>
                  <a:lnTo>
                    <a:pt x="577" y="200"/>
                  </a:lnTo>
                  <a:cubicBezTo>
                    <a:pt x="541" y="82"/>
                    <a:pt x="429" y="1"/>
                    <a:pt x="30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84" name="Google Shape;1484;p35"/>
            <p:cNvSpPr/>
            <p:nvPr/>
          </p:nvSpPr>
          <p:spPr>
            <a:xfrm>
              <a:off x="2297064" y="1315888"/>
              <a:ext cx="63763" cy="116038"/>
            </a:xfrm>
            <a:custGeom>
              <a:avLst/>
              <a:gdLst/>
              <a:ahLst/>
              <a:cxnLst/>
              <a:rect l="l" t="t" r="r" b="b"/>
              <a:pathLst>
                <a:path w="988" h="1798" extrusionOk="0">
                  <a:moveTo>
                    <a:pt x="303" y="1"/>
                  </a:moveTo>
                  <a:cubicBezTo>
                    <a:pt x="277" y="1"/>
                    <a:pt x="249" y="4"/>
                    <a:pt x="222" y="12"/>
                  </a:cubicBezTo>
                  <a:cubicBezTo>
                    <a:pt x="79" y="56"/>
                    <a:pt x="0" y="212"/>
                    <a:pt x="45" y="356"/>
                  </a:cubicBezTo>
                  <a:lnTo>
                    <a:pt x="411" y="1598"/>
                  </a:lnTo>
                  <a:cubicBezTo>
                    <a:pt x="444" y="1720"/>
                    <a:pt x="555" y="1798"/>
                    <a:pt x="677" y="1798"/>
                  </a:cubicBezTo>
                  <a:cubicBezTo>
                    <a:pt x="699" y="1798"/>
                    <a:pt x="732" y="1786"/>
                    <a:pt x="754" y="1786"/>
                  </a:cubicBezTo>
                  <a:cubicBezTo>
                    <a:pt x="899" y="1742"/>
                    <a:pt x="988" y="1587"/>
                    <a:pt x="943" y="1443"/>
                  </a:cubicBezTo>
                  <a:lnTo>
                    <a:pt x="577" y="201"/>
                  </a:lnTo>
                  <a:cubicBezTo>
                    <a:pt x="540" y="82"/>
                    <a:pt x="429" y="1"/>
                    <a:pt x="3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85" name="Google Shape;1485;p35"/>
            <p:cNvSpPr/>
            <p:nvPr/>
          </p:nvSpPr>
          <p:spPr>
            <a:xfrm>
              <a:off x="1847618" y="1768239"/>
              <a:ext cx="39497" cy="113844"/>
            </a:xfrm>
            <a:custGeom>
              <a:avLst/>
              <a:gdLst/>
              <a:ahLst/>
              <a:cxnLst/>
              <a:rect l="l" t="t" r="r" b="b"/>
              <a:pathLst>
                <a:path w="612" h="1764" extrusionOk="0">
                  <a:moveTo>
                    <a:pt x="101" y="1"/>
                  </a:moveTo>
                  <a:lnTo>
                    <a:pt x="1" y="33"/>
                  </a:lnTo>
                  <a:cubicBezTo>
                    <a:pt x="57" y="455"/>
                    <a:pt x="145" y="888"/>
                    <a:pt x="278" y="1320"/>
                  </a:cubicBezTo>
                  <a:cubicBezTo>
                    <a:pt x="323" y="1475"/>
                    <a:pt x="367" y="1620"/>
                    <a:pt x="422" y="1763"/>
                  </a:cubicBezTo>
                  <a:lnTo>
                    <a:pt x="611" y="1708"/>
                  </a:lnTo>
                  <a:lnTo>
                    <a:pt x="101" y="1"/>
                  </a:lnTo>
                  <a:close/>
                </a:path>
              </a:pathLst>
            </a:custGeom>
            <a:solidFill>
              <a:srgbClr val="DDDEF0"/>
            </a:solidFill>
            <a:ln>
              <a:noFill/>
            </a:ln>
          </p:spPr>
          <p:txBody>
            <a:bodyPr spcFirstLastPara="1" wrap="square" lIns="91425" tIns="91425" rIns="91425" bIns="91425" anchor="ctr" anchorCtr="0">
              <a:noAutofit/>
            </a:bodyPr>
            <a:lstStyle/>
            <a:p>
              <a:endParaRPr/>
            </a:p>
          </p:txBody>
        </p:sp>
        <p:sp>
          <p:nvSpPr>
            <p:cNvPr id="1486" name="Google Shape;1486;p35"/>
            <p:cNvSpPr/>
            <p:nvPr/>
          </p:nvSpPr>
          <p:spPr>
            <a:xfrm>
              <a:off x="1729577" y="1770368"/>
              <a:ext cx="145338" cy="145338"/>
            </a:xfrm>
            <a:custGeom>
              <a:avLst/>
              <a:gdLst/>
              <a:ahLst/>
              <a:cxnLst/>
              <a:rect l="l" t="t" r="r" b="b"/>
              <a:pathLst>
                <a:path w="2252" h="2252" extrusionOk="0">
                  <a:moveTo>
                    <a:pt x="1830" y="0"/>
                  </a:moveTo>
                  <a:lnTo>
                    <a:pt x="0" y="544"/>
                  </a:lnTo>
                  <a:lnTo>
                    <a:pt x="511" y="2252"/>
                  </a:lnTo>
                  <a:lnTo>
                    <a:pt x="2251" y="1730"/>
                  </a:lnTo>
                  <a:cubicBezTo>
                    <a:pt x="2196" y="1587"/>
                    <a:pt x="2152" y="1442"/>
                    <a:pt x="2107" y="1287"/>
                  </a:cubicBezTo>
                  <a:cubicBezTo>
                    <a:pt x="1974" y="855"/>
                    <a:pt x="1886" y="422"/>
                    <a:pt x="183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87" name="Google Shape;1487;p35"/>
            <p:cNvSpPr/>
            <p:nvPr/>
          </p:nvSpPr>
          <p:spPr>
            <a:xfrm>
              <a:off x="1912027" y="1713832"/>
              <a:ext cx="157536" cy="147533"/>
            </a:xfrm>
            <a:custGeom>
              <a:avLst/>
              <a:gdLst/>
              <a:ahLst/>
              <a:cxnLst/>
              <a:rect l="l" t="t" r="r" b="b"/>
              <a:pathLst>
                <a:path w="2441" h="2286" extrusionOk="0">
                  <a:moveTo>
                    <a:pt x="1930" y="1"/>
                  </a:moveTo>
                  <a:lnTo>
                    <a:pt x="1" y="577"/>
                  </a:lnTo>
                  <a:lnTo>
                    <a:pt x="511" y="2285"/>
                  </a:lnTo>
                  <a:lnTo>
                    <a:pt x="2440" y="1708"/>
                  </a:lnTo>
                  <a:lnTo>
                    <a:pt x="193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88" name="Google Shape;1488;p35"/>
            <p:cNvSpPr/>
            <p:nvPr/>
          </p:nvSpPr>
          <p:spPr>
            <a:xfrm>
              <a:off x="2094542" y="1659491"/>
              <a:ext cx="157536" cy="147468"/>
            </a:xfrm>
            <a:custGeom>
              <a:avLst/>
              <a:gdLst/>
              <a:ahLst/>
              <a:cxnLst/>
              <a:rect l="l" t="t" r="r" b="b"/>
              <a:pathLst>
                <a:path w="2441" h="2285" extrusionOk="0">
                  <a:moveTo>
                    <a:pt x="1930" y="0"/>
                  </a:moveTo>
                  <a:lnTo>
                    <a:pt x="1" y="577"/>
                  </a:lnTo>
                  <a:lnTo>
                    <a:pt x="511" y="2284"/>
                  </a:lnTo>
                  <a:lnTo>
                    <a:pt x="2440" y="1708"/>
                  </a:lnTo>
                  <a:lnTo>
                    <a:pt x="193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89" name="Google Shape;1489;p35"/>
            <p:cNvSpPr/>
            <p:nvPr/>
          </p:nvSpPr>
          <p:spPr>
            <a:xfrm>
              <a:off x="2122423" y="1690018"/>
              <a:ext cx="85964" cy="33947"/>
            </a:xfrm>
            <a:custGeom>
              <a:avLst/>
              <a:gdLst/>
              <a:ahLst/>
              <a:cxnLst/>
              <a:rect l="l" t="t" r="r" b="b"/>
              <a:pathLst>
                <a:path w="1332" h="526" extrusionOk="0">
                  <a:moveTo>
                    <a:pt x="1225" y="1"/>
                  </a:moveTo>
                  <a:cubicBezTo>
                    <a:pt x="1216" y="1"/>
                    <a:pt x="1207" y="2"/>
                    <a:pt x="1198" y="3"/>
                  </a:cubicBezTo>
                  <a:lnTo>
                    <a:pt x="79" y="336"/>
                  </a:lnTo>
                  <a:cubicBezTo>
                    <a:pt x="23" y="358"/>
                    <a:pt x="1" y="403"/>
                    <a:pt x="12" y="459"/>
                  </a:cubicBezTo>
                  <a:cubicBezTo>
                    <a:pt x="23" y="503"/>
                    <a:pt x="57" y="525"/>
                    <a:pt x="101" y="525"/>
                  </a:cubicBezTo>
                  <a:lnTo>
                    <a:pt x="134" y="525"/>
                  </a:lnTo>
                  <a:lnTo>
                    <a:pt x="1254" y="181"/>
                  </a:lnTo>
                  <a:cubicBezTo>
                    <a:pt x="1309" y="170"/>
                    <a:pt x="1331" y="114"/>
                    <a:pt x="1321" y="70"/>
                  </a:cubicBezTo>
                  <a:cubicBezTo>
                    <a:pt x="1311" y="24"/>
                    <a:pt x="1271" y="1"/>
                    <a:pt x="122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0" name="Google Shape;1490;p35"/>
            <p:cNvSpPr/>
            <p:nvPr/>
          </p:nvSpPr>
          <p:spPr>
            <a:xfrm>
              <a:off x="2130361" y="1716285"/>
              <a:ext cx="85899" cy="34076"/>
            </a:xfrm>
            <a:custGeom>
              <a:avLst/>
              <a:gdLst/>
              <a:ahLst/>
              <a:cxnLst/>
              <a:rect l="l" t="t" r="r" b="b"/>
              <a:pathLst>
                <a:path w="1331" h="528" extrusionOk="0">
                  <a:moveTo>
                    <a:pt x="1233" y="0"/>
                  </a:moveTo>
                  <a:cubicBezTo>
                    <a:pt x="1221" y="0"/>
                    <a:pt x="1210" y="2"/>
                    <a:pt x="1198" y="7"/>
                  </a:cubicBezTo>
                  <a:lnTo>
                    <a:pt x="77" y="340"/>
                  </a:lnTo>
                  <a:cubicBezTo>
                    <a:pt x="22" y="350"/>
                    <a:pt x="0" y="406"/>
                    <a:pt x="11" y="461"/>
                  </a:cubicBezTo>
                  <a:cubicBezTo>
                    <a:pt x="22" y="495"/>
                    <a:pt x="55" y="528"/>
                    <a:pt x="100" y="528"/>
                  </a:cubicBezTo>
                  <a:lnTo>
                    <a:pt x="133" y="528"/>
                  </a:lnTo>
                  <a:lnTo>
                    <a:pt x="1253" y="185"/>
                  </a:lnTo>
                  <a:cubicBezTo>
                    <a:pt x="1309" y="173"/>
                    <a:pt x="1331" y="118"/>
                    <a:pt x="1319" y="74"/>
                  </a:cubicBezTo>
                  <a:cubicBezTo>
                    <a:pt x="1311" y="30"/>
                    <a:pt x="1275" y="0"/>
                    <a:pt x="123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1" name="Google Shape;1491;p35"/>
            <p:cNvSpPr/>
            <p:nvPr/>
          </p:nvSpPr>
          <p:spPr>
            <a:xfrm>
              <a:off x="2137525" y="1742681"/>
              <a:ext cx="86609" cy="34205"/>
            </a:xfrm>
            <a:custGeom>
              <a:avLst/>
              <a:gdLst/>
              <a:ahLst/>
              <a:cxnLst/>
              <a:rect l="l" t="t" r="r" b="b"/>
              <a:pathLst>
                <a:path w="1342" h="530" extrusionOk="0">
                  <a:moveTo>
                    <a:pt x="1243" y="1"/>
                  </a:moveTo>
                  <a:cubicBezTo>
                    <a:pt x="1232" y="1"/>
                    <a:pt x="1220" y="3"/>
                    <a:pt x="1208" y="8"/>
                  </a:cubicBezTo>
                  <a:lnTo>
                    <a:pt x="89" y="341"/>
                  </a:lnTo>
                  <a:cubicBezTo>
                    <a:pt x="33" y="352"/>
                    <a:pt x="0" y="407"/>
                    <a:pt x="22" y="452"/>
                  </a:cubicBezTo>
                  <a:cubicBezTo>
                    <a:pt x="33" y="496"/>
                    <a:pt x="67" y="530"/>
                    <a:pt x="111" y="530"/>
                  </a:cubicBezTo>
                  <a:cubicBezTo>
                    <a:pt x="122" y="530"/>
                    <a:pt x="133" y="530"/>
                    <a:pt x="133" y="518"/>
                  </a:cubicBezTo>
                  <a:lnTo>
                    <a:pt x="1264" y="185"/>
                  </a:lnTo>
                  <a:cubicBezTo>
                    <a:pt x="1319" y="175"/>
                    <a:pt x="1341" y="119"/>
                    <a:pt x="1331" y="64"/>
                  </a:cubicBezTo>
                  <a:cubicBezTo>
                    <a:pt x="1313" y="29"/>
                    <a:pt x="1282" y="1"/>
                    <a:pt x="124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2" name="Google Shape;1492;p35"/>
            <p:cNvSpPr/>
            <p:nvPr/>
          </p:nvSpPr>
          <p:spPr>
            <a:xfrm>
              <a:off x="2276348" y="1605085"/>
              <a:ext cx="158181" cy="147468"/>
            </a:xfrm>
            <a:custGeom>
              <a:avLst/>
              <a:gdLst/>
              <a:ahLst/>
              <a:cxnLst/>
              <a:rect l="l" t="t" r="r" b="b"/>
              <a:pathLst>
                <a:path w="2451" h="2285" extrusionOk="0">
                  <a:moveTo>
                    <a:pt x="1940" y="0"/>
                  </a:moveTo>
                  <a:lnTo>
                    <a:pt x="0" y="577"/>
                  </a:lnTo>
                  <a:lnTo>
                    <a:pt x="510" y="2285"/>
                  </a:lnTo>
                  <a:lnTo>
                    <a:pt x="2450" y="1708"/>
                  </a:lnTo>
                  <a:lnTo>
                    <a:pt x="194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93" name="Google Shape;1493;p35"/>
            <p:cNvSpPr/>
            <p:nvPr/>
          </p:nvSpPr>
          <p:spPr>
            <a:xfrm>
              <a:off x="1894150" y="1927133"/>
              <a:ext cx="18716" cy="37238"/>
            </a:xfrm>
            <a:custGeom>
              <a:avLst/>
              <a:gdLst/>
              <a:ahLst/>
              <a:cxnLst/>
              <a:rect l="l" t="t" r="r" b="b"/>
              <a:pathLst>
                <a:path w="290" h="577" extrusionOk="0">
                  <a:moveTo>
                    <a:pt x="112" y="0"/>
                  </a:moveTo>
                  <a:lnTo>
                    <a:pt x="1" y="33"/>
                  </a:lnTo>
                  <a:cubicBezTo>
                    <a:pt x="90" y="211"/>
                    <a:pt x="189" y="399"/>
                    <a:pt x="289" y="577"/>
                  </a:cubicBezTo>
                  <a:lnTo>
                    <a:pt x="112" y="0"/>
                  </a:lnTo>
                  <a:close/>
                </a:path>
              </a:pathLst>
            </a:custGeom>
            <a:solidFill>
              <a:srgbClr val="DDDEF0"/>
            </a:solidFill>
            <a:ln>
              <a:noFill/>
            </a:ln>
          </p:spPr>
          <p:txBody>
            <a:bodyPr spcFirstLastPara="1" wrap="square" lIns="91425" tIns="91425" rIns="91425" bIns="91425" anchor="ctr" anchorCtr="0">
              <a:noAutofit/>
            </a:bodyPr>
            <a:lstStyle/>
            <a:p>
              <a:endParaRPr/>
            </a:p>
          </p:txBody>
        </p:sp>
        <p:sp>
          <p:nvSpPr>
            <p:cNvPr id="1494" name="Google Shape;1494;p35"/>
            <p:cNvSpPr/>
            <p:nvPr/>
          </p:nvSpPr>
          <p:spPr>
            <a:xfrm>
              <a:off x="1776819" y="1929262"/>
              <a:ext cx="158181" cy="145338"/>
            </a:xfrm>
            <a:custGeom>
              <a:avLst/>
              <a:gdLst/>
              <a:ahLst/>
              <a:cxnLst/>
              <a:rect l="l" t="t" r="r" b="b"/>
              <a:pathLst>
                <a:path w="2451" h="2252" extrusionOk="0">
                  <a:moveTo>
                    <a:pt x="1819" y="0"/>
                  </a:moveTo>
                  <a:lnTo>
                    <a:pt x="0" y="544"/>
                  </a:lnTo>
                  <a:lnTo>
                    <a:pt x="510" y="2252"/>
                  </a:lnTo>
                  <a:lnTo>
                    <a:pt x="2451" y="1675"/>
                  </a:lnTo>
                  <a:lnTo>
                    <a:pt x="2107" y="544"/>
                  </a:lnTo>
                  <a:cubicBezTo>
                    <a:pt x="2007" y="366"/>
                    <a:pt x="1908" y="178"/>
                    <a:pt x="18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95" name="Google Shape;1495;p35"/>
            <p:cNvSpPr/>
            <p:nvPr/>
          </p:nvSpPr>
          <p:spPr>
            <a:xfrm>
              <a:off x="1959269" y="1872727"/>
              <a:ext cx="157536" cy="147468"/>
            </a:xfrm>
            <a:custGeom>
              <a:avLst/>
              <a:gdLst/>
              <a:ahLst/>
              <a:cxnLst/>
              <a:rect l="l" t="t" r="r" b="b"/>
              <a:pathLst>
                <a:path w="2441" h="2285" extrusionOk="0">
                  <a:moveTo>
                    <a:pt x="1930" y="1"/>
                  </a:moveTo>
                  <a:lnTo>
                    <a:pt x="1" y="577"/>
                  </a:lnTo>
                  <a:lnTo>
                    <a:pt x="511" y="2285"/>
                  </a:lnTo>
                  <a:lnTo>
                    <a:pt x="2440" y="1708"/>
                  </a:lnTo>
                  <a:lnTo>
                    <a:pt x="193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96" name="Google Shape;1496;p35"/>
            <p:cNvSpPr/>
            <p:nvPr/>
          </p:nvSpPr>
          <p:spPr>
            <a:xfrm>
              <a:off x="2141785" y="1818320"/>
              <a:ext cx="157536" cy="147533"/>
            </a:xfrm>
            <a:custGeom>
              <a:avLst/>
              <a:gdLst/>
              <a:ahLst/>
              <a:cxnLst/>
              <a:rect l="l" t="t" r="r" b="b"/>
              <a:pathLst>
                <a:path w="2441" h="2286" extrusionOk="0">
                  <a:moveTo>
                    <a:pt x="1930" y="1"/>
                  </a:moveTo>
                  <a:lnTo>
                    <a:pt x="1" y="577"/>
                  </a:lnTo>
                  <a:lnTo>
                    <a:pt x="511" y="2285"/>
                  </a:lnTo>
                  <a:lnTo>
                    <a:pt x="2440" y="1708"/>
                  </a:lnTo>
                  <a:lnTo>
                    <a:pt x="193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97" name="Google Shape;1497;p35"/>
            <p:cNvSpPr/>
            <p:nvPr/>
          </p:nvSpPr>
          <p:spPr>
            <a:xfrm>
              <a:off x="2324235" y="1763979"/>
              <a:ext cx="157536" cy="147468"/>
            </a:xfrm>
            <a:custGeom>
              <a:avLst/>
              <a:gdLst/>
              <a:ahLst/>
              <a:cxnLst/>
              <a:rect l="l" t="t" r="r" b="b"/>
              <a:pathLst>
                <a:path w="2441" h="2285" extrusionOk="0">
                  <a:moveTo>
                    <a:pt x="1930" y="0"/>
                  </a:moveTo>
                  <a:lnTo>
                    <a:pt x="1" y="577"/>
                  </a:lnTo>
                  <a:lnTo>
                    <a:pt x="511" y="2284"/>
                  </a:lnTo>
                  <a:lnTo>
                    <a:pt x="2440" y="1708"/>
                  </a:lnTo>
                  <a:lnTo>
                    <a:pt x="193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98" name="Google Shape;1498;p35"/>
            <p:cNvSpPr/>
            <p:nvPr/>
          </p:nvSpPr>
          <p:spPr>
            <a:xfrm>
              <a:off x="1823287" y="2083122"/>
              <a:ext cx="158246" cy="148178"/>
            </a:xfrm>
            <a:custGeom>
              <a:avLst/>
              <a:gdLst/>
              <a:ahLst/>
              <a:cxnLst/>
              <a:rect l="l" t="t" r="r" b="b"/>
              <a:pathLst>
                <a:path w="2452" h="2296" extrusionOk="0">
                  <a:moveTo>
                    <a:pt x="1942" y="1"/>
                  </a:moveTo>
                  <a:lnTo>
                    <a:pt x="1" y="577"/>
                  </a:lnTo>
                  <a:lnTo>
                    <a:pt x="511" y="2296"/>
                  </a:lnTo>
                  <a:lnTo>
                    <a:pt x="2452" y="1719"/>
                  </a:lnTo>
                  <a:lnTo>
                    <a:pt x="194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99" name="Google Shape;1499;p35"/>
            <p:cNvSpPr/>
            <p:nvPr/>
          </p:nvSpPr>
          <p:spPr>
            <a:xfrm>
              <a:off x="2005802" y="2028716"/>
              <a:ext cx="158181" cy="128171"/>
            </a:xfrm>
            <a:custGeom>
              <a:avLst/>
              <a:gdLst/>
              <a:ahLst/>
              <a:cxnLst/>
              <a:rect l="l" t="t" r="r" b="b"/>
              <a:pathLst>
                <a:path w="2451" h="1986" extrusionOk="0">
                  <a:moveTo>
                    <a:pt x="1941" y="1"/>
                  </a:moveTo>
                  <a:lnTo>
                    <a:pt x="1" y="577"/>
                  </a:lnTo>
                  <a:lnTo>
                    <a:pt x="100" y="921"/>
                  </a:lnTo>
                  <a:cubicBezTo>
                    <a:pt x="544" y="1332"/>
                    <a:pt x="1032" y="1686"/>
                    <a:pt x="1553" y="1985"/>
                  </a:cubicBezTo>
                  <a:lnTo>
                    <a:pt x="2451" y="1719"/>
                  </a:lnTo>
                  <a:lnTo>
                    <a:pt x="194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00" name="Google Shape;1500;p35"/>
            <p:cNvSpPr/>
            <p:nvPr/>
          </p:nvSpPr>
          <p:spPr>
            <a:xfrm>
              <a:off x="2012256" y="2088092"/>
              <a:ext cx="93838" cy="88804"/>
            </a:xfrm>
            <a:custGeom>
              <a:avLst/>
              <a:gdLst/>
              <a:ahLst/>
              <a:cxnLst/>
              <a:rect l="l" t="t" r="r" b="b"/>
              <a:pathLst>
                <a:path w="1454" h="1376" extrusionOk="0">
                  <a:moveTo>
                    <a:pt x="0" y="1"/>
                  </a:moveTo>
                  <a:lnTo>
                    <a:pt x="411" y="1376"/>
                  </a:lnTo>
                  <a:lnTo>
                    <a:pt x="1453" y="1065"/>
                  </a:lnTo>
                  <a:cubicBezTo>
                    <a:pt x="932" y="766"/>
                    <a:pt x="444" y="412"/>
                    <a:pt x="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01" name="Google Shape;1501;p35"/>
            <p:cNvSpPr/>
            <p:nvPr/>
          </p:nvSpPr>
          <p:spPr>
            <a:xfrm>
              <a:off x="2188252" y="1974375"/>
              <a:ext cx="157536" cy="148178"/>
            </a:xfrm>
            <a:custGeom>
              <a:avLst/>
              <a:gdLst/>
              <a:ahLst/>
              <a:cxnLst/>
              <a:rect l="l" t="t" r="r" b="b"/>
              <a:pathLst>
                <a:path w="2441" h="2296" extrusionOk="0">
                  <a:moveTo>
                    <a:pt x="1930" y="0"/>
                  </a:moveTo>
                  <a:lnTo>
                    <a:pt x="1" y="577"/>
                  </a:lnTo>
                  <a:lnTo>
                    <a:pt x="511" y="2295"/>
                  </a:lnTo>
                  <a:lnTo>
                    <a:pt x="2440" y="1718"/>
                  </a:lnTo>
                  <a:lnTo>
                    <a:pt x="193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02" name="Google Shape;1502;p35"/>
            <p:cNvSpPr/>
            <p:nvPr/>
          </p:nvSpPr>
          <p:spPr>
            <a:xfrm>
              <a:off x="2370832" y="1919969"/>
              <a:ext cx="157472" cy="148178"/>
            </a:xfrm>
            <a:custGeom>
              <a:avLst/>
              <a:gdLst/>
              <a:ahLst/>
              <a:cxnLst/>
              <a:rect l="l" t="t" r="r" b="b"/>
              <a:pathLst>
                <a:path w="2440" h="2296" extrusionOk="0">
                  <a:moveTo>
                    <a:pt x="1929" y="0"/>
                  </a:moveTo>
                  <a:lnTo>
                    <a:pt x="0" y="577"/>
                  </a:lnTo>
                  <a:lnTo>
                    <a:pt x="510" y="2295"/>
                  </a:lnTo>
                  <a:lnTo>
                    <a:pt x="2440" y="1719"/>
                  </a:lnTo>
                  <a:lnTo>
                    <a:pt x="192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03" name="Google Shape;1503;p35"/>
            <p:cNvSpPr/>
            <p:nvPr/>
          </p:nvSpPr>
          <p:spPr>
            <a:xfrm>
              <a:off x="2033682" y="2059372"/>
              <a:ext cx="86674" cy="33818"/>
            </a:xfrm>
            <a:custGeom>
              <a:avLst/>
              <a:gdLst/>
              <a:ahLst/>
              <a:cxnLst/>
              <a:rect l="l" t="t" r="r" b="b"/>
              <a:pathLst>
                <a:path w="1343" h="524" extrusionOk="0">
                  <a:moveTo>
                    <a:pt x="1227" y="0"/>
                  </a:moveTo>
                  <a:cubicBezTo>
                    <a:pt x="1221" y="0"/>
                    <a:pt x="1216" y="1"/>
                    <a:pt x="1210" y="2"/>
                  </a:cubicBezTo>
                  <a:lnTo>
                    <a:pt x="79" y="346"/>
                  </a:lnTo>
                  <a:cubicBezTo>
                    <a:pt x="23" y="357"/>
                    <a:pt x="1" y="413"/>
                    <a:pt x="12" y="457"/>
                  </a:cubicBezTo>
                  <a:cubicBezTo>
                    <a:pt x="23" y="502"/>
                    <a:pt x="67" y="524"/>
                    <a:pt x="101" y="524"/>
                  </a:cubicBezTo>
                  <a:lnTo>
                    <a:pt x="134" y="524"/>
                  </a:lnTo>
                  <a:lnTo>
                    <a:pt x="1254" y="191"/>
                  </a:lnTo>
                  <a:cubicBezTo>
                    <a:pt x="1309" y="169"/>
                    <a:pt x="1343" y="125"/>
                    <a:pt x="1321" y="69"/>
                  </a:cubicBezTo>
                  <a:cubicBezTo>
                    <a:pt x="1311" y="30"/>
                    <a:pt x="1268" y="0"/>
                    <a:pt x="122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04" name="Google Shape;1504;p35"/>
            <p:cNvSpPr/>
            <p:nvPr/>
          </p:nvSpPr>
          <p:spPr>
            <a:xfrm>
              <a:off x="2041621" y="2085833"/>
              <a:ext cx="86609" cy="33818"/>
            </a:xfrm>
            <a:custGeom>
              <a:avLst/>
              <a:gdLst/>
              <a:ahLst/>
              <a:cxnLst/>
              <a:rect l="l" t="t" r="r" b="b"/>
              <a:pathLst>
                <a:path w="1342" h="524" extrusionOk="0">
                  <a:moveTo>
                    <a:pt x="1232" y="0"/>
                  </a:moveTo>
                  <a:cubicBezTo>
                    <a:pt x="1224" y="0"/>
                    <a:pt x="1216" y="1"/>
                    <a:pt x="1208" y="3"/>
                  </a:cubicBezTo>
                  <a:lnTo>
                    <a:pt x="77" y="336"/>
                  </a:lnTo>
                  <a:cubicBezTo>
                    <a:pt x="22" y="358"/>
                    <a:pt x="0" y="402"/>
                    <a:pt x="11" y="457"/>
                  </a:cubicBezTo>
                  <a:cubicBezTo>
                    <a:pt x="22" y="502"/>
                    <a:pt x="67" y="524"/>
                    <a:pt x="100" y="524"/>
                  </a:cubicBezTo>
                  <a:lnTo>
                    <a:pt x="133" y="524"/>
                  </a:lnTo>
                  <a:lnTo>
                    <a:pt x="1253" y="191"/>
                  </a:lnTo>
                  <a:cubicBezTo>
                    <a:pt x="1309" y="169"/>
                    <a:pt x="1341" y="114"/>
                    <a:pt x="1319" y="70"/>
                  </a:cubicBezTo>
                  <a:cubicBezTo>
                    <a:pt x="1310" y="23"/>
                    <a:pt x="1271" y="0"/>
                    <a:pt x="1232" y="0"/>
                  </a:cubicBezTo>
                  <a:close/>
                </a:path>
              </a:pathLst>
            </a:custGeom>
            <a:solidFill>
              <a:srgbClr val="616BAC"/>
            </a:solidFill>
            <a:ln>
              <a:noFill/>
            </a:ln>
          </p:spPr>
          <p:txBody>
            <a:bodyPr spcFirstLastPara="1" wrap="square" lIns="91425" tIns="91425" rIns="91425" bIns="91425" anchor="ctr" anchorCtr="0">
              <a:noAutofit/>
            </a:bodyPr>
            <a:lstStyle/>
            <a:p>
              <a:endParaRPr/>
            </a:p>
          </p:txBody>
        </p:sp>
        <p:sp>
          <p:nvSpPr>
            <p:cNvPr id="1505" name="Google Shape;1505;p35"/>
            <p:cNvSpPr/>
            <p:nvPr/>
          </p:nvSpPr>
          <p:spPr>
            <a:xfrm>
              <a:off x="2049430" y="2112294"/>
              <a:ext cx="86674" cy="33882"/>
            </a:xfrm>
            <a:custGeom>
              <a:avLst/>
              <a:gdLst/>
              <a:ahLst/>
              <a:cxnLst/>
              <a:rect l="l" t="t" r="r" b="b"/>
              <a:pathLst>
                <a:path w="1343" h="525" extrusionOk="0">
                  <a:moveTo>
                    <a:pt x="1225" y="0"/>
                  </a:moveTo>
                  <a:cubicBezTo>
                    <a:pt x="1216" y="0"/>
                    <a:pt x="1207" y="1"/>
                    <a:pt x="1198" y="3"/>
                  </a:cubicBezTo>
                  <a:lnTo>
                    <a:pt x="79" y="335"/>
                  </a:lnTo>
                  <a:cubicBezTo>
                    <a:pt x="23" y="347"/>
                    <a:pt x="1" y="402"/>
                    <a:pt x="12" y="458"/>
                  </a:cubicBezTo>
                  <a:cubicBezTo>
                    <a:pt x="23" y="491"/>
                    <a:pt x="67" y="524"/>
                    <a:pt x="101" y="524"/>
                  </a:cubicBezTo>
                  <a:lnTo>
                    <a:pt x="134" y="524"/>
                  </a:lnTo>
                  <a:lnTo>
                    <a:pt x="1254" y="180"/>
                  </a:lnTo>
                  <a:cubicBezTo>
                    <a:pt x="1309" y="170"/>
                    <a:pt x="1343" y="114"/>
                    <a:pt x="1321" y="69"/>
                  </a:cubicBezTo>
                  <a:cubicBezTo>
                    <a:pt x="1311" y="23"/>
                    <a:pt x="1271" y="0"/>
                    <a:pt x="122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06" name="Google Shape;1506;p35"/>
            <p:cNvSpPr/>
            <p:nvPr/>
          </p:nvSpPr>
          <p:spPr>
            <a:xfrm>
              <a:off x="2181153" y="1854527"/>
              <a:ext cx="73056" cy="68797"/>
            </a:xfrm>
            <a:custGeom>
              <a:avLst/>
              <a:gdLst/>
              <a:ahLst/>
              <a:cxnLst/>
              <a:rect l="l" t="t" r="r" b="b"/>
              <a:pathLst>
                <a:path w="1132" h="1066" extrusionOk="0">
                  <a:moveTo>
                    <a:pt x="979" y="1"/>
                  </a:moveTo>
                  <a:cubicBezTo>
                    <a:pt x="932" y="1"/>
                    <a:pt x="888" y="26"/>
                    <a:pt x="865" y="71"/>
                  </a:cubicBezTo>
                  <a:lnTo>
                    <a:pt x="500" y="759"/>
                  </a:lnTo>
                  <a:lnTo>
                    <a:pt x="211" y="604"/>
                  </a:lnTo>
                  <a:cubicBezTo>
                    <a:pt x="191" y="594"/>
                    <a:pt x="169" y="589"/>
                    <a:pt x="148" y="589"/>
                  </a:cubicBezTo>
                  <a:cubicBezTo>
                    <a:pt x="101" y="589"/>
                    <a:pt x="57" y="613"/>
                    <a:pt x="34" y="660"/>
                  </a:cubicBezTo>
                  <a:cubicBezTo>
                    <a:pt x="0" y="726"/>
                    <a:pt x="22" y="803"/>
                    <a:pt x="89" y="837"/>
                  </a:cubicBezTo>
                  <a:lnTo>
                    <a:pt x="488" y="1047"/>
                  </a:lnTo>
                  <a:cubicBezTo>
                    <a:pt x="508" y="1060"/>
                    <a:pt x="527" y="1066"/>
                    <a:pt x="547" y="1066"/>
                  </a:cubicBezTo>
                  <a:cubicBezTo>
                    <a:pt x="561" y="1066"/>
                    <a:pt x="574" y="1063"/>
                    <a:pt x="588" y="1059"/>
                  </a:cubicBezTo>
                  <a:cubicBezTo>
                    <a:pt x="621" y="1047"/>
                    <a:pt x="643" y="1025"/>
                    <a:pt x="665" y="1003"/>
                  </a:cubicBezTo>
                  <a:lnTo>
                    <a:pt x="1098" y="194"/>
                  </a:lnTo>
                  <a:cubicBezTo>
                    <a:pt x="1131" y="127"/>
                    <a:pt x="1109" y="49"/>
                    <a:pt x="1042" y="16"/>
                  </a:cubicBezTo>
                  <a:cubicBezTo>
                    <a:pt x="1022" y="6"/>
                    <a:pt x="1000" y="1"/>
                    <a:pt x="9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07" name="Google Shape;1507;p35"/>
            <p:cNvSpPr/>
            <p:nvPr/>
          </p:nvSpPr>
          <p:spPr>
            <a:xfrm>
              <a:off x="1768235" y="1803025"/>
              <a:ext cx="73056" cy="68797"/>
            </a:xfrm>
            <a:custGeom>
              <a:avLst/>
              <a:gdLst/>
              <a:ahLst/>
              <a:cxnLst/>
              <a:rect l="l" t="t" r="r" b="b"/>
              <a:pathLst>
                <a:path w="1132" h="1066" extrusionOk="0">
                  <a:moveTo>
                    <a:pt x="990" y="0"/>
                  </a:moveTo>
                  <a:cubicBezTo>
                    <a:pt x="943" y="0"/>
                    <a:pt x="899" y="25"/>
                    <a:pt x="876" y="71"/>
                  </a:cubicBezTo>
                  <a:lnTo>
                    <a:pt x="499" y="758"/>
                  </a:lnTo>
                  <a:lnTo>
                    <a:pt x="211" y="603"/>
                  </a:lnTo>
                  <a:cubicBezTo>
                    <a:pt x="190" y="593"/>
                    <a:pt x="169" y="588"/>
                    <a:pt x="148" y="588"/>
                  </a:cubicBezTo>
                  <a:cubicBezTo>
                    <a:pt x="101" y="588"/>
                    <a:pt x="56" y="613"/>
                    <a:pt x="33" y="659"/>
                  </a:cubicBezTo>
                  <a:cubicBezTo>
                    <a:pt x="0" y="714"/>
                    <a:pt x="22" y="792"/>
                    <a:pt x="89" y="825"/>
                  </a:cubicBezTo>
                  <a:lnTo>
                    <a:pt x="488" y="1047"/>
                  </a:lnTo>
                  <a:cubicBezTo>
                    <a:pt x="508" y="1060"/>
                    <a:pt x="527" y="1065"/>
                    <a:pt x="547" y="1065"/>
                  </a:cubicBezTo>
                  <a:cubicBezTo>
                    <a:pt x="561" y="1065"/>
                    <a:pt x="574" y="1063"/>
                    <a:pt x="588" y="1058"/>
                  </a:cubicBezTo>
                  <a:cubicBezTo>
                    <a:pt x="621" y="1047"/>
                    <a:pt x="654" y="1025"/>
                    <a:pt x="666" y="992"/>
                  </a:cubicBezTo>
                  <a:lnTo>
                    <a:pt x="1098" y="193"/>
                  </a:lnTo>
                  <a:cubicBezTo>
                    <a:pt x="1131" y="127"/>
                    <a:pt x="1109" y="49"/>
                    <a:pt x="1053" y="16"/>
                  </a:cubicBezTo>
                  <a:cubicBezTo>
                    <a:pt x="1033" y="5"/>
                    <a:pt x="1011" y="0"/>
                    <a:pt x="9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08" name="Google Shape;1508;p35"/>
            <p:cNvSpPr/>
            <p:nvPr/>
          </p:nvSpPr>
          <p:spPr>
            <a:xfrm>
              <a:off x="2363668" y="1800185"/>
              <a:ext cx="73056" cy="68732"/>
            </a:xfrm>
            <a:custGeom>
              <a:avLst/>
              <a:gdLst/>
              <a:ahLst/>
              <a:cxnLst/>
              <a:rect l="l" t="t" r="r" b="b"/>
              <a:pathLst>
                <a:path w="1132" h="1065" extrusionOk="0">
                  <a:moveTo>
                    <a:pt x="979" y="0"/>
                  </a:moveTo>
                  <a:cubicBezTo>
                    <a:pt x="932" y="0"/>
                    <a:pt x="888" y="25"/>
                    <a:pt x="865" y="71"/>
                  </a:cubicBezTo>
                  <a:lnTo>
                    <a:pt x="488" y="758"/>
                  </a:lnTo>
                  <a:lnTo>
                    <a:pt x="210" y="603"/>
                  </a:lnTo>
                  <a:cubicBezTo>
                    <a:pt x="190" y="593"/>
                    <a:pt x="168" y="588"/>
                    <a:pt x="148" y="588"/>
                  </a:cubicBezTo>
                  <a:cubicBezTo>
                    <a:pt x="101" y="588"/>
                    <a:pt x="56" y="613"/>
                    <a:pt x="33" y="659"/>
                  </a:cubicBezTo>
                  <a:cubicBezTo>
                    <a:pt x="0" y="725"/>
                    <a:pt x="22" y="802"/>
                    <a:pt x="77" y="836"/>
                  </a:cubicBezTo>
                  <a:lnTo>
                    <a:pt x="488" y="1046"/>
                  </a:lnTo>
                  <a:cubicBezTo>
                    <a:pt x="501" y="1060"/>
                    <a:pt x="522" y="1065"/>
                    <a:pt x="544" y="1065"/>
                  </a:cubicBezTo>
                  <a:cubicBezTo>
                    <a:pt x="559" y="1065"/>
                    <a:pt x="574" y="1062"/>
                    <a:pt x="587" y="1058"/>
                  </a:cubicBezTo>
                  <a:cubicBezTo>
                    <a:pt x="610" y="1046"/>
                    <a:pt x="643" y="1024"/>
                    <a:pt x="665" y="1002"/>
                  </a:cubicBezTo>
                  <a:lnTo>
                    <a:pt x="1097" y="193"/>
                  </a:lnTo>
                  <a:cubicBezTo>
                    <a:pt x="1131" y="127"/>
                    <a:pt x="1109" y="48"/>
                    <a:pt x="1042" y="16"/>
                  </a:cubicBezTo>
                  <a:cubicBezTo>
                    <a:pt x="1022" y="5"/>
                    <a:pt x="1000" y="0"/>
                    <a:pt x="97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6" name="Rectangle 15"/>
          <p:cNvSpPr/>
          <p:nvPr/>
        </p:nvSpPr>
        <p:spPr>
          <a:xfrm>
            <a:off x="305544" y="2545636"/>
            <a:ext cx="3351064" cy="1477328"/>
          </a:xfrm>
          <a:prstGeom prst="rect">
            <a:avLst/>
          </a:prstGeom>
        </p:spPr>
        <p:txBody>
          <a:bodyPr wrap="square">
            <a:spAutoFit/>
          </a:bodyPr>
          <a:lstStyle/>
          <a:p>
            <a:pPr algn="just">
              <a:lnSpc>
                <a:spcPct val="150000"/>
              </a:lnSpc>
            </a:pPr>
            <a:r>
              <a:rPr lang="en-US" sz="2000" dirty="0"/>
              <a:t>HS </a:t>
            </a:r>
            <a:r>
              <a:rPr lang="en-US" sz="2000" dirty="0" err="1"/>
              <a:t>lập</a:t>
            </a:r>
            <a:r>
              <a:rPr lang="en-US" sz="2000" dirty="0"/>
              <a:t> </a:t>
            </a:r>
            <a:r>
              <a:rPr lang="en-US" sz="2000" dirty="0" err="1"/>
              <a:t>bảng</a:t>
            </a:r>
            <a:r>
              <a:rPr lang="en-US" sz="2000" dirty="0"/>
              <a:t> </a:t>
            </a:r>
            <a:r>
              <a:rPr lang="en-US" sz="2000" dirty="0" err="1"/>
              <a:t>căn</a:t>
            </a:r>
            <a:r>
              <a:rPr lang="en-US" sz="2000" dirty="0"/>
              <a:t> </a:t>
            </a:r>
            <a:r>
              <a:rPr lang="en-US" sz="2000" dirty="0" err="1"/>
              <a:t>cứ</a:t>
            </a:r>
            <a:r>
              <a:rPr lang="en-US" sz="2000" dirty="0"/>
              <a:t> </a:t>
            </a:r>
            <a:r>
              <a:rPr lang="en-US" sz="2000" dirty="0" err="1"/>
              <a:t>vào</a:t>
            </a:r>
            <a:r>
              <a:rPr lang="en-US" sz="2000" dirty="0"/>
              <a:t> </a:t>
            </a:r>
            <a:r>
              <a:rPr lang="en-US" sz="2000" dirty="0" err="1"/>
              <a:t>thực</a:t>
            </a:r>
            <a:r>
              <a:rPr lang="en-US" sz="2000" dirty="0"/>
              <a:t> </a:t>
            </a:r>
            <a:r>
              <a:rPr lang="en-US" sz="2000" dirty="0" err="1"/>
              <a:t>tế</a:t>
            </a:r>
            <a:r>
              <a:rPr lang="en-US" sz="2000" dirty="0"/>
              <a:t> chi </a:t>
            </a:r>
            <a:r>
              <a:rPr lang="en-US" sz="2000" dirty="0" err="1"/>
              <a:t>tiêu</a:t>
            </a:r>
            <a:r>
              <a:rPr lang="en-US" sz="2000" dirty="0"/>
              <a:t> </a:t>
            </a:r>
            <a:r>
              <a:rPr lang="en-US" sz="2000" dirty="0" err="1"/>
              <a:t>hàng</a:t>
            </a:r>
            <a:r>
              <a:rPr lang="en-US" sz="2000" dirty="0"/>
              <a:t> </a:t>
            </a:r>
            <a:r>
              <a:rPr lang="en-US" sz="2000" dirty="0" err="1"/>
              <a:t>tháng</a:t>
            </a:r>
            <a:r>
              <a:rPr lang="en-US" sz="2000" dirty="0"/>
              <a:t> </a:t>
            </a:r>
            <a:r>
              <a:rPr lang="en-US" sz="2000" dirty="0" err="1"/>
              <a:t>của</a:t>
            </a:r>
            <a:r>
              <a:rPr lang="en-US" sz="2000" dirty="0"/>
              <a:t> </a:t>
            </a:r>
            <a:r>
              <a:rPr lang="en-US" sz="2000" dirty="0" err="1"/>
              <a:t>chính</a:t>
            </a:r>
            <a:r>
              <a:rPr lang="en-US" sz="2000" dirty="0"/>
              <a:t> </a:t>
            </a:r>
            <a:r>
              <a:rPr lang="en-US" sz="2000" dirty="0" err="1"/>
              <a:t>mình</a:t>
            </a:r>
            <a:r>
              <a:rPr lang="en-US" sz="2000" dirty="0"/>
              <a:t>.</a:t>
            </a:r>
          </a:p>
        </p:txBody>
      </p:sp>
      <p:sp>
        <p:nvSpPr>
          <p:cNvPr id="17" name="Rectangle 16"/>
          <p:cNvSpPr/>
          <p:nvPr/>
        </p:nvSpPr>
        <p:spPr>
          <a:xfrm>
            <a:off x="3776714" y="2545636"/>
            <a:ext cx="4058621" cy="1477328"/>
          </a:xfrm>
          <a:prstGeom prst="rect">
            <a:avLst/>
          </a:prstGeom>
        </p:spPr>
        <p:txBody>
          <a:bodyPr wrap="square">
            <a:spAutoFit/>
          </a:bodyPr>
          <a:lstStyle/>
          <a:p>
            <a:pPr algn="just">
              <a:lnSpc>
                <a:spcPct val="150000"/>
              </a:lnSpc>
            </a:pPr>
            <a:r>
              <a:rPr lang="en-US" sz="2000" dirty="0"/>
              <a:t>HS </a:t>
            </a:r>
            <a:r>
              <a:rPr lang="en-US" sz="2000" dirty="0" err="1"/>
              <a:t>lập</a:t>
            </a:r>
            <a:r>
              <a:rPr lang="en-US" sz="2000" dirty="0"/>
              <a:t> </a:t>
            </a:r>
            <a:r>
              <a:rPr lang="en-US" sz="2000" dirty="0" err="1"/>
              <a:t>bảng</a:t>
            </a:r>
            <a:r>
              <a:rPr lang="en-US" sz="2000" dirty="0"/>
              <a:t> </a:t>
            </a:r>
            <a:r>
              <a:rPr lang="en-US" sz="2000" dirty="0" err="1"/>
              <a:t>căn</a:t>
            </a:r>
            <a:r>
              <a:rPr lang="en-US" sz="2000" dirty="0"/>
              <a:t> </a:t>
            </a:r>
            <a:r>
              <a:rPr lang="en-US" sz="2000" dirty="0" err="1"/>
              <a:t>cứ</a:t>
            </a:r>
            <a:r>
              <a:rPr lang="en-US" sz="2000" dirty="0"/>
              <a:t> </a:t>
            </a:r>
            <a:r>
              <a:rPr lang="en-US" sz="2000" dirty="0" err="1"/>
              <a:t>vào</a:t>
            </a:r>
            <a:r>
              <a:rPr lang="en-US" sz="2000" dirty="0"/>
              <a:t> </a:t>
            </a:r>
            <a:r>
              <a:rPr lang="en-US" sz="2000" dirty="0" err="1"/>
              <a:t>thực</a:t>
            </a:r>
            <a:r>
              <a:rPr lang="en-US" sz="2000" dirty="0"/>
              <a:t> </a:t>
            </a:r>
            <a:r>
              <a:rPr lang="en-US" sz="2000" dirty="0" err="1"/>
              <a:t>tế</a:t>
            </a:r>
            <a:r>
              <a:rPr lang="en-US" sz="2000" dirty="0"/>
              <a:t> </a:t>
            </a:r>
            <a:r>
              <a:rPr lang="en-US" sz="2000" dirty="0" err="1"/>
              <a:t>chỉ</a:t>
            </a:r>
            <a:r>
              <a:rPr lang="en-US" sz="2000" dirty="0"/>
              <a:t> </a:t>
            </a:r>
            <a:r>
              <a:rPr lang="en-US" sz="2000" dirty="0" err="1"/>
              <a:t>tiêu</a:t>
            </a:r>
            <a:r>
              <a:rPr lang="en-US" sz="2000" dirty="0"/>
              <a:t> </a:t>
            </a:r>
            <a:r>
              <a:rPr lang="en-US" sz="2000" dirty="0" err="1"/>
              <a:t>hàng</a:t>
            </a:r>
            <a:r>
              <a:rPr lang="en-US" sz="2000" dirty="0"/>
              <a:t> </a:t>
            </a:r>
            <a:r>
              <a:rPr lang="en-US" sz="2000" dirty="0" err="1"/>
              <a:t>tháng</a:t>
            </a:r>
            <a:r>
              <a:rPr lang="en-US" sz="2000" dirty="0"/>
              <a:t> </a:t>
            </a:r>
            <a:r>
              <a:rPr lang="en-US" sz="2000" dirty="0" err="1"/>
              <a:t>của</a:t>
            </a:r>
            <a:r>
              <a:rPr lang="en-US" sz="2000" dirty="0"/>
              <a:t> </a:t>
            </a:r>
            <a:r>
              <a:rPr lang="en-US" sz="2000" dirty="0" err="1"/>
              <a:t>gia</a:t>
            </a:r>
            <a:r>
              <a:rPr lang="en-US" sz="2000" dirty="0"/>
              <a:t> </a:t>
            </a:r>
            <a:r>
              <a:rPr lang="en-US" sz="2000" dirty="0" err="1"/>
              <a:t>đình</a:t>
            </a:r>
            <a:r>
              <a:rPr lang="en-US" sz="2000" dirty="0"/>
              <a:t>. HS </a:t>
            </a:r>
            <a:r>
              <a:rPr lang="en-US" sz="2000" dirty="0" err="1"/>
              <a:t>có</a:t>
            </a:r>
            <a:r>
              <a:rPr lang="en-US" sz="2000" dirty="0"/>
              <a:t> </a:t>
            </a:r>
            <a:r>
              <a:rPr lang="en-US" sz="2000" dirty="0" err="1"/>
              <a:t>thể</a:t>
            </a:r>
            <a:r>
              <a:rPr lang="en-US" sz="2000" dirty="0"/>
              <a:t> </a:t>
            </a:r>
            <a:r>
              <a:rPr lang="en-US" sz="2000" dirty="0" err="1"/>
              <a:t>hỏi</a:t>
            </a:r>
            <a:r>
              <a:rPr lang="en-US" sz="2000" dirty="0"/>
              <a:t> </a:t>
            </a:r>
            <a:r>
              <a:rPr lang="en-US" sz="2000" dirty="0" err="1"/>
              <a:t>bố</a:t>
            </a:r>
            <a:r>
              <a:rPr lang="en-US" sz="2000" dirty="0"/>
              <a:t> </a:t>
            </a:r>
            <a:r>
              <a:rPr lang="en-US" sz="2000" dirty="0" err="1"/>
              <a:t>mẹ</a:t>
            </a:r>
            <a:r>
              <a:rPr lang="en-US" sz="2000" dirty="0"/>
              <a:t> </a:t>
            </a:r>
            <a:r>
              <a:rPr lang="en-US" sz="2000" dirty="0" err="1"/>
              <a:t>để</a:t>
            </a:r>
            <a:r>
              <a:rPr lang="en-US" sz="2000" dirty="0"/>
              <a:t> </a:t>
            </a:r>
            <a:r>
              <a:rPr lang="en-US" sz="2000" dirty="0" err="1"/>
              <a:t>lập</a:t>
            </a:r>
            <a:r>
              <a:rPr lang="en-US" sz="2000" dirty="0"/>
              <a:t> </a:t>
            </a:r>
            <a:r>
              <a:rPr lang="en-US" sz="2000" dirty="0" err="1"/>
              <a:t>bảng</a:t>
            </a:r>
            <a:r>
              <a:rPr lang="en-US" sz="2000" dirty="0"/>
              <a:t>.</a:t>
            </a:r>
          </a:p>
        </p:txBody>
      </p:sp>
      <p:sp>
        <p:nvSpPr>
          <p:cNvPr id="18" name="Rectangle 17"/>
          <p:cNvSpPr/>
          <p:nvPr/>
        </p:nvSpPr>
        <p:spPr>
          <a:xfrm>
            <a:off x="1292779" y="3907815"/>
            <a:ext cx="6431419" cy="1015663"/>
          </a:xfrm>
          <a:prstGeom prst="rect">
            <a:avLst/>
          </a:prstGeom>
        </p:spPr>
        <p:txBody>
          <a:bodyPr wrap="square">
            <a:spAutoFit/>
          </a:bodyPr>
          <a:lstStyle/>
          <a:p>
            <a:pPr algn="just">
              <a:lnSpc>
                <a:spcPct val="150000"/>
              </a:lnSpc>
            </a:pPr>
            <a:r>
              <a:rPr lang="vi-VN" sz="2000" dirty="0"/>
              <a:t>Các nhóm tổ chức mỗi cá nhân báo cáo hàng tuần xem đã ghi chép được gì mới so với tuần trước.</a:t>
            </a:r>
          </a:p>
        </p:txBody>
      </p:sp>
      <p:sp>
        <p:nvSpPr>
          <p:cNvPr id="19" name="Curved Right Arrow 18"/>
          <p:cNvSpPr/>
          <p:nvPr/>
        </p:nvSpPr>
        <p:spPr>
          <a:xfrm>
            <a:off x="771459" y="4022964"/>
            <a:ext cx="376293" cy="64150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7035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p:cTn id="7" dur="500" fill="hold"/>
                                        <p:tgtEl>
                                          <p:spTgt spid="1406"/>
                                        </p:tgtEl>
                                        <p:attrNameLst>
                                          <p:attrName>ppt_w</p:attrName>
                                        </p:attrNameLst>
                                      </p:cBhvr>
                                      <p:tavLst>
                                        <p:tav tm="0">
                                          <p:val>
                                            <p:strVal val="#ppt_w*0.70"/>
                                          </p:val>
                                        </p:tav>
                                        <p:tav tm="100000">
                                          <p:val>
                                            <p:strVal val="#ppt_w"/>
                                          </p:val>
                                        </p:tav>
                                      </p:tavLst>
                                    </p:anim>
                                    <p:anim calcmode="lin" valueType="num">
                                      <p:cBhvr>
                                        <p:cTn id="8" dur="500" fill="hold"/>
                                        <p:tgtEl>
                                          <p:spTgt spid="1406"/>
                                        </p:tgtEl>
                                        <p:attrNameLst>
                                          <p:attrName>ppt_h</p:attrName>
                                        </p:attrNameLst>
                                      </p:cBhvr>
                                      <p:tavLst>
                                        <p:tav tm="0">
                                          <p:val>
                                            <p:strVal val="#ppt_h"/>
                                          </p:val>
                                        </p:tav>
                                        <p:tav tm="100000">
                                          <p:val>
                                            <p:strVal val="#ppt_h"/>
                                          </p:val>
                                        </p:tav>
                                      </p:tavLst>
                                    </p:anim>
                                    <p:animEffect transition="in" filter="fade">
                                      <p:cBhvr>
                                        <p:cTn id="9" dur="500"/>
                                        <p:tgtEl>
                                          <p:spTgt spid="1406"/>
                                        </p:tgtEl>
                                      </p:cBhvr>
                                    </p:animEffect>
                                  </p:childTnLst>
                                </p:cTn>
                              </p:par>
                              <p:par>
                                <p:cTn id="10" presetID="55" presetClass="entr" presetSubtype="0" fill="hold" nodeType="withEffect">
                                  <p:stCondLst>
                                    <p:cond delay="0"/>
                                  </p:stCondLst>
                                  <p:childTnLst>
                                    <p:set>
                                      <p:cBhvr>
                                        <p:cTn id="11" dur="1" fill="hold">
                                          <p:stCondLst>
                                            <p:cond delay="0"/>
                                          </p:stCondLst>
                                        </p:cTn>
                                        <p:tgtEl>
                                          <p:spTgt spid="1468"/>
                                        </p:tgtEl>
                                        <p:attrNameLst>
                                          <p:attrName>style.visibility</p:attrName>
                                        </p:attrNameLst>
                                      </p:cBhvr>
                                      <p:to>
                                        <p:strVal val="visible"/>
                                      </p:to>
                                    </p:set>
                                    <p:anim calcmode="lin" valueType="num">
                                      <p:cBhvr>
                                        <p:cTn id="12" dur="500" fill="hold"/>
                                        <p:tgtEl>
                                          <p:spTgt spid="1468"/>
                                        </p:tgtEl>
                                        <p:attrNameLst>
                                          <p:attrName>ppt_w</p:attrName>
                                        </p:attrNameLst>
                                      </p:cBhvr>
                                      <p:tavLst>
                                        <p:tav tm="0">
                                          <p:val>
                                            <p:strVal val="#ppt_w*0.70"/>
                                          </p:val>
                                        </p:tav>
                                        <p:tav tm="100000">
                                          <p:val>
                                            <p:strVal val="#ppt_w"/>
                                          </p:val>
                                        </p:tav>
                                      </p:tavLst>
                                    </p:anim>
                                    <p:anim calcmode="lin" valueType="num">
                                      <p:cBhvr>
                                        <p:cTn id="13" dur="500" fill="hold"/>
                                        <p:tgtEl>
                                          <p:spTgt spid="1468"/>
                                        </p:tgtEl>
                                        <p:attrNameLst>
                                          <p:attrName>ppt_h</p:attrName>
                                        </p:attrNameLst>
                                      </p:cBhvr>
                                      <p:tavLst>
                                        <p:tav tm="0">
                                          <p:val>
                                            <p:strVal val="#ppt_h"/>
                                          </p:val>
                                        </p:tav>
                                        <p:tav tm="100000">
                                          <p:val>
                                            <p:strVal val="#ppt_h"/>
                                          </p:val>
                                        </p:tav>
                                      </p:tavLst>
                                    </p:anim>
                                    <p:animEffect transition="in" filter="fade">
                                      <p:cBhvr>
                                        <p:cTn id="14" dur="500"/>
                                        <p:tgtEl>
                                          <p:spTgt spid="1468"/>
                                        </p:tgtEl>
                                      </p:cBhvr>
                                    </p:animEffect>
                                  </p:childTnLst>
                                </p:cTn>
                              </p:par>
                              <p:par>
                                <p:cTn id="15" presetID="55" presetClass="entr" presetSubtype="0" fill="hold" nodeType="withEffect">
                                  <p:stCondLst>
                                    <p:cond delay="0"/>
                                  </p:stCondLst>
                                  <p:childTnLst>
                                    <p:set>
                                      <p:cBhvr>
                                        <p:cTn id="16" dur="1" fill="hold">
                                          <p:stCondLst>
                                            <p:cond delay="0"/>
                                          </p:stCondLst>
                                        </p:cTn>
                                        <p:tgtEl>
                                          <p:spTgt spid="1410"/>
                                        </p:tgtEl>
                                        <p:attrNameLst>
                                          <p:attrName>style.visibility</p:attrName>
                                        </p:attrNameLst>
                                      </p:cBhvr>
                                      <p:to>
                                        <p:strVal val="visible"/>
                                      </p:to>
                                    </p:set>
                                    <p:anim calcmode="lin" valueType="num">
                                      <p:cBhvr>
                                        <p:cTn id="17" dur="500" fill="hold"/>
                                        <p:tgtEl>
                                          <p:spTgt spid="1410"/>
                                        </p:tgtEl>
                                        <p:attrNameLst>
                                          <p:attrName>ppt_w</p:attrName>
                                        </p:attrNameLst>
                                      </p:cBhvr>
                                      <p:tavLst>
                                        <p:tav tm="0">
                                          <p:val>
                                            <p:strVal val="#ppt_w*0.70"/>
                                          </p:val>
                                        </p:tav>
                                        <p:tav tm="100000">
                                          <p:val>
                                            <p:strVal val="#ppt_w"/>
                                          </p:val>
                                        </p:tav>
                                      </p:tavLst>
                                    </p:anim>
                                    <p:anim calcmode="lin" valueType="num">
                                      <p:cBhvr>
                                        <p:cTn id="18" dur="500" fill="hold"/>
                                        <p:tgtEl>
                                          <p:spTgt spid="1410"/>
                                        </p:tgtEl>
                                        <p:attrNameLst>
                                          <p:attrName>ppt_h</p:attrName>
                                        </p:attrNameLst>
                                      </p:cBhvr>
                                      <p:tavLst>
                                        <p:tav tm="0">
                                          <p:val>
                                            <p:strVal val="#ppt_h"/>
                                          </p:val>
                                        </p:tav>
                                        <p:tav tm="100000">
                                          <p:val>
                                            <p:strVal val="#ppt_h"/>
                                          </p:val>
                                        </p:tav>
                                      </p:tavLst>
                                    </p:anim>
                                    <p:animEffect transition="in" filter="fade">
                                      <p:cBhvr>
                                        <p:cTn id="19" dur="500"/>
                                        <p:tgtEl>
                                          <p:spTgt spid="14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00"/>
                                        </p:tgtEl>
                                        <p:attrNameLst>
                                          <p:attrName>style.visibility</p:attrName>
                                        </p:attrNameLst>
                                      </p:cBhvr>
                                      <p:to>
                                        <p:strVal val="visible"/>
                                      </p:to>
                                    </p:set>
                                    <p:anim calcmode="lin" valueType="num">
                                      <p:cBhvr>
                                        <p:cTn id="22" dur="500" fill="hold"/>
                                        <p:tgtEl>
                                          <p:spTgt spid="1400"/>
                                        </p:tgtEl>
                                        <p:attrNameLst>
                                          <p:attrName>ppt_w</p:attrName>
                                        </p:attrNameLst>
                                      </p:cBhvr>
                                      <p:tavLst>
                                        <p:tav tm="0">
                                          <p:val>
                                            <p:strVal val="#ppt_w*0.70"/>
                                          </p:val>
                                        </p:tav>
                                        <p:tav tm="100000">
                                          <p:val>
                                            <p:strVal val="#ppt_w"/>
                                          </p:val>
                                        </p:tav>
                                      </p:tavLst>
                                    </p:anim>
                                    <p:anim calcmode="lin" valueType="num">
                                      <p:cBhvr>
                                        <p:cTn id="23" dur="500" fill="hold"/>
                                        <p:tgtEl>
                                          <p:spTgt spid="1400"/>
                                        </p:tgtEl>
                                        <p:attrNameLst>
                                          <p:attrName>ppt_h</p:attrName>
                                        </p:attrNameLst>
                                      </p:cBhvr>
                                      <p:tavLst>
                                        <p:tav tm="0">
                                          <p:val>
                                            <p:strVal val="#ppt_h"/>
                                          </p:val>
                                        </p:tav>
                                        <p:tav tm="100000">
                                          <p:val>
                                            <p:strVal val="#ppt_h"/>
                                          </p:val>
                                        </p:tav>
                                      </p:tavLst>
                                    </p:anim>
                                    <p:animEffect transition="in" filter="fade">
                                      <p:cBhvr>
                                        <p:cTn id="24" dur="500"/>
                                        <p:tgtEl>
                                          <p:spTgt spid="140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barn(outVertical)">
                                      <p:cBhvr>
                                        <p:cTn id="29" dur="500"/>
                                        <p:tgtEl>
                                          <p:spTgt spid="1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1421"/>
                                        </p:tgtEl>
                                        <p:attrNameLst>
                                          <p:attrName>style.visibility</p:attrName>
                                        </p:attrNameLst>
                                      </p:cBhvr>
                                      <p:to>
                                        <p:strVal val="visible"/>
                                      </p:to>
                                    </p:set>
                                    <p:anim calcmode="lin" valueType="num">
                                      <p:cBhvr additive="base">
                                        <p:cTn id="34" dur="500"/>
                                        <p:tgtEl>
                                          <p:spTgt spid="1421"/>
                                        </p:tgtEl>
                                        <p:attrNameLst>
                                          <p:attrName>ppt_y</p:attrName>
                                        </p:attrNameLst>
                                      </p:cBhvr>
                                      <p:tavLst>
                                        <p:tav tm="0">
                                          <p:val>
                                            <p:strVal val="#ppt_y+#ppt_h*1.125000"/>
                                          </p:val>
                                        </p:tav>
                                        <p:tav tm="100000">
                                          <p:val>
                                            <p:strVal val="#ppt_y"/>
                                          </p:val>
                                        </p:tav>
                                      </p:tavLst>
                                    </p:anim>
                                    <p:animEffect transition="in" filter="wipe(up)">
                                      <p:cBhvr>
                                        <p:cTn id="35" dur="500"/>
                                        <p:tgtEl>
                                          <p:spTgt spid="142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407"/>
                                        </p:tgtEl>
                                        <p:attrNameLst>
                                          <p:attrName>style.visibility</p:attrName>
                                        </p:attrNameLst>
                                      </p:cBhvr>
                                      <p:to>
                                        <p:strVal val="visible"/>
                                      </p:to>
                                    </p:set>
                                    <p:anim calcmode="lin" valueType="num">
                                      <p:cBhvr additive="base">
                                        <p:cTn id="38" dur="500"/>
                                        <p:tgtEl>
                                          <p:spTgt spid="1407"/>
                                        </p:tgtEl>
                                        <p:attrNameLst>
                                          <p:attrName>ppt_y</p:attrName>
                                        </p:attrNameLst>
                                      </p:cBhvr>
                                      <p:tavLst>
                                        <p:tav tm="0">
                                          <p:val>
                                            <p:strVal val="#ppt_y+#ppt_h*1.125000"/>
                                          </p:val>
                                        </p:tav>
                                        <p:tav tm="100000">
                                          <p:val>
                                            <p:strVal val="#ppt_y"/>
                                          </p:val>
                                        </p:tav>
                                      </p:tavLst>
                                    </p:anim>
                                    <p:animEffect transition="in" filter="wipe(up)">
                                      <p:cBhvr>
                                        <p:cTn id="39" dur="500"/>
                                        <p:tgtEl>
                                          <p:spTgt spid="1407"/>
                                        </p:tgtEl>
                                      </p:cBhvr>
                                    </p:animEffect>
                                  </p:childTnLst>
                                </p:cTn>
                              </p:par>
                              <p:par>
                                <p:cTn id="40" presetID="12" presetClass="entr" presetSubtype="4" fill="hold" nodeType="withEffect">
                                  <p:stCondLst>
                                    <p:cond delay="0"/>
                                  </p:stCondLst>
                                  <p:childTnLst>
                                    <p:set>
                                      <p:cBhvr>
                                        <p:cTn id="41" dur="1" fill="hold">
                                          <p:stCondLst>
                                            <p:cond delay="0"/>
                                          </p:stCondLst>
                                        </p:cTn>
                                        <p:tgtEl>
                                          <p:spTgt spid="1411"/>
                                        </p:tgtEl>
                                        <p:attrNameLst>
                                          <p:attrName>style.visibility</p:attrName>
                                        </p:attrNameLst>
                                      </p:cBhvr>
                                      <p:to>
                                        <p:strVal val="visible"/>
                                      </p:to>
                                    </p:set>
                                    <p:anim calcmode="lin" valueType="num">
                                      <p:cBhvr additive="base">
                                        <p:cTn id="42" dur="500"/>
                                        <p:tgtEl>
                                          <p:spTgt spid="1411"/>
                                        </p:tgtEl>
                                        <p:attrNameLst>
                                          <p:attrName>ppt_y</p:attrName>
                                        </p:attrNameLst>
                                      </p:cBhvr>
                                      <p:tavLst>
                                        <p:tav tm="0">
                                          <p:val>
                                            <p:strVal val="#ppt_y+#ppt_h*1.125000"/>
                                          </p:val>
                                        </p:tav>
                                        <p:tav tm="100000">
                                          <p:val>
                                            <p:strVal val="#ppt_y"/>
                                          </p:val>
                                        </p:tav>
                                      </p:tavLst>
                                    </p:anim>
                                    <p:animEffect transition="in" filter="wipe(up)">
                                      <p:cBhvr>
                                        <p:cTn id="43" dur="500"/>
                                        <p:tgtEl>
                                          <p:spTgt spid="1411"/>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402"/>
                                        </p:tgtEl>
                                        <p:attrNameLst>
                                          <p:attrName>style.visibility</p:attrName>
                                        </p:attrNameLst>
                                      </p:cBhvr>
                                      <p:to>
                                        <p:strVal val="visible"/>
                                      </p:to>
                                    </p:set>
                                    <p:anim calcmode="lin" valueType="num">
                                      <p:cBhvr additive="base">
                                        <p:cTn id="46" dur="500"/>
                                        <p:tgtEl>
                                          <p:spTgt spid="1402"/>
                                        </p:tgtEl>
                                        <p:attrNameLst>
                                          <p:attrName>ppt_y</p:attrName>
                                        </p:attrNameLst>
                                      </p:cBhvr>
                                      <p:tavLst>
                                        <p:tav tm="0">
                                          <p:val>
                                            <p:strVal val="#ppt_y+#ppt_h*1.125000"/>
                                          </p:val>
                                        </p:tav>
                                        <p:tav tm="100000">
                                          <p:val>
                                            <p:strVal val="#ppt_y"/>
                                          </p:val>
                                        </p:tav>
                                      </p:tavLst>
                                    </p:anim>
                                    <p:animEffect transition="in" filter="wipe(up)">
                                      <p:cBhvr>
                                        <p:cTn id="47" dur="500"/>
                                        <p:tgtEl>
                                          <p:spTgt spid="1402"/>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strVal val="#ppt_w+.3"/>
                                          </p:val>
                                        </p:tav>
                                        <p:tav tm="100000">
                                          <p:val>
                                            <p:strVal val="#ppt_w"/>
                                          </p:val>
                                        </p:tav>
                                      </p:tavLst>
                                    </p:anim>
                                    <p:anim calcmode="lin" valueType="num">
                                      <p:cBhvr>
                                        <p:cTn id="53" dur="500" fill="hold"/>
                                        <p:tgtEl>
                                          <p:spTgt spid="17"/>
                                        </p:tgtEl>
                                        <p:attrNameLst>
                                          <p:attrName>ppt_h</p:attrName>
                                        </p:attrNameLst>
                                      </p:cBhvr>
                                      <p:tavLst>
                                        <p:tav tm="0">
                                          <p:val>
                                            <p:strVal val="#ppt_h"/>
                                          </p:val>
                                        </p:tav>
                                        <p:tav tm="100000">
                                          <p:val>
                                            <p:strVal val="#ppt_h"/>
                                          </p:val>
                                        </p:tav>
                                      </p:tavLst>
                                    </p:anim>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Effect transition="in" filter="wipe(left)">
                                      <p:cBhvr>
                                        <p:cTn id="6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 grpId="0" animBg="1"/>
      <p:bldP spid="1402" grpId="0" animBg="1"/>
      <p:bldP spid="1406" grpId="0" animBg="1"/>
      <p:bldP spid="1407" grpId="0" animBg="1"/>
      <p:bldP spid="17"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92" name="Google Shape;69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6" name="Rectangle 5"/>
          <p:cNvSpPr/>
          <p:nvPr/>
        </p:nvSpPr>
        <p:spPr>
          <a:xfrm>
            <a:off x="1114745" y="337817"/>
            <a:ext cx="5717570" cy="1131848"/>
          </a:xfrm>
          <a:prstGeom prst="rect">
            <a:avLst/>
          </a:prstGeom>
        </p:spPr>
        <p:txBody>
          <a:bodyPr wrap="square">
            <a:spAutoFit/>
          </a:bodyPr>
          <a:lstStyle/>
          <a:p>
            <a:pPr algn="just">
              <a:lnSpc>
                <a:spcPct val="150000"/>
              </a:lnSpc>
            </a:pPr>
            <a:r>
              <a:rPr lang="vi-VN" sz="2400" b="1" dirty="0">
                <a:solidFill>
                  <a:srgbClr val="C00000"/>
                </a:solidFill>
              </a:rPr>
              <a:t>Bước </a:t>
            </a:r>
            <a:r>
              <a:rPr lang="vi-VN" sz="2400" b="1" dirty="0" smtClean="0">
                <a:solidFill>
                  <a:srgbClr val="C00000"/>
                </a:solidFill>
              </a:rPr>
              <a:t>2</a:t>
            </a:r>
            <a:r>
              <a:rPr lang="en-US" sz="2400" b="1" dirty="0" smtClean="0">
                <a:solidFill>
                  <a:srgbClr val="C00000"/>
                </a:solidFill>
              </a:rPr>
              <a:t>:</a:t>
            </a:r>
            <a:r>
              <a:rPr lang="vi-VN" sz="2400" b="1" dirty="0" smtClean="0">
                <a:solidFill>
                  <a:srgbClr val="C00000"/>
                </a:solidFill>
              </a:rPr>
              <a:t> </a:t>
            </a:r>
            <a:r>
              <a:rPr lang="vi-VN" sz="2400" b="1" dirty="0">
                <a:solidFill>
                  <a:srgbClr val="C00000"/>
                </a:solidFill>
              </a:rPr>
              <a:t>Lập bảng phân tích dữ liệu (làm tại lớp</a:t>
            </a:r>
            <a:r>
              <a:rPr lang="vi-VN" sz="2400" b="1" dirty="0" smtClean="0">
                <a:solidFill>
                  <a:srgbClr val="C00000"/>
                </a:solidFill>
              </a:rPr>
              <a:t>)</a:t>
            </a:r>
            <a:endParaRPr lang="vi-VN" sz="2400" b="1" dirty="0">
              <a:solidFill>
                <a:srgbClr val="C00000"/>
              </a:solidFill>
            </a:endParaRPr>
          </a:p>
        </p:txBody>
      </p:sp>
      <p:sp>
        <p:nvSpPr>
          <p:cNvPr id="7" name="Rectangle 6"/>
          <p:cNvSpPr/>
          <p:nvPr/>
        </p:nvSpPr>
        <p:spPr>
          <a:xfrm>
            <a:off x="1114745" y="1469665"/>
            <a:ext cx="5614828" cy="3323987"/>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2000" dirty="0" smtClean="0"/>
              <a:t>Hoàn </a:t>
            </a:r>
            <a:r>
              <a:rPr lang="vi-VN" sz="2000" dirty="0"/>
              <a:t>thành cột cuối cùng trong bảng T.1 (tính tỉ số phần trăm).</a:t>
            </a:r>
          </a:p>
          <a:p>
            <a:pPr marL="285750" indent="-285750" algn="just">
              <a:lnSpc>
                <a:spcPct val="150000"/>
              </a:lnSpc>
              <a:buFont typeface="Wingdings" panose="05000000000000000000" pitchFamily="2" charset="2"/>
              <a:buChar char="§"/>
            </a:pPr>
            <a:r>
              <a:rPr lang="vi-VN" sz="2000" dirty="0" smtClean="0"/>
              <a:t>Lập </a:t>
            </a:r>
            <a:r>
              <a:rPr lang="vi-VN" sz="2000" dirty="0"/>
              <a:t>bảng phân tích T.2 theo hướng dẫn trong SGK.</a:t>
            </a:r>
          </a:p>
          <a:p>
            <a:pPr marL="285750" indent="-285750" algn="just">
              <a:lnSpc>
                <a:spcPct val="150000"/>
              </a:lnSpc>
              <a:buFont typeface="Wingdings" panose="05000000000000000000" pitchFamily="2" charset="2"/>
              <a:buChar char="§"/>
            </a:pPr>
            <a:r>
              <a:rPr lang="vi-VN" sz="2000" dirty="0" smtClean="0"/>
              <a:t>Trao </a:t>
            </a:r>
            <a:r>
              <a:rPr lang="vi-VN" sz="2000" dirty="0"/>
              <a:t>đổi trong lớp để trả lời câu hỏi: các khoản chỉ của anh Bình còn có gì chưa hợp lí? Nên điểu chỉnh thế nào?</a:t>
            </a:r>
          </a:p>
        </p:txBody>
      </p:sp>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15"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0" end="0"/>
                                            </p:txEl>
                                          </p:spTgt>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1" end="1"/>
                                            </p:txEl>
                                          </p:spTgt>
                                        </p:tgtEl>
                                        <p:attrNameLst>
                                          <p:attrName>ppt_h</p:attrName>
                                        </p:attrNameLst>
                                      </p:cBhvr>
                                      <p:tavLst>
                                        <p:tav tm="0">
                                          <p:val>
                                            <p:strVal val="#ppt_h"/>
                                          </p:val>
                                        </p:tav>
                                        <p:tav tm="100000">
                                          <p:val>
                                            <p:strVal val="#ppt_h"/>
                                          </p:val>
                                        </p:tav>
                                      </p:tavLst>
                                    </p:anim>
                                  </p:childTnLst>
                                </p:cTn>
                              </p:par>
                              <p:par>
                                <p:cTn id="24" presetID="17" presetClass="entr" presetSubtype="8" fill="hold"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ppt_x</p:attrName>
                                        </p:attrNameLst>
                                      </p:cBhvr>
                                      <p:tavLst>
                                        <p:tav tm="0">
                                          <p:val>
                                            <p:strVal val="#ppt_x-#ppt_w/2"/>
                                          </p:val>
                                        </p:tav>
                                        <p:tav tm="100000">
                                          <p:val>
                                            <p:strVal val="#ppt_x"/>
                                          </p:val>
                                        </p:tav>
                                      </p:tavLst>
                                    </p:anim>
                                    <p:anim calcmode="lin" valueType="num">
                                      <p:cBhvr>
                                        <p:cTn id="27"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863</Words>
  <PresentationFormat>On-screen Show (16:9)</PresentationFormat>
  <Paragraphs>74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Wingdings</vt:lpstr>
      <vt:lpstr>Neuton</vt:lpstr>
      <vt:lpstr>Fira Sans Extra Condensed SemiBold</vt:lpstr>
      <vt:lpstr>Arial</vt:lpstr>
      <vt:lpstr>Yellowtail</vt:lpstr>
      <vt:lpstr>Ceres template</vt:lpstr>
      <vt:lpstr>PowerPoint Presentation</vt:lpstr>
      <vt:lpstr>PowerPoint Presentation</vt:lpstr>
      <vt:lpstr>PowerPoint Presentation</vt:lpstr>
      <vt:lpstr>PowerPoint Presentation</vt:lpstr>
      <vt:lpstr>PowerPoint Presentation</vt:lpstr>
      <vt:lpstr>Bước 1: Thu thập và lập bảng dữ liệu (làm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2021-11-19T03:54:28Z</dcterms:modified>
</cp:coreProperties>
</file>