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54" r:id="rId5"/>
    <p:sldId id="455" r:id="rId6"/>
    <p:sldId id="456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EM LÀ HỌC SINH LỚP 3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05" y="244188"/>
            <a:ext cx="6553201" cy="8467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439555"/>
            <a:ext cx="6746911" cy="8241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8" y="424314"/>
            <a:ext cx="5553557" cy="82734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54795"/>
            <a:ext cx="5486400" cy="82634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457196"/>
            <a:ext cx="5486400" cy="8240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40754"/>
            <a:ext cx="5486400" cy="824057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  <a:endPara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 hiểu cách viết đoạn văn giới thiệu về mình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7569" b="14222"/>
          <a:stretch/>
        </p:blipFill>
        <p:spPr bwMode="auto">
          <a:xfrm>
            <a:off x="3109119" y="2743200"/>
            <a:ext cx="10896600" cy="62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  <a:endPara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giới thiệu về mình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3692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8609" b="14222"/>
          <a:stretch/>
        </p:blipFill>
        <p:spPr bwMode="auto">
          <a:xfrm>
            <a:off x="7452519" y="2597348"/>
            <a:ext cx="861942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1219" y="3876764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tự giới thiệu về mình trước lớp theo mẫu bên.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  <a:endPara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8001000" cy="677108"/>
            <a:chOff x="1508918" y="1888664"/>
            <a:chExt cx="712816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1281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Viết đoạn văn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mình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08918" y="2706469"/>
            <a:ext cx="142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viết một đoạn văn tự giới thiệu về mình.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7" y="3588605"/>
            <a:ext cx="13701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các bạn! Mình tên là Mai Thu Trang, năm nay mình bảy tuổi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 đang học lớp 3A trường tiểu học Quang Trung.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cách trường không xa lắm. Mình thích học tất cả các môn. Ngoài giờ học mình còn thường chơi nhảy dây, cầu lông. Mình rất vinh dự khi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tại lớp 3A vì ở đây mình có nhiều bạn bè. Mình rất yêu quý các bạn trong lớp.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mong các bạn giúp đỡ mình trong năm học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  <a:endPara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7" y="1905000"/>
            <a:ext cx="9677402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Cách trang trí đoạn văn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mình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947319" y="2819400"/>
            <a:ext cx="8674916" cy="5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9968</TotalTime>
  <Words>297</Words>
  <Application>Microsoft Office PowerPoint</Application>
  <PresentationFormat>Custom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1148</cp:revision>
  <dcterms:created xsi:type="dcterms:W3CDTF">2008-09-09T22:52:10Z</dcterms:created>
  <dcterms:modified xsi:type="dcterms:W3CDTF">2022-07-30T09:38:06Z</dcterms:modified>
</cp:coreProperties>
</file>