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8" r:id="rId10"/>
    <p:sldId id="269" r:id="rId11"/>
    <p:sldId id="271" r:id="rId12"/>
    <p:sldId id="270" r:id="rId13"/>
    <p:sldId id="272" r:id="rId14"/>
    <p:sldId id="274" r:id="rId15"/>
    <p:sldId id="275" r:id="rId16"/>
    <p:sldId id="276" r:id="rId17"/>
    <p:sldId id="273" r:id="rId18"/>
    <p:sldId id="278" r:id="rId19"/>
    <p:sldId id="280" r:id="rId20"/>
    <p:sldId id="281" r:id="rId21"/>
    <p:sldId id="282" r:id="rId22"/>
    <p:sldId id="283" r:id="rId23"/>
    <p:sldId id="279" r:id="rId24"/>
    <p:sldId id="284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字体管家天蝎座" panose="02010600030101010101" charset="-122"/>
      <p:regular r:id="rId29"/>
    </p:embeddedFont>
    <p:embeddedFont>
      <p:font typeface="锐字工房洪荒之光中黑简1.0" panose="02010600030101010101" charset="-122"/>
      <p:regular r:id="rId30"/>
    </p:embeddedFont>
    <p:embeddedFont>
      <p:font typeface="Impact" panose="020B0806030902050204" pitchFamily="34" charset="0"/>
      <p:regular r:id="rId31"/>
    </p:embeddedFont>
    <p:embeddedFont>
      <p:font typeface="方正兰亭纤黑简体" panose="03000509000000000000" pitchFamily="65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字体管家棉花糖" panose="02010600030101010101" charset="-122"/>
      <p:regular r:id="rId37"/>
    </p:embeddedFont>
    <p:embeddedFont>
      <p:font typeface="Lato" panose="020F0502020204030203" pitchFamily="34" charset="0"/>
      <p:regular r:id="rId38"/>
    </p:embeddedFont>
    <p:embeddedFont>
      <p:font typeface="Broadway" panose="04040905080B02020502" pitchFamily="82" charset="0"/>
      <p:regular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E38"/>
    <a:srgbClr val="FFE305"/>
    <a:srgbClr val="FFDE05"/>
    <a:srgbClr val="FEEF05"/>
    <a:srgbClr val="FFF473"/>
    <a:srgbClr val="81FFB4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6.jpe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4.jpeg"/><Relationship Id="rId5" Type="http://schemas.openxmlformats.org/officeDocument/2006/relationships/tags" Target="../tags/tag27.xml"/><Relationship Id="rId10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7.png"/><Relationship Id="rId18" Type="http://schemas.openxmlformats.org/officeDocument/2006/relationships/image" Target="../media/image29.jpeg"/><Relationship Id="rId3" Type="http://schemas.openxmlformats.org/officeDocument/2006/relationships/tags" Target="../tags/tag31.xml"/><Relationship Id="rId21" Type="http://schemas.openxmlformats.org/officeDocument/2006/relationships/image" Target="../media/image32.jpeg"/><Relationship Id="rId7" Type="http://schemas.openxmlformats.org/officeDocument/2006/relationships/tags" Target="../tags/tag35.xml"/><Relationship Id="rId12" Type="http://schemas.openxmlformats.org/officeDocument/2006/relationships/image" Target="../media/image8.png"/><Relationship Id="rId17" Type="http://schemas.openxmlformats.org/officeDocument/2006/relationships/image" Target="../media/image28.jpeg"/><Relationship Id="rId2" Type="http://schemas.openxmlformats.org/officeDocument/2006/relationships/tags" Target="../tags/tag30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.jpeg"/><Relationship Id="rId5" Type="http://schemas.openxmlformats.org/officeDocument/2006/relationships/tags" Target="../tags/tag33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0.jpe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5.jpeg"/><Relationship Id="rId2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1753235"/>
            <a:ext cx="6848475" cy="107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幼儿卡通</a:t>
            </a:r>
            <a:r>
              <a:rPr lang="zh-CN" altLang="en-US" sz="4800" dirty="0">
                <a:solidFill>
                  <a:srgbClr val="4984BA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教育通用模板</a:t>
            </a:r>
          </a:p>
          <a:p>
            <a:pPr algn="ctr">
              <a:lnSpc>
                <a:spcPct val="80000"/>
              </a:lnSpc>
            </a:pPr>
            <a:r>
              <a:rPr lang="zh-CN" altLang="en-US" b="1" spc="180" dirty="0">
                <a:solidFill>
                  <a:srgbClr val="6FA068"/>
                </a:solidFill>
                <a:uFillTx/>
                <a:ea typeface="字体管家棉花糖" panose="00020600040101010101" charset="-122"/>
              </a:rPr>
              <a:t>Cartoon education universal template for children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96248" y="3812146"/>
            <a:ext cx="305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汇报人 千库</a:t>
            </a:r>
            <a:r>
              <a:rPr lang="zh-CN" altLang="zh-CN" b="1" dirty="0" smtClean="0"/>
              <a:t>网</a:t>
            </a:r>
            <a:endParaRPr lang="en-US" altLang="zh-CN" b="1" dirty="0" smtClean="0"/>
          </a:p>
          <a:p>
            <a:r>
              <a:rPr lang="zh-CN" altLang="zh-CN" b="1" dirty="0" smtClean="0"/>
              <a:t>汇报</a:t>
            </a:r>
            <a:r>
              <a:rPr lang="zh-CN" altLang="zh-CN" b="1" dirty="0"/>
              <a:t>时间</a:t>
            </a:r>
            <a:r>
              <a:rPr lang="en-US" altLang="zh-CN" b="1" dirty="0"/>
              <a:t> XX</a:t>
            </a:r>
            <a:r>
              <a:rPr lang="zh-CN" altLang="zh-CN" b="1" dirty="0"/>
              <a:t>年</a:t>
            </a:r>
            <a:r>
              <a:rPr lang="en-US" altLang="zh-CN" b="1" dirty="0"/>
              <a:t>XX</a:t>
            </a:r>
            <a:r>
              <a:rPr lang="zh-CN" altLang="zh-CN" b="1" dirty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9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10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00735" y="1779905"/>
            <a:ext cx="8529955" cy="3937000"/>
            <a:chOff x="2831" y="2743"/>
            <a:chExt cx="14190" cy="6441"/>
          </a:xfrm>
        </p:grpSpPr>
        <p:sp>
          <p:nvSpPr>
            <p:cNvPr id="8" name="矩形 7"/>
            <p:cNvSpPr/>
            <p:nvPr>
              <p:custDataLst>
                <p:tags r:id="rId1"/>
              </p:custDataLst>
            </p:nvPr>
          </p:nvSpPr>
          <p:spPr>
            <a:xfrm>
              <a:off x="2831" y="2743"/>
              <a:ext cx="4645" cy="31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7604" y="2743"/>
              <a:ext cx="4645" cy="3153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83" r="-8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2377" y="2743"/>
              <a:ext cx="4645" cy="31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2831" y="6032"/>
              <a:ext cx="4645" cy="3153"/>
            </a:xfrm>
            <a:prstGeom prst="rect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83" r="-8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7604" y="6032"/>
              <a:ext cx="4645" cy="3153"/>
            </a:xfrm>
            <a:prstGeom prst="rect">
              <a:avLst/>
            </a:prstGeom>
            <a:solidFill>
              <a:srgbClr val="FFD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12377" y="6032"/>
              <a:ext cx="4645" cy="3153"/>
            </a:xfrm>
            <a:prstGeom prst="rect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83" r="-8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9340" y="1934210"/>
            <a:ext cx="1731010" cy="1694180"/>
            <a:chOff x="2878" y="6820"/>
            <a:chExt cx="2726" cy="2668"/>
          </a:xfrm>
        </p:grpSpPr>
        <p:sp>
          <p:nvSpPr>
            <p:cNvPr id="20" name="文本框 13"/>
            <p:cNvSpPr txBox="1"/>
            <p:nvPr/>
          </p:nvSpPr>
          <p:spPr>
            <a:xfrm>
              <a:off x="2878" y="7396"/>
              <a:ext cx="2726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点击添加文字说明详情介绍点击添加文字说明详情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介绍</a:t>
              </a:r>
              <a:r>
                <a:rPr lang="zh-CN" altLang="en-US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说明详情介</a:t>
              </a: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33285" y="1934210"/>
            <a:ext cx="1731010" cy="1694180"/>
            <a:chOff x="2878" y="6820"/>
            <a:chExt cx="2726" cy="2668"/>
          </a:xfrm>
        </p:grpSpPr>
        <p:sp>
          <p:nvSpPr>
            <p:cNvPr id="15" name="文本框 13"/>
            <p:cNvSpPr txBox="1"/>
            <p:nvPr/>
          </p:nvSpPr>
          <p:spPr>
            <a:xfrm>
              <a:off x="2878" y="7396"/>
              <a:ext cx="2726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点击添加文字说明详情介绍点击添加文字说明详情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介绍</a:t>
              </a:r>
              <a:r>
                <a:rPr lang="zh-CN" altLang="en-US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说明详情介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01795" y="4022090"/>
            <a:ext cx="1731010" cy="1694180"/>
            <a:chOff x="2878" y="6820"/>
            <a:chExt cx="2726" cy="2668"/>
          </a:xfrm>
        </p:grpSpPr>
        <p:sp>
          <p:nvSpPr>
            <p:cNvPr id="18" name="文本框 13"/>
            <p:cNvSpPr txBox="1"/>
            <p:nvPr/>
          </p:nvSpPr>
          <p:spPr>
            <a:xfrm>
              <a:off x="2878" y="7396"/>
              <a:ext cx="2726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点击添加文字说明详情介绍点击添加文字说明详情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介绍</a:t>
              </a: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说明详情介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pic>
        <p:nvPicPr>
          <p:cNvPr id="22" name="图片 21" descr="cac9d45ff3c72428d18fdc5ec263228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925685" y="3782060"/>
            <a:ext cx="2285365" cy="2971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1975" y="2275840"/>
            <a:ext cx="7564120" cy="1993900"/>
            <a:chOff x="707" y="2702"/>
            <a:chExt cx="11912" cy="3140"/>
          </a:xfrm>
        </p:grpSpPr>
        <p:grpSp>
          <p:nvGrpSpPr>
            <p:cNvPr id="23" name="组合 22"/>
            <p:cNvGrpSpPr/>
            <p:nvPr/>
          </p:nvGrpSpPr>
          <p:grpSpPr>
            <a:xfrm>
              <a:off x="707" y="2702"/>
              <a:ext cx="3118" cy="3118"/>
              <a:chOff x="707" y="2702"/>
              <a:chExt cx="3118" cy="311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07" y="2702"/>
                <a:ext cx="3118" cy="3118"/>
                <a:chOff x="1736" y="2746"/>
                <a:chExt cx="3118" cy="3118"/>
              </a:xfrm>
              <a:solidFill>
                <a:srgbClr val="00B0F0"/>
              </a:solidFill>
            </p:grpSpPr>
            <p:sp>
              <p:nvSpPr>
                <p:cNvPr id="271" name=" 271"/>
                <p:cNvSpPr/>
                <p:nvPr/>
              </p:nvSpPr>
              <p:spPr>
                <a:xfrm>
                  <a:off x="1736" y="2746"/>
                  <a:ext cx="3118" cy="3118"/>
                </a:xfrm>
                <a:custGeom>
                  <a:avLst/>
                  <a:gdLst>
                    <a:gd name="connsiteX0" fmla="*/ 2055718 w 4111436"/>
                    <a:gd name="connsiteY0" fmla="*/ 3729003 h 4111436"/>
                    <a:gd name="connsiteX1" fmla="*/ 2055718 w 4111436"/>
                    <a:gd name="connsiteY1" fmla="*/ 4019426 h 4111436"/>
                    <a:gd name="connsiteX2" fmla="*/ 2055718 w 4111436"/>
                    <a:gd name="connsiteY2" fmla="*/ 3729003 h 4111436"/>
                    <a:gd name="connsiteX3" fmla="*/ 2488796 w 4111436"/>
                    <a:gd name="connsiteY3" fmla="*/ 3671988 h 4111436"/>
                    <a:gd name="connsiteX4" fmla="*/ 2563963 w 4111436"/>
                    <a:gd name="connsiteY4" fmla="*/ 3952515 h 4111436"/>
                    <a:gd name="connsiteX5" fmla="*/ 2488796 w 4111436"/>
                    <a:gd name="connsiteY5" fmla="*/ 3671988 h 4111436"/>
                    <a:gd name="connsiteX6" fmla="*/ 1622639 w 4111436"/>
                    <a:gd name="connsiteY6" fmla="*/ 3671987 h 4111436"/>
                    <a:gd name="connsiteX7" fmla="*/ 1547472 w 4111436"/>
                    <a:gd name="connsiteY7" fmla="*/ 3952514 h 4111436"/>
                    <a:gd name="connsiteX8" fmla="*/ 1622639 w 4111436"/>
                    <a:gd name="connsiteY8" fmla="*/ 3671987 h 4111436"/>
                    <a:gd name="connsiteX9" fmla="*/ 2892361 w 4111436"/>
                    <a:gd name="connsiteY9" fmla="*/ 3504825 h 4111436"/>
                    <a:gd name="connsiteX10" fmla="*/ 3037572 w 4111436"/>
                    <a:gd name="connsiteY10" fmla="*/ 3756339 h 4111436"/>
                    <a:gd name="connsiteX11" fmla="*/ 2892361 w 4111436"/>
                    <a:gd name="connsiteY11" fmla="*/ 3504825 h 4111436"/>
                    <a:gd name="connsiteX12" fmla="*/ 1219076 w 4111436"/>
                    <a:gd name="connsiteY12" fmla="*/ 3504825 h 4111436"/>
                    <a:gd name="connsiteX13" fmla="*/ 1073864 w 4111436"/>
                    <a:gd name="connsiteY13" fmla="*/ 3756338 h 4111436"/>
                    <a:gd name="connsiteX14" fmla="*/ 1219076 w 4111436"/>
                    <a:gd name="connsiteY14" fmla="*/ 3504825 h 4111436"/>
                    <a:gd name="connsiteX15" fmla="*/ 3323502 w 4111436"/>
                    <a:gd name="connsiteY15" fmla="*/ 3230123 h 4111436"/>
                    <a:gd name="connsiteX16" fmla="*/ 3444269 w 4111436"/>
                    <a:gd name="connsiteY16" fmla="*/ 3444269 h 4111436"/>
                    <a:gd name="connsiteX17" fmla="*/ 3238909 w 4111436"/>
                    <a:gd name="connsiteY17" fmla="*/ 3238909 h 4111436"/>
                    <a:gd name="connsiteX18" fmla="*/ 3323502 w 4111436"/>
                    <a:gd name="connsiteY18" fmla="*/ 3230123 h 4111436"/>
                    <a:gd name="connsiteX19" fmla="*/ 787934 w 4111436"/>
                    <a:gd name="connsiteY19" fmla="*/ 3230122 h 4111436"/>
                    <a:gd name="connsiteX20" fmla="*/ 872527 w 4111436"/>
                    <a:gd name="connsiteY20" fmla="*/ 3238909 h 4111436"/>
                    <a:gd name="connsiteX21" fmla="*/ 667167 w 4111436"/>
                    <a:gd name="connsiteY21" fmla="*/ 3444269 h 4111436"/>
                    <a:gd name="connsiteX22" fmla="*/ 787934 w 4111436"/>
                    <a:gd name="connsiteY22" fmla="*/ 3230122 h 4111436"/>
                    <a:gd name="connsiteX23" fmla="*/ 3715047 w 4111436"/>
                    <a:gd name="connsiteY23" fmla="*/ 2836253 h 4111436"/>
                    <a:gd name="connsiteX24" fmla="*/ 3756338 w 4111436"/>
                    <a:gd name="connsiteY24" fmla="*/ 3037573 h 4111436"/>
                    <a:gd name="connsiteX25" fmla="*/ 3504825 w 4111436"/>
                    <a:gd name="connsiteY25" fmla="*/ 2892361 h 4111436"/>
                    <a:gd name="connsiteX26" fmla="*/ 3715047 w 4111436"/>
                    <a:gd name="connsiteY26" fmla="*/ 2836253 h 4111436"/>
                    <a:gd name="connsiteX27" fmla="*/ 396389 w 4111436"/>
                    <a:gd name="connsiteY27" fmla="*/ 2836252 h 4111436"/>
                    <a:gd name="connsiteX28" fmla="*/ 606611 w 4111436"/>
                    <a:gd name="connsiteY28" fmla="*/ 2892361 h 4111436"/>
                    <a:gd name="connsiteX29" fmla="*/ 355097 w 4111436"/>
                    <a:gd name="connsiteY29" fmla="*/ 3037572 h 4111436"/>
                    <a:gd name="connsiteX30" fmla="*/ 396389 w 4111436"/>
                    <a:gd name="connsiteY30" fmla="*/ 2836252 h 4111436"/>
                    <a:gd name="connsiteX31" fmla="*/ 3954844 w 4111436"/>
                    <a:gd name="connsiteY31" fmla="*/ 2366424 h 4111436"/>
                    <a:gd name="connsiteX32" fmla="*/ 3952514 w 4111436"/>
                    <a:gd name="connsiteY32" fmla="*/ 2563964 h 4111436"/>
                    <a:gd name="connsiteX33" fmla="*/ 3671987 w 4111436"/>
                    <a:gd name="connsiteY33" fmla="*/ 2488797 h 4111436"/>
                    <a:gd name="connsiteX34" fmla="*/ 3954844 w 4111436"/>
                    <a:gd name="connsiteY34" fmla="*/ 2366424 h 4111436"/>
                    <a:gd name="connsiteX35" fmla="*/ 156592 w 4111436"/>
                    <a:gd name="connsiteY35" fmla="*/ 2366423 h 4111436"/>
                    <a:gd name="connsiteX36" fmla="*/ 439449 w 4111436"/>
                    <a:gd name="connsiteY36" fmla="*/ 2488796 h 4111436"/>
                    <a:gd name="connsiteX37" fmla="*/ 158922 w 4111436"/>
                    <a:gd name="connsiteY37" fmla="*/ 2563963 h 4111436"/>
                    <a:gd name="connsiteX38" fmla="*/ 156592 w 4111436"/>
                    <a:gd name="connsiteY38" fmla="*/ 2366423 h 4111436"/>
                    <a:gd name="connsiteX39" fmla="*/ 4008082 w 4111436"/>
                    <a:gd name="connsiteY39" fmla="*/ 1860732 h 4111436"/>
                    <a:gd name="connsiteX40" fmla="*/ 4019426 w 4111436"/>
                    <a:gd name="connsiteY40" fmla="*/ 2055719 h 4111436"/>
                    <a:gd name="connsiteX41" fmla="*/ 3729003 w 4111436"/>
                    <a:gd name="connsiteY41" fmla="*/ 2055719 h 4111436"/>
                    <a:gd name="connsiteX42" fmla="*/ 4008082 w 4111436"/>
                    <a:gd name="connsiteY42" fmla="*/ 1860732 h 4111436"/>
                    <a:gd name="connsiteX43" fmla="*/ 103354 w 4111436"/>
                    <a:gd name="connsiteY43" fmla="*/ 1860732 h 4111436"/>
                    <a:gd name="connsiteX44" fmla="*/ 382433 w 4111436"/>
                    <a:gd name="connsiteY44" fmla="*/ 2055718 h 4111436"/>
                    <a:gd name="connsiteX45" fmla="*/ 92010 w 4111436"/>
                    <a:gd name="connsiteY45" fmla="*/ 2055718 h 4111436"/>
                    <a:gd name="connsiteX46" fmla="*/ 103354 w 4111436"/>
                    <a:gd name="connsiteY46" fmla="*/ 1860732 h 4111436"/>
                    <a:gd name="connsiteX47" fmla="*/ 3923829 w 4111436"/>
                    <a:gd name="connsiteY47" fmla="*/ 1358232 h 4111436"/>
                    <a:gd name="connsiteX48" fmla="*/ 3952515 w 4111436"/>
                    <a:gd name="connsiteY48" fmla="*/ 1547474 h 4111436"/>
                    <a:gd name="connsiteX49" fmla="*/ 3671988 w 4111436"/>
                    <a:gd name="connsiteY49" fmla="*/ 1622641 h 4111436"/>
                    <a:gd name="connsiteX50" fmla="*/ 3923829 w 4111436"/>
                    <a:gd name="connsiteY50" fmla="*/ 1358232 h 4111436"/>
                    <a:gd name="connsiteX51" fmla="*/ 187608 w 4111436"/>
                    <a:gd name="connsiteY51" fmla="*/ 1358232 h 4111436"/>
                    <a:gd name="connsiteX52" fmla="*/ 439450 w 4111436"/>
                    <a:gd name="connsiteY52" fmla="*/ 1622641 h 4111436"/>
                    <a:gd name="connsiteX53" fmla="*/ 158923 w 4111436"/>
                    <a:gd name="connsiteY53" fmla="*/ 1547474 h 4111436"/>
                    <a:gd name="connsiteX54" fmla="*/ 187608 w 4111436"/>
                    <a:gd name="connsiteY54" fmla="*/ 1358232 h 4111436"/>
                    <a:gd name="connsiteX55" fmla="*/ 3709013 w 4111436"/>
                    <a:gd name="connsiteY55" fmla="*/ 895087 h 4111436"/>
                    <a:gd name="connsiteX56" fmla="*/ 3756339 w 4111436"/>
                    <a:gd name="connsiteY56" fmla="*/ 1073865 h 4111436"/>
                    <a:gd name="connsiteX57" fmla="*/ 3504825 w 4111436"/>
                    <a:gd name="connsiteY57" fmla="*/ 1219077 h 4111436"/>
                    <a:gd name="connsiteX58" fmla="*/ 3709013 w 4111436"/>
                    <a:gd name="connsiteY58" fmla="*/ 895087 h 4111436"/>
                    <a:gd name="connsiteX59" fmla="*/ 402423 w 4111436"/>
                    <a:gd name="connsiteY59" fmla="*/ 895086 h 4111436"/>
                    <a:gd name="connsiteX60" fmla="*/ 606612 w 4111436"/>
                    <a:gd name="connsiteY60" fmla="*/ 1219076 h 4111436"/>
                    <a:gd name="connsiteX61" fmla="*/ 355098 w 4111436"/>
                    <a:gd name="connsiteY61" fmla="*/ 1073864 h 4111436"/>
                    <a:gd name="connsiteX62" fmla="*/ 402423 w 4111436"/>
                    <a:gd name="connsiteY62" fmla="*/ 895086 h 4111436"/>
                    <a:gd name="connsiteX63" fmla="*/ 3379430 w 4111436"/>
                    <a:gd name="connsiteY63" fmla="*/ 504060 h 4111436"/>
                    <a:gd name="connsiteX64" fmla="*/ 3444269 w 4111436"/>
                    <a:gd name="connsiteY64" fmla="*/ 667168 h 4111436"/>
                    <a:gd name="connsiteX65" fmla="*/ 3238909 w 4111436"/>
                    <a:gd name="connsiteY65" fmla="*/ 872528 h 4111436"/>
                    <a:gd name="connsiteX66" fmla="*/ 3379430 w 4111436"/>
                    <a:gd name="connsiteY66" fmla="*/ 504060 h 4111436"/>
                    <a:gd name="connsiteX67" fmla="*/ 732007 w 4111436"/>
                    <a:gd name="connsiteY67" fmla="*/ 504060 h 4111436"/>
                    <a:gd name="connsiteX68" fmla="*/ 872528 w 4111436"/>
                    <a:gd name="connsiteY68" fmla="*/ 872527 h 4111436"/>
                    <a:gd name="connsiteX69" fmla="*/ 667167 w 4111436"/>
                    <a:gd name="connsiteY69" fmla="*/ 667167 h 4111436"/>
                    <a:gd name="connsiteX70" fmla="*/ 732007 w 4111436"/>
                    <a:gd name="connsiteY70" fmla="*/ 504060 h 4111436"/>
                    <a:gd name="connsiteX71" fmla="*/ 2958580 w 4111436"/>
                    <a:gd name="connsiteY71" fmla="*/ 212554 h 4111436"/>
                    <a:gd name="connsiteX72" fmla="*/ 3037573 w 4111436"/>
                    <a:gd name="connsiteY72" fmla="*/ 355098 h 4111436"/>
                    <a:gd name="connsiteX73" fmla="*/ 2892361 w 4111436"/>
                    <a:gd name="connsiteY73" fmla="*/ 606612 h 4111436"/>
                    <a:gd name="connsiteX74" fmla="*/ 2958580 w 4111436"/>
                    <a:gd name="connsiteY74" fmla="*/ 212554 h 4111436"/>
                    <a:gd name="connsiteX75" fmla="*/ 1152857 w 4111436"/>
                    <a:gd name="connsiteY75" fmla="*/ 212554 h 4111436"/>
                    <a:gd name="connsiteX76" fmla="*/ 1219077 w 4111436"/>
                    <a:gd name="connsiteY76" fmla="*/ 606611 h 4111436"/>
                    <a:gd name="connsiteX77" fmla="*/ 1073865 w 4111436"/>
                    <a:gd name="connsiteY77" fmla="*/ 355098 h 4111436"/>
                    <a:gd name="connsiteX78" fmla="*/ 1152857 w 4111436"/>
                    <a:gd name="connsiteY78" fmla="*/ 212554 h 4111436"/>
                    <a:gd name="connsiteX79" fmla="*/ 2476140 w 4111436"/>
                    <a:gd name="connsiteY79" fmla="*/ 40943 h 4111436"/>
                    <a:gd name="connsiteX80" fmla="*/ 2563964 w 4111436"/>
                    <a:gd name="connsiteY80" fmla="*/ 158922 h 4111436"/>
                    <a:gd name="connsiteX81" fmla="*/ 2488797 w 4111436"/>
                    <a:gd name="connsiteY81" fmla="*/ 439449 h 4111436"/>
                    <a:gd name="connsiteX82" fmla="*/ 2476140 w 4111436"/>
                    <a:gd name="connsiteY82" fmla="*/ 40943 h 4111436"/>
                    <a:gd name="connsiteX83" fmla="*/ 1635297 w 4111436"/>
                    <a:gd name="connsiteY83" fmla="*/ 40941 h 4111436"/>
                    <a:gd name="connsiteX84" fmla="*/ 1622640 w 4111436"/>
                    <a:gd name="connsiteY84" fmla="*/ 439449 h 4111436"/>
                    <a:gd name="connsiteX85" fmla="*/ 1547473 w 4111436"/>
                    <a:gd name="connsiteY85" fmla="*/ 158922 h 4111436"/>
                    <a:gd name="connsiteX86" fmla="*/ 1635297 w 4111436"/>
                    <a:gd name="connsiteY86" fmla="*/ 40941 h 4111436"/>
                    <a:gd name="connsiteX87" fmla="*/ 2171086 w 4111436"/>
                    <a:gd name="connsiteY87" fmla="*/ 781 h 4111436"/>
                    <a:gd name="connsiteX88" fmla="*/ 2055719 w 4111436"/>
                    <a:gd name="connsiteY88" fmla="*/ 382434 h 4111436"/>
                    <a:gd name="connsiteX89" fmla="*/ 1940352 w 4111436"/>
                    <a:gd name="connsiteY89" fmla="*/ 783 h 4111436"/>
                    <a:gd name="connsiteX90" fmla="*/ 2055719 w 4111436"/>
                    <a:gd name="connsiteY90" fmla="*/ 92011 h 4111436"/>
                    <a:gd name="connsiteX91" fmla="*/ 2171086 w 4111436"/>
                    <a:gd name="connsiteY91" fmla="*/ 781 h 41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4111436" h="4111436">
                      <a:moveTo>
                        <a:pt x="2055718" y="3729003"/>
                      </a:moveTo>
                      <a:cubicBezTo>
                        <a:pt x="2451017" y="4019426"/>
                        <a:pt x="2136392" y="4245311"/>
                        <a:pt x="2055718" y="4019426"/>
                      </a:cubicBezTo>
                      <a:cubicBezTo>
                        <a:pt x="1975045" y="4245311"/>
                        <a:pt x="1660420" y="4019426"/>
                        <a:pt x="2055718" y="3729003"/>
                      </a:cubicBezTo>
                      <a:close/>
                      <a:moveTo>
                        <a:pt x="2488796" y="3671988"/>
                      </a:moveTo>
                      <a:cubicBezTo>
                        <a:pt x="2945792" y="3850204"/>
                        <a:pt x="2700351" y="4149823"/>
                        <a:pt x="2563963" y="3952515"/>
                      </a:cubicBezTo>
                      <a:cubicBezTo>
                        <a:pt x="2544502" y="4191583"/>
                        <a:pt x="2182134" y="4054825"/>
                        <a:pt x="2488796" y="3671988"/>
                      </a:cubicBezTo>
                      <a:close/>
                      <a:moveTo>
                        <a:pt x="1622639" y="3671987"/>
                      </a:moveTo>
                      <a:cubicBezTo>
                        <a:pt x="1929302" y="4054825"/>
                        <a:pt x="1566934" y="4191583"/>
                        <a:pt x="1547472" y="3952514"/>
                      </a:cubicBezTo>
                      <a:cubicBezTo>
                        <a:pt x="1411085" y="4149823"/>
                        <a:pt x="1165644" y="3850204"/>
                        <a:pt x="1622639" y="3671987"/>
                      </a:cubicBezTo>
                      <a:close/>
                      <a:moveTo>
                        <a:pt x="2892361" y="3504825"/>
                      </a:moveTo>
                      <a:cubicBezTo>
                        <a:pt x="3379911" y="3558689"/>
                        <a:pt x="3220380" y="3911624"/>
                        <a:pt x="3037572" y="3756339"/>
                      </a:cubicBezTo>
                      <a:cubicBezTo>
                        <a:pt x="3080650" y="3992297"/>
                        <a:pt x="2695234" y="3953988"/>
                        <a:pt x="2892361" y="3504825"/>
                      </a:cubicBezTo>
                      <a:close/>
                      <a:moveTo>
                        <a:pt x="1219076" y="3504825"/>
                      </a:moveTo>
                      <a:cubicBezTo>
                        <a:pt x="1416203" y="3953988"/>
                        <a:pt x="1030787" y="3992297"/>
                        <a:pt x="1073864" y="3756338"/>
                      </a:cubicBezTo>
                      <a:cubicBezTo>
                        <a:pt x="891057" y="3911624"/>
                        <a:pt x="731526" y="3558689"/>
                        <a:pt x="1219076" y="3504825"/>
                      </a:cubicBezTo>
                      <a:close/>
                      <a:moveTo>
                        <a:pt x="3323502" y="3230123"/>
                      </a:moveTo>
                      <a:cubicBezTo>
                        <a:pt x="3715342" y="3210632"/>
                        <a:pt x="3647491" y="3540532"/>
                        <a:pt x="3444269" y="3444269"/>
                      </a:cubicBezTo>
                      <a:cubicBezTo>
                        <a:pt x="3546949" y="3661039"/>
                        <a:pt x="3164751" y="3723787"/>
                        <a:pt x="3238909" y="3238909"/>
                      </a:cubicBezTo>
                      <a:cubicBezTo>
                        <a:pt x="3269214" y="3234274"/>
                        <a:pt x="3297379" y="3231422"/>
                        <a:pt x="3323502" y="3230123"/>
                      </a:cubicBezTo>
                      <a:close/>
                      <a:moveTo>
                        <a:pt x="787934" y="3230122"/>
                      </a:moveTo>
                      <a:cubicBezTo>
                        <a:pt x="814056" y="3231422"/>
                        <a:pt x="842222" y="3234274"/>
                        <a:pt x="872527" y="3238909"/>
                      </a:cubicBezTo>
                      <a:cubicBezTo>
                        <a:pt x="946685" y="3723787"/>
                        <a:pt x="564487" y="3661039"/>
                        <a:pt x="667167" y="3444269"/>
                      </a:cubicBezTo>
                      <a:cubicBezTo>
                        <a:pt x="463946" y="3540532"/>
                        <a:pt x="396094" y="3210632"/>
                        <a:pt x="787934" y="3230122"/>
                      </a:cubicBezTo>
                      <a:close/>
                      <a:moveTo>
                        <a:pt x="3715047" y="2836253"/>
                      </a:moveTo>
                      <a:cubicBezTo>
                        <a:pt x="3958712" y="2824701"/>
                        <a:pt x="3948055" y="3072573"/>
                        <a:pt x="3756338" y="3037573"/>
                      </a:cubicBezTo>
                      <a:cubicBezTo>
                        <a:pt x="3911624" y="3220380"/>
                        <a:pt x="3558689" y="3379911"/>
                        <a:pt x="3504825" y="2892361"/>
                      </a:cubicBezTo>
                      <a:cubicBezTo>
                        <a:pt x="3589043" y="2855400"/>
                        <a:pt x="3658817" y="2838918"/>
                        <a:pt x="3715047" y="2836253"/>
                      </a:cubicBezTo>
                      <a:close/>
                      <a:moveTo>
                        <a:pt x="396389" y="2836252"/>
                      </a:moveTo>
                      <a:cubicBezTo>
                        <a:pt x="452619" y="2838918"/>
                        <a:pt x="522393" y="2855399"/>
                        <a:pt x="606611" y="2892361"/>
                      </a:cubicBezTo>
                      <a:cubicBezTo>
                        <a:pt x="552747" y="3379911"/>
                        <a:pt x="199812" y="3220380"/>
                        <a:pt x="355097" y="3037572"/>
                      </a:cubicBezTo>
                      <a:cubicBezTo>
                        <a:pt x="163381" y="3072573"/>
                        <a:pt x="152725" y="2824701"/>
                        <a:pt x="396389" y="2836252"/>
                      </a:cubicBezTo>
                      <a:close/>
                      <a:moveTo>
                        <a:pt x="3954844" y="2366424"/>
                      </a:moveTo>
                      <a:cubicBezTo>
                        <a:pt x="4103597" y="2375127"/>
                        <a:pt x="4116874" y="2550584"/>
                        <a:pt x="3952514" y="2563964"/>
                      </a:cubicBezTo>
                      <a:cubicBezTo>
                        <a:pt x="4149823" y="2700351"/>
                        <a:pt x="3850204" y="2945792"/>
                        <a:pt x="3671987" y="2488797"/>
                      </a:cubicBezTo>
                      <a:cubicBezTo>
                        <a:pt x="3791624" y="2392965"/>
                        <a:pt x="3887230" y="2362468"/>
                        <a:pt x="3954844" y="2366424"/>
                      </a:cubicBezTo>
                      <a:close/>
                      <a:moveTo>
                        <a:pt x="156592" y="2366423"/>
                      </a:moveTo>
                      <a:cubicBezTo>
                        <a:pt x="224207" y="2362467"/>
                        <a:pt x="319813" y="2392964"/>
                        <a:pt x="439449" y="2488796"/>
                      </a:cubicBezTo>
                      <a:cubicBezTo>
                        <a:pt x="261233" y="2945792"/>
                        <a:pt x="-38385" y="2700351"/>
                        <a:pt x="158922" y="2563963"/>
                      </a:cubicBezTo>
                      <a:cubicBezTo>
                        <a:pt x="-5437" y="2550584"/>
                        <a:pt x="7840" y="2375127"/>
                        <a:pt x="156592" y="2366423"/>
                      </a:cubicBezTo>
                      <a:close/>
                      <a:moveTo>
                        <a:pt x="4008082" y="1860732"/>
                      </a:moveTo>
                      <a:cubicBezTo>
                        <a:pt x="4125310" y="1863490"/>
                        <a:pt x="4160604" y="2005298"/>
                        <a:pt x="4019426" y="2055719"/>
                      </a:cubicBezTo>
                      <a:cubicBezTo>
                        <a:pt x="4245311" y="2136392"/>
                        <a:pt x="4019426" y="2451017"/>
                        <a:pt x="3729003" y="2055719"/>
                      </a:cubicBezTo>
                      <a:cubicBezTo>
                        <a:pt x="3837912" y="1907482"/>
                        <a:pt x="3937745" y="1859078"/>
                        <a:pt x="4008082" y="1860732"/>
                      </a:cubicBezTo>
                      <a:close/>
                      <a:moveTo>
                        <a:pt x="103354" y="1860732"/>
                      </a:moveTo>
                      <a:cubicBezTo>
                        <a:pt x="173691" y="1859078"/>
                        <a:pt x="273524" y="1907481"/>
                        <a:pt x="382433" y="2055718"/>
                      </a:cubicBezTo>
                      <a:cubicBezTo>
                        <a:pt x="92010" y="2451017"/>
                        <a:pt x="-133875" y="2136392"/>
                        <a:pt x="92010" y="2055718"/>
                      </a:cubicBezTo>
                      <a:cubicBezTo>
                        <a:pt x="-49167" y="2005298"/>
                        <a:pt x="-13874" y="1863489"/>
                        <a:pt x="103354" y="1860732"/>
                      </a:cubicBezTo>
                      <a:close/>
                      <a:moveTo>
                        <a:pt x="3923829" y="1358232"/>
                      </a:moveTo>
                      <a:cubicBezTo>
                        <a:pt x="4017255" y="1359533"/>
                        <a:pt x="4063500" y="1470756"/>
                        <a:pt x="3952515" y="1547474"/>
                      </a:cubicBezTo>
                      <a:cubicBezTo>
                        <a:pt x="4191583" y="1566935"/>
                        <a:pt x="4054825" y="1929303"/>
                        <a:pt x="3671988" y="1622641"/>
                      </a:cubicBezTo>
                      <a:cubicBezTo>
                        <a:pt x="3749957" y="1422705"/>
                        <a:pt x="3851164" y="1357220"/>
                        <a:pt x="3923829" y="1358232"/>
                      </a:cubicBezTo>
                      <a:close/>
                      <a:moveTo>
                        <a:pt x="187608" y="1358232"/>
                      </a:moveTo>
                      <a:cubicBezTo>
                        <a:pt x="260273" y="1357220"/>
                        <a:pt x="361480" y="1422705"/>
                        <a:pt x="439450" y="1622641"/>
                      </a:cubicBezTo>
                      <a:cubicBezTo>
                        <a:pt x="56612" y="1929303"/>
                        <a:pt x="-80145" y="1566935"/>
                        <a:pt x="158923" y="1547474"/>
                      </a:cubicBezTo>
                      <a:cubicBezTo>
                        <a:pt x="47937" y="1470756"/>
                        <a:pt x="94182" y="1359532"/>
                        <a:pt x="187608" y="1358232"/>
                      </a:cubicBezTo>
                      <a:close/>
                      <a:moveTo>
                        <a:pt x="3709013" y="895087"/>
                      </a:moveTo>
                      <a:cubicBezTo>
                        <a:pt x="3784569" y="896877"/>
                        <a:pt x="3833981" y="982461"/>
                        <a:pt x="3756339" y="1073865"/>
                      </a:cubicBezTo>
                      <a:cubicBezTo>
                        <a:pt x="3992297" y="1030788"/>
                        <a:pt x="3953988" y="1416203"/>
                        <a:pt x="3504825" y="1219077"/>
                      </a:cubicBezTo>
                      <a:cubicBezTo>
                        <a:pt x="3531757" y="975302"/>
                        <a:pt x="3633457" y="893297"/>
                        <a:pt x="3709013" y="895087"/>
                      </a:cubicBezTo>
                      <a:close/>
                      <a:moveTo>
                        <a:pt x="402423" y="895086"/>
                      </a:moveTo>
                      <a:cubicBezTo>
                        <a:pt x="477979" y="893297"/>
                        <a:pt x="579679" y="975301"/>
                        <a:pt x="606612" y="1219076"/>
                      </a:cubicBezTo>
                      <a:cubicBezTo>
                        <a:pt x="157448" y="1416203"/>
                        <a:pt x="119139" y="1030788"/>
                        <a:pt x="355098" y="1073864"/>
                      </a:cubicBezTo>
                      <a:cubicBezTo>
                        <a:pt x="277455" y="982461"/>
                        <a:pt x="326867" y="896876"/>
                        <a:pt x="402423" y="895086"/>
                      </a:cubicBezTo>
                      <a:close/>
                      <a:moveTo>
                        <a:pt x="3379430" y="504060"/>
                      </a:moveTo>
                      <a:cubicBezTo>
                        <a:pt x="3441305" y="506975"/>
                        <a:pt x="3489192" y="572331"/>
                        <a:pt x="3444269" y="667168"/>
                      </a:cubicBezTo>
                      <a:cubicBezTo>
                        <a:pt x="3661039" y="564487"/>
                        <a:pt x="3723787" y="946686"/>
                        <a:pt x="3238909" y="872528"/>
                      </a:cubicBezTo>
                      <a:cubicBezTo>
                        <a:pt x="3197195" y="599784"/>
                        <a:pt x="3299875" y="500312"/>
                        <a:pt x="3379430" y="504060"/>
                      </a:cubicBezTo>
                      <a:close/>
                      <a:moveTo>
                        <a:pt x="732007" y="504060"/>
                      </a:moveTo>
                      <a:cubicBezTo>
                        <a:pt x="811561" y="500312"/>
                        <a:pt x="914241" y="599783"/>
                        <a:pt x="872528" y="872527"/>
                      </a:cubicBezTo>
                      <a:cubicBezTo>
                        <a:pt x="387649" y="946686"/>
                        <a:pt x="450398" y="564487"/>
                        <a:pt x="667167" y="667167"/>
                      </a:cubicBezTo>
                      <a:cubicBezTo>
                        <a:pt x="622245" y="572331"/>
                        <a:pt x="670131" y="506975"/>
                        <a:pt x="732007" y="504060"/>
                      </a:cubicBezTo>
                      <a:close/>
                      <a:moveTo>
                        <a:pt x="2958580" y="212554"/>
                      </a:moveTo>
                      <a:cubicBezTo>
                        <a:pt x="3009624" y="216698"/>
                        <a:pt x="3053727" y="266613"/>
                        <a:pt x="3037573" y="355098"/>
                      </a:cubicBezTo>
                      <a:cubicBezTo>
                        <a:pt x="3220380" y="199812"/>
                        <a:pt x="3379911" y="552747"/>
                        <a:pt x="2892361" y="606612"/>
                      </a:cubicBezTo>
                      <a:cubicBezTo>
                        <a:pt x="2769157" y="325885"/>
                        <a:pt x="2873508" y="205647"/>
                        <a:pt x="2958580" y="212554"/>
                      </a:cubicBezTo>
                      <a:close/>
                      <a:moveTo>
                        <a:pt x="1152857" y="212554"/>
                      </a:moveTo>
                      <a:cubicBezTo>
                        <a:pt x="1237929" y="205647"/>
                        <a:pt x="1342281" y="325885"/>
                        <a:pt x="1219077" y="606611"/>
                      </a:cubicBezTo>
                      <a:cubicBezTo>
                        <a:pt x="731526" y="552747"/>
                        <a:pt x="891057" y="199812"/>
                        <a:pt x="1073865" y="355098"/>
                      </a:cubicBezTo>
                      <a:cubicBezTo>
                        <a:pt x="1057711" y="266613"/>
                        <a:pt x="1101814" y="216698"/>
                        <a:pt x="1152857" y="212554"/>
                      </a:cubicBezTo>
                      <a:close/>
                      <a:moveTo>
                        <a:pt x="2476140" y="40943"/>
                      </a:moveTo>
                      <a:cubicBezTo>
                        <a:pt x="2518313" y="46208"/>
                        <a:pt x="2557882" y="84213"/>
                        <a:pt x="2563964" y="158922"/>
                      </a:cubicBezTo>
                      <a:cubicBezTo>
                        <a:pt x="2700351" y="-38385"/>
                        <a:pt x="2945792" y="261233"/>
                        <a:pt x="2488797" y="439449"/>
                      </a:cubicBezTo>
                      <a:cubicBezTo>
                        <a:pt x="2277966" y="176248"/>
                        <a:pt x="2383357" y="29360"/>
                        <a:pt x="2476140" y="40943"/>
                      </a:cubicBezTo>
                      <a:close/>
                      <a:moveTo>
                        <a:pt x="1635297" y="40941"/>
                      </a:moveTo>
                      <a:cubicBezTo>
                        <a:pt x="1728079" y="29358"/>
                        <a:pt x="1833470" y="176248"/>
                        <a:pt x="1622640" y="439449"/>
                      </a:cubicBezTo>
                      <a:cubicBezTo>
                        <a:pt x="1165644" y="261233"/>
                        <a:pt x="1411085" y="-38387"/>
                        <a:pt x="1547473" y="158922"/>
                      </a:cubicBezTo>
                      <a:cubicBezTo>
                        <a:pt x="1553555" y="84213"/>
                        <a:pt x="1593123" y="46206"/>
                        <a:pt x="1635297" y="40941"/>
                      </a:cubicBezTo>
                      <a:close/>
                      <a:moveTo>
                        <a:pt x="2171086" y="781"/>
                      </a:moveTo>
                      <a:cubicBezTo>
                        <a:pt x="2263704" y="13607"/>
                        <a:pt x="2327487" y="182768"/>
                        <a:pt x="2055719" y="382434"/>
                      </a:cubicBezTo>
                      <a:cubicBezTo>
                        <a:pt x="1783951" y="182768"/>
                        <a:pt x="1847733" y="13608"/>
                        <a:pt x="1940352" y="783"/>
                      </a:cubicBezTo>
                      <a:cubicBezTo>
                        <a:pt x="1982451" y="-5047"/>
                        <a:pt x="2030509" y="21423"/>
                        <a:pt x="2055719" y="92011"/>
                      </a:cubicBezTo>
                      <a:cubicBezTo>
                        <a:pt x="2080930" y="21423"/>
                        <a:pt x="2128987" y="-5049"/>
                        <a:pt x="2171086" y="781"/>
                      </a:cubicBezTo>
                      <a:close/>
                    </a:path>
                  </a:pathLst>
                </a:custGeom>
                <a:solidFill>
                  <a:srgbClr val="FFDE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 184"/>
                <p:cNvSpPr/>
                <p:nvPr/>
              </p:nvSpPr>
              <p:spPr>
                <a:xfrm>
                  <a:off x="2125" y="3135"/>
                  <a:ext cx="2339" cy="2339"/>
                </a:xfrm>
                <a:prstGeom prst="ellipse">
                  <a:avLst/>
                </a:prstGeom>
                <a:solidFill>
                  <a:srgbClr val="FFDE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2" name="图片 21" descr="200802200852275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" y="3405"/>
                <a:ext cx="1711" cy="1711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5073" y="2724"/>
              <a:ext cx="3118" cy="3118"/>
              <a:chOff x="5073" y="2724"/>
              <a:chExt cx="3118" cy="311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073" y="2724"/>
                <a:ext cx="3118" cy="3118"/>
                <a:chOff x="1736" y="2746"/>
                <a:chExt cx="3118" cy="3118"/>
              </a:xfrm>
              <a:solidFill>
                <a:srgbClr val="FFC000"/>
              </a:solidFill>
            </p:grpSpPr>
            <p:sp>
              <p:nvSpPr>
                <p:cNvPr id="17" name=" 271"/>
                <p:cNvSpPr/>
                <p:nvPr/>
              </p:nvSpPr>
              <p:spPr>
                <a:xfrm>
                  <a:off x="1736" y="2746"/>
                  <a:ext cx="3118" cy="3118"/>
                </a:xfrm>
                <a:custGeom>
                  <a:avLst/>
                  <a:gdLst>
                    <a:gd name="connsiteX0" fmla="*/ 2055718 w 4111436"/>
                    <a:gd name="connsiteY0" fmla="*/ 3729003 h 4111436"/>
                    <a:gd name="connsiteX1" fmla="*/ 2055718 w 4111436"/>
                    <a:gd name="connsiteY1" fmla="*/ 4019426 h 4111436"/>
                    <a:gd name="connsiteX2" fmla="*/ 2055718 w 4111436"/>
                    <a:gd name="connsiteY2" fmla="*/ 3729003 h 4111436"/>
                    <a:gd name="connsiteX3" fmla="*/ 2488796 w 4111436"/>
                    <a:gd name="connsiteY3" fmla="*/ 3671988 h 4111436"/>
                    <a:gd name="connsiteX4" fmla="*/ 2563963 w 4111436"/>
                    <a:gd name="connsiteY4" fmla="*/ 3952515 h 4111436"/>
                    <a:gd name="connsiteX5" fmla="*/ 2488796 w 4111436"/>
                    <a:gd name="connsiteY5" fmla="*/ 3671988 h 4111436"/>
                    <a:gd name="connsiteX6" fmla="*/ 1622639 w 4111436"/>
                    <a:gd name="connsiteY6" fmla="*/ 3671987 h 4111436"/>
                    <a:gd name="connsiteX7" fmla="*/ 1547472 w 4111436"/>
                    <a:gd name="connsiteY7" fmla="*/ 3952514 h 4111436"/>
                    <a:gd name="connsiteX8" fmla="*/ 1622639 w 4111436"/>
                    <a:gd name="connsiteY8" fmla="*/ 3671987 h 4111436"/>
                    <a:gd name="connsiteX9" fmla="*/ 2892361 w 4111436"/>
                    <a:gd name="connsiteY9" fmla="*/ 3504825 h 4111436"/>
                    <a:gd name="connsiteX10" fmla="*/ 3037572 w 4111436"/>
                    <a:gd name="connsiteY10" fmla="*/ 3756339 h 4111436"/>
                    <a:gd name="connsiteX11" fmla="*/ 2892361 w 4111436"/>
                    <a:gd name="connsiteY11" fmla="*/ 3504825 h 4111436"/>
                    <a:gd name="connsiteX12" fmla="*/ 1219076 w 4111436"/>
                    <a:gd name="connsiteY12" fmla="*/ 3504825 h 4111436"/>
                    <a:gd name="connsiteX13" fmla="*/ 1073864 w 4111436"/>
                    <a:gd name="connsiteY13" fmla="*/ 3756338 h 4111436"/>
                    <a:gd name="connsiteX14" fmla="*/ 1219076 w 4111436"/>
                    <a:gd name="connsiteY14" fmla="*/ 3504825 h 4111436"/>
                    <a:gd name="connsiteX15" fmla="*/ 3323502 w 4111436"/>
                    <a:gd name="connsiteY15" fmla="*/ 3230123 h 4111436"/>
                    <a:gd name="connsiteX16" fmla="*/ 3444269 w 4111436"/>
                    <a:gd name="connsiteY16" fmla="*/ 3444269 h 4111436"/>
                    <a:gd name="connsiteX17" fmla="*/ 3238909 w 4111436"/>
                    <a:gd name="connsiteY17" fmla="*/ 3238909 h 4111436"/>
                    <a:gd name="connsiteX18" fmla="*/ 3323502 w 4111436"/>
                    <a:gd name="connsiteY18" fmla="*/ 3230123 h 4111436"/>
                    <a:gd name="connsiteX19" fmla="*/ 787934 w 4111436"/>
                    <a:gd name="connsiteY19" fmla="*/ 3230122 h 4111436"/>
                    <a:gd name="connsiteX20" fmla="*/ 872527 w 4111436"/>
                    <a:gd name="connsiteY20" fmla="*/ 3238909 h 4111436"/>
                    <a:gd name="connsiteX21" fmla="*/ 667167 w 4111436"/>
                    <a:gd name="connsiteY21" fmla="*/ 3444269 h 4111436"/>
                    <a:gd name="connsiteX22" fmla="*/ 787934 w 4111436"/>
                    <a:gd name="connsiteY22" fmla="*/ 3230122 h 4111436"/>
                    <a:gd name="connsiteX23" fmla="*/ 3715047 w 4111436"/>
                    <a:gd name="connsiteY23" fmla="*/ 2836253 h 4111436"/>
                    <a:gd name="connsiteX24" fmla="*/ 3756338 w 4111436"/>
                    <a:gd name="connsiteY24" fmla="*/ 3037573 h 4111436"/>
                    <a:gd name="connsiteX25" fmla="*/ 3504825 w 4111436"/>
                    <a:gd name="connsiteY25" fmla="*/ 2892361 h 4111436"/>
                    <a:gd name="connsiteX26" fmla="*/ 3715047 w 4111436"/>
                    <a:gd name="connsiteY26" fmla="*/ 2836253 h 4111436"/>
                    <a:gd name="connsiteX27" fmla="*/ 396389 w 4111436"/>
                    <a:gd name="connsiteY27" fmla="*/ 2836252 h 4111436"/>
                    <a:gd name="connsiteX28" fmla="*/ 606611 w 4111436"/>
                    <a:gd name="connsiteY28" fmla="*/ 2892361 h 4111436"/>
                    <a:gd name="connsiteX29" fmla="*/ 355097 w 4111436"/>
                    <a:gd name="connsiteY29" fmla="*/ 3037572 h 4111436"/>
                    <a:gd name="connsiteX30" fmla="*/ 396389 w 4111436"/>
                    <a:gd name="connsiteY30" fmla="*/ 2836252 h 4111436"/>
                    <a:gd name="connsiteX31" fmla="*/ 3954844 w 4111436"/>
                    <a:gd name="connsiteY31" fmla="*/ 2366424 h 4111436"/>
                    <a:gd name="connsiteX32" fmla="*/ 3952514 w 4111436"/>
                    <a:gd name="connsiteY32" fmla="*/ 2563964 h 4111436"/>
                    <a:gd name="connsiteX33" fmla="*/ 3671987 w 4111436"/>
                    <a:gd name="connsiteY33" fmla="*/ 2488797 h 4111436"/>
                    <a:gd name="connsiteX34" fmla="*/ 3954844 w 4111436"/>
                    <a:gd name="connsiteY34" fmla="*/ 2366424 h 4111436"/>
                    <a:gd name="connsiteX35" fmla="*/ 156592 w 4111436"/>
                    <a:gd name="connsiteY35" fmla="*/ 2366423 h 4111436"/>
                    <a:gd name="connsiteX36" fmla="*/ 439449 w 4111436"/>
                    <a:gd name="connsiteY36" fmla="*/ 2488796 h 4111436"/>
                    <a:gd name="connsiteX37" fmla="*/ 158922 w 4111436"/>
                    <a:gd name="connsiteY37" fmla="*/ 2563963 h 4111436"/>
                    <a:gd name="connsiteX38" fmla="*/ 156592 w 4111436"/>
                    <a:gd name="connsiteY38" fmla="*/ 2366423 h 4111436"/>
                    <a:gd name="connsiteX39" fmla="*/ 4008082 w 4111436"/>
                    <a:gd name="connsiteY39" fmla="*/ 1860732 h 4111436"/>
                    <a:gd name="connsiteX40" fmla="*/ 4019426 w 4111436"/>
                    <a:gd name="connsiteY40" fmla="*/ 2055719 h 4111436"/>
                    <a:gd name="connsiteX41" fmla="*/ 3729003 w 4111436"/>
                    <a:gd name="connsiteY41" fmla="*/ 2055719 h 4111436"/>
                    <a:gd name="connsiteX42" fmla="*/ 4008082 w 4111436"/>
                    <a:gd name="connsiteY42" fmla="*/ 1860732 h 4111436"/>
                    <a:gd name="connsiteX43" fmla="*/ 103354 w 4111436"/>
                    <a:gd name="connsiteY43" fmla="*/ 1860732 h 4111436"/>
                    <a:gd name="connsiteX44" fmla="*/ 382433 w 4111436"/>
                    <a:gd name="connsiteY44" fmla="*/ 2055718 h 4111436"/>
                    <a:gd name="connsiteX45" fmla="*/ 92010 w 4111436"/>
                    <a:gd name="connsiteY45" fmla="*/ 2055718 h 4111436"/>
                    <a:gd name="connsiteX46" fmla="*/ 103354 w 4111436"/>
                    <a:gd name="connsiteY46" fmla="*/ 1860732 h 4111436"/>
                    <a:gd name="connsiteX47" fmla="*/ 3923829 w 4111436"/>
                    <a:gd name="connsiteY47" fmla="*/ 1358232 h 4111436"/>
                    <a:gd name="connsiteX48" fmla="*/ 3952515 w 4111436"/>
                    <a:gd name="connsiteY48" fmla="*/ 1547474 h 4111436"/>
                    <a:gd name="connsiteX49" fmla="*/ 3671988 w 4111436"/>
                    <a:gd name="connsiteY49" fmla="*/ 1622641 h 4111436"/>
                    <a:gd name="connsiteX50" fmla="*/ 3923829 w 4111436"/>
                    <a:gd name="connsiteY50" fmla="*/ 1358232 h 4111436"/>
                    <a:gd name="connsiteX51" fmla="*/ 187608 w 4111436"/>
                    <a:gd name="connsiteY51" fmla="*/ 1358232 h 4111436"/>
                    <a:gd name="connsiteX52" fmla="*/ 439450 w 4111436"/>
                    <a:gd name="connsiteY52" fmla="*/ 1622641 h 4111436"/>
                    <a:gd name="connsiteX53" fmla="*/ 158923 w 4111436"/>
                    <a:gd name="connsiteY53" fmla="*/ 1547474 h 4111436"/>
                    <a:gd name="connsiteX54" fmla="*/ 187608 w 4111436"/>
                    <a:gd name="connsiteY54" fmla="*/ 1358232 h 4111436"/>
                    <a:gd name="connsiteX55" fmla="*/ 3709013 w 4111436"/>
                    <a:gd name="connsiteY55" fmla="*/ 895087 h 4111436"/>
                    <a:gd name="connsiteX56" fmla="*/ 3756339 w 4111436"/>
                    <a:gd name="connsiteY56" fmla="*/ 1073865 h 4111436"/>
                    <a:gd name="connsiteX57" fmla="*/ 3504825 w 4111436"/>
                    <a:gd name="connsiteY57" fmla="*/ 1219077 h 4111436"/>
                    <a:gd name="connsiteX58" fmla="*/ 3709013 w 4111436"/>
                    <a:gd name="connsiteY58" fmla="*/ 895087 h 4111436"/>
                    <a:gd name="connsiteX59" fmla="*/ 402423 w 4111436"/>
                    <a:gd name="connsiteY59" fmla="*/ 895086 h 4111436"/>
                    <a:gd name="connsiteX60" fmla="*/ 606612 w 4111436"/>
                    <a:gd name="connsiteY60" fmla="*/ 1219076 h 4111436"/>
                    <a:gd name="connsiteX61" fmla="*/ 355098 w 4111436"/>
                    <a:gd name="connsiteY61" fmla="*/ 1073864 h 4111436"/>
                    <a:gd name="connsiteX62" fmla="*/ 402423 w 4111436"/>
                    <a:gd name="connsiteY62" fmla="*/ 895086 h 4111436"/>
                    <a:gd name="connsiteX63" fmla="*/ 3379430 w 4111436"/>
                    <a:gd name="connsiteY63" fmla="*/ 504060 h 4111436"/>
                    <a:gd name="connsiteX64" fmla="*/ 3444269 w 4111436"/>
                    <a:gd name="connsiteY64" fmla="*/ 667168 h 4111436"/>
                    <a:gd name="connsiteX65" fmla="*/ 3238909 w 4111436"/>
                    <a:gd name="connsiteY65" fmla="*/ 872528 h 4111436"/>
                    <a:gd name="connsiteX66" fmla="*/ 3379430 w 4111436"/>
                    <a:gd name="connsiteY66" fmla="*/ 504060 h 4111436"/>
                    <a:gd name="connsiteX67" fmla="*/ 732007 w 4111436"/>
                    <a:gd name="connsiteY67" fmla="*/ 504060 h 4111436"/>
                    <a:gd name="connsiteX68" fmla="*/ 872528 w 4111436"/>
                    <a:gd name="connsiteY68" fmla="*/ 872527 h 4111436"/>
                    <a:gd name="connsiteX69" fmla="*/ 667167 w 4111436"/>
                    <a:gd name="connsiteY69" fmla="*/ 667167 h 4111436"/>
                    <a:gd name="connsiteX70" fmla="*/ 732007 w 4111436"/>
                    <a:gd name="connsiteY70" fmla="*/ 504060 h 4111436"/>
                    <a:gd name="connsiteX71" fmla="*/ 2958580 w 4111436"/>
                    <a:gd name="connsiteY71" fmla="*/ 212554 h 4111436"/>
                    <a:gd name="connsiteX72" fmla="*/ 3037573 w 4111436"/>
                    <a:gd name="connsiteY72" fmla="*/ 355098 h 4111436"/>
                    <a:gd name="connsiteX73" fmla="*/ 2892361 w 4111436"/>
                    <a:gd name="connsiteY73" fmla="*/ 606612 h 4111436"/>
                    <a:gd name="connsiteX74" fmla="*/ 2958580 w 4111436"/>
                    <a:gd name="connsiteY74" fmla="*/ 212554 h 4111436"/>
                    <a:gd name="connsiteX75" fmla="*/ 1152857 w 4111436"/>
                    <a:gd name="connsiteY75" fmla="*/ 212554 h 4111436"/>
                    <a:gd name="connsiteX76" fmla="*/ 1219077 w 4111436"/>
                    <a:gd name="connsiteY76" fmla="*/ 606611 h 4111436"/>
                    <a:gd name="connsiteX77" fmla="*/ 1073865 w 4111436"/>
                    <a:gd name="connsiteY77" fmla="*/ 355098 h 4111436"/>
                    <a:gd name="connsiteX78" fmla="*/ 1152857 w 4111436"/>
                    <a:gd name="connsiteY78" fmla="*/ 212554 h 4111436"/>
                    <a:gd name="connsiteX79" fmla="*/ 2476140 w 4111436"/>
                    <a:gd name="connsiteY79" fmla="*/ 40943 h 4111436"/>
                    <a:gd name="connsiteX80" fmla="*/ 2563964 w 4111436"/>
                    <a:gd name="connsiteY80" fmla="*/ 158922 h 4111436"/>
                    <a:gd name="connsiteX81" fmla="*/ 2488797 w 4111436"/>
                    <a:gd name="connsiteY81" fmla="*/ 439449 h 4111436"/>
                    <a:gd name="connsiteX82" fmla="*/ 2476140 w 4111436"/>
                    <a:gd name="connsiteY82" fmla="*/ 40943 h 4111436"/>
                    <a:gd name="connsiteX83" fmla="*/ 1635297 w 4111436"/>
                    <a:gd name="connsiteY83" fmla="*/ 40941 h 4111436"/>
                    <a:gd name="connsiteX84" fmla="*/ 1622640 w 4111436"/>
                    <a:gd name="connsiteY84" fmla="*/ 439449 h 4111436"/>
                    <a:gd name="connsiteX85" fmla="*/ 1547473 w 4111436"/>
                    <a:gd name="connsiteY85" fmla="*/ 158922 h 4111436"/>
                    <a:gd name="connsiteX86" fmla="*/ 1635297 w 4111436"/>
                    <a:gd name="connsiteY86" fmla="*/ 40941 h 4111436"/>
                    <a:gd name="connsiteX87" fmla="*/ 2171086 w 4111436"/>
                    <a:gd name="connsiteY87" fmla="*/ 781 h 4111436"/>
                    <a:gd name="connsiteX88" fmla="*/ 2055719 w 4111436"/>
                    <a:gd name="connsiteY88" fmla="*/ 382434 h 4111436"/>
                    <a:gd name="connsiteX89" fmla="*/ 1940352 w 4111436"/>
                    <a:gd name="connsiteY89" fmla="*/ 783 h 4111436"/>
                    <a:gd name="connsiteX90" fmla="*/ 2055719 w 4111436"/>
                    <a:gd name="connsiteY90" fmla="*/ 92011 h 4111436"/>
                    <a:gd name="connsiteX91" fmla="*/ 2171086 w 4111436"/>
                    <a:gd name="connsiteY91" fmla="*/ 781 h 411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4111436" h="4111436">
                      <a:moveTo>
                        <a:pt x="2055718" y="3729003"/>
                      </a:moveTo>
                      <a:cubicBezTo>
                        <a:pt x="2451017" y="4019426"/>
                        <a:pt x="2136392" y="4245311"/>
                        <a:pt x="2055718" y="4019426"/>
                      </a:cubicBezTo>
                      <a:cubicBezTo>
                        <a:pt x="1975045" y="4245311"/>
                        <a:pt x="1660420" y="4019426"/>
                        <a:pt x="2055718" y="3729003"/>
                      </a:cubicBezTo>
                      <a:close/>
                      <a:moveTo>
                        <a:pt x="2488796" y="3671988"/>
                      </a:moveTo>
                      <a:cubicBezTo>
                        <a:pt x="2945792" y="3850204"/>
                        <a:pt x="2700351" y="4149823"/>
                        <a:pt x="2563963" y="3952515"/>
                      </a:cubicBezTo>
                      <a:cubicBezTo>
                        <a:pt x="2544502" y="4191583"/>
                        <a:pt x="2182134" y="4054825"/>
                        <a:pt x="2488796" y="3671988"/>
                      </a:cubicBezTo>
                      <a:close/>
                      <a:moveTo>
                        <a:pt x="1622639" y="3671987"/>
                      </a:moveTo>
                      <a:cubicBezTo>
                        <a:pt x="1929302" y="4054825"/>
                        <a:pt x="1566934" y="4191583"/>
                        <a:pt x="1547472" y="3952514"/>
                      </a:cubicBezTo>
                      <a:cubicBezTo>
                        <a:pt x="1411085" y="4149823"/>
                        <a:pt x="1165644" y="3850204"/>
                        <a:pt x="1622639" y="3671987"/>
                      </a:cubicBezTo>
                      <a:close/>
                      <a:moveTo>
                        <a:pt x="2892361" y="3504825"/>
                      </a:moveTo>
                      <a:cubicBezTo>
                        <a:pt x="3379911" y="3558689"/>
                        <a:pt x="3220380" y="3911624"/>
                        <a:pt x="3037572" y="3756339"/>
                      </a:cubicBezTo>
                      <a:cubicBezTo>
                        <a:pt x="3080650" y="3992297"/>
                        <a:pt x="2695234" y="3953988"/>
                        <a:pt x="2892361" y="3504825"/>
                      </a:cubicBezTo>
                      <a:close/>
                      <a:moveTo>
                        <a:pt x="1219076" y="3504825"/>
                      </a:moveTo>
                      <a:cubicBezTo>
                        <a:pt x="1416203" y="3953988"/>
                        <a:pt x="1030787" y="3992297"/>
                        <a:pt x="1073864" y="3756338"/>
                      </a:cubicBezTo>
                      <a:cubicBezTo>
                        <a:pt x="891057" y="3911624"/>
                        <a:pt x="731526" y="3558689"/>
                        <a:pt x="1219076" y="3504825"/>
                      </a:cubicBezTo>
                      <a:close/>
                      <a:moveTo>
                        <a:pt x="3323502" y="3230123"/>
                      </a:moveTo>
                      <a:cubicBezTo>
                        <a:pt x="3715342" y="3210632"/>
                        <a:pt x="3647491" y="3540532"/>
                        <a:pt x="3444269" y="3444269"/>
                      </a:cubicBezTo>
                      <a:cubicBezTo>
                        <a:pt x="3546949" y="3661039"/>
                        <a:pt x="3164751" y="3723787"/>
                        <a:pt x="3238909" y="3238909"/>
                      </a:cubicBezTo>
                      <a:cubicBezTo>
                        <a:pt x="3269214" y="3234274"/>
                        <a:pt x="3297379" y="3231422"/>
                        <a:pt x="3323502" y="3230123"/>
                      </a:cubicBezTo>
                      <a:close/>
                      <a:moveTo>
                        <a:pt x="787934" y="3230122"/>
                      </a:moveTo>
                      <a:cubicBezTo>
                        <a:pt x="814056" y="3231422"/>
                        <a:pt x="842222" y="3234274"/>
                        <a:pt x="872527" y="3238909"/>
                      </a:cubicBezTo>
                      <a:cubicBezTo>
                        <a:pt x="946685" y="3723787"/>
                        <a:pt x="564487" y="3661039"/>
                        <a:pt x="667167" y="3444269"/>
                      </a:cubicBezTo>
                      <a:cubicBezTo>
                        <a:pt x="463946" y="3540532"/>
                        <a:pt x="396094" y="3210632"/>
                        <a:pt x="787934" y="3230122"/>
                      </a:cubicBezTo>
                      <a:close/>
                      <a:moveTo>
                        <a:pt x="3715047" y="2836253"/>
                      </a:moveTo>
                      <a:cubicBezTo>
                        <a:pt x="3958712" y="2824701"/>
                        <a:pt x="3948055" y="3072573"/>
                        <a:pt x="3756338" y="3037573"/>
                      </a:cubicBezTo>
                      <a:cubicBezTo>
                        <a:pt x="3911624" y="3220380"/>
                        <a:pt x="3558689" y="3379911"/>
                        <a:pt x="3504825" y="2892361"/>
                      </a:cubicBezTo>
                      <a:cubicBezTo>
                        <a:pt x="3589043" y="2855400"/>
                        <a:pt x="3658817" y="2838918"/>
                        <a:pt x="3715047" y="2836253"/>
                      </a:cubicBezTo>
                      <a:close/>
                      <a:moveTo>
                        <a:pt x="396389" y="2836252"/>
                      </a:moveTo>
                      <a:cubicBezTo>
                        <a:pt x="452619" y="2838918"/>
                        <a:pt x="522393" y="2855399"/>
                        <a:pt x="606611" y="2892361"/>
                      </a:cubicBezTo>
                      <a:cubicBezTo>
                        <a:pt x="552747" y="3379911"/>
                        <a:pt x="199812" y="3220380"/>
                        <a:pt x="355097" y="3037572"/>
                      </a:cubicBezTo>
                      <a:cubicBezTo>
                        <a:pt x="163381" y="3072573"/>
                        <a:pt x="152725" y="2824701"/>
                        <a:pt x="396389" y="2836252"/>
                      </a:cubicBezTo>
                      <a:close/>
                      <a:moveTo>
                        <a:pt x="3954844" y="2366424"/>
                      </a:moveTo>
                      <a:cubicBezTo>
                        <a:pt x="4103597" y="2375127"/>
                        <a:pt x="4116874" y="2550584"/>
                        <a:pt x="3952514" y="2563964"/>
                      </a:cubicBezTo>
                      <a:cubicBezTo>
                        <a:pt x="4149823" y="2700351"/>
                        <a:pt x="3850204" y="2945792"/>
                        <a:pt x="3671987" y="2488797"/>
                      </a:cubicBezTo>
                      <a:cubicBezTo>
                        <a:pt x="3791624" y="2392965"/>
                        <a:pt x="3887230" y="2362468"/>
                        <a:pt x="3954844" y="2366424"/>
                      </a:cubicBezTo>
                      <a:close/>
                      <a:moveTo>
                        <a:pt x="156592" y="2366423"/>
                      </a:moveTo>
                      <a:cubicBezTo>
                        <a:pt x="224207" y="2362467"/>
                        <a:pt x="319813" y="2392964"/>
                        <a:pt x="439449" y="2488796"/>
                      </a:cubicBezTo>
                      <a:cubicBezTo>
                        <a:pt x="261233" y="2945792"/>
                        <a:pt x="-38385" y="2700351"/>
                        <a:pt x="158922" y="2563963"/>
                      </a:cubicBezTo>
                      <a:cubicBezTo>
                        <a:pt x="-5437" y="2550584"/>
                        <a:pt x="7840" y="2375127"/>
                        <a:pt x="156592" y="2366423"/>
                      </a:cubicBezTo>
                      <a:close/>
                      <a:moveTo>
                        <a:pt x="4008082" y="1860732"/>
                      </a:moveTo>
                      <a:cubicBezTo>
                        <a:pt x="4125310" y="1863490"/>
                        <a:pt x="4160604" y="2005298"/>
                        <a:pt x="4019426" y="2055719"/>
                      </a:cubicBezTo>
                      <a:cubicBezTo>
                        <a:pt x="4245311" y="2136392"/>
                        <a:pt x="4019426" y="2451017"/>
                        <a:pt x="3729003" y="2055719"/>
                      </a:cubicBezTo>
                      <a:cubicBezTo>
                        <a:pt x="3837912" y="1907482"/>
                        <a:pt x="3937745" y="1859078"/>
                        <a:pt x="4008082" y="1860732"/>
                      </a:cubicBezTo>
                      <a:close/>
                      <a:moveTo>
                        <a:pt x="103354" y="1860732"/>
                      </a:moveTo>
                      <a:cubicBezTo>
                        <a:pt x="173691" y="1859078"/>
                        <a:pt x="273524" y="1907481"/>
                        <a:pt x="382433" y="2055718"/>
                      </a:cubicBezTo>
                      <a:cubicBezTo>
                        <a:pt x="92010" y="2451017"/>
                        <a:pt x="-133875" y="2136392"/>
                        <a:pt x="92010" y="2055718"/>
                      </a:cubicBezTo>
                      <a:cubicBezTo>
                        <a:pt x="-49167" y="2005298"/>
                        <a:pt x="-13874" y="1863489"/>
                        <a:pt x="103354" y="1860732"/>
                      </a:cubicBezTo>
                      <a:close/>
                      <a:moveTo>
                        <a:pt x="3923829" y="1358232"/>
                      </a:moveTo>
                      <a:cubicBezTo>
                        <a:pt x="4017255" y="1359533"/>
                        <a:pt x="4063500" y="1470756"/>
                        <a:pt x="3952515" y="1547474"/>
                      </a:cubicBezTo>
                      <a:cubicBezTo>
                        <a:pt x="4191583" y="1566935"/>
                        <a:pt x="4054825" y="1929303"/>
                        <a:pt x="3671988" y="1622641"/>
                      </a:cubicBezTo>
                      <a:cubicBezTo>
                        <a:pt x="3749957" y="1422705"/>
                        <a:pt x="3851164" y="1357220"/>
                        <a:pt x="3923829" y="1358232"/>
                      </a:cubicBezTo>
                      <a:close/>
                      <a:moveTo>
                        <a:pt x="187608" y="1358232"/>
                      </a:moveTo>
                      <a:cubicBezTo>
                        <a:pt x="260273" y="1357220"/>
                        <a:pt x="361480" y="1422705"/>
                        <a:pt x="439450" y="1622641"/>
                      </a:cubicBezTo>
                      <a:cubicBezTo>
                        <a:pt x="56612" y="1929303"/>
                        <a:pt x="-80145" y="1566935"/>
                        <a:pt x="158923" y="1547474"/>
                      </a:cubicBezTo>
                      <a:cubicBezTo>
                        <a:pt x="47937" y="1470756"/>
                        <a:pt x="94182" y="1359532"/>
                        <a:pt x="187608" y="1358232"/>
                      </a:cubicBezTo>
                      <a:close/>
                      <a:moveTo>
                        <a:pt x="3709013" y="895087"/>
                      </a:moveTo>
                      <a:cubicBezTo>
                        <a:pt x="3784569" y="896877"/>
                        <a:pt x="3833981" y="982461"/>
                        <a:pt x="3756339" y="1073865"/>
                      </a:cubicBezTo>
                      <a:cubicBezTo>
                        <a:pt x="3992297" y="1030788"/>
                        <a:pt x="3953988" y="1416203"/>
                        <a:pt x="3504825" y="1219077"/>
                      </a:cubicBezTo>
                      <a:cubicBezTo>
                        <a:pt x="3531757" y="975302"/>
                        <a:pt x="3633457" y="893297"/>
                        <a:pt x="3709013" y="895087"/>
                      </a:cubicBezTo>
                      <a:close/>
                      <a:moveTo>
                        <a:pt x="402423" y="895086"/>
                      </a:moveTo>
                      <a:cubicBezTo>
                        <a:pt x="477979" y="893297"/>
                        <a:pt x="579679" y="975301"/>
                        <a:pt x="606612" y="1219076"/>
                      </a:cubicBezTo>
                      <a:cubicBezTo>
                        <a:pt x="157448" y="1416203"/>
                        <a:pt x="119139" y="1030788"/>
                        <a:pt x="355098" y="1073864"/>
                      </a:cubicBezTo>
                      <a:cubicBezTo>
                        <a:pt x="277455" y="982461"/>
                        <a:pt x="326867" y="896876"/>
                        <a:pt x="402423" y="895086"/>
                      </a:cubicBezTo>
                      <a:close/>
                      <a:moveTo>
                        <a:pt x="3379430" y="504060"/>
                      </a:moveTo>
                      <a:cubicBezTo>
                        <a:pt x="3441305" y="506975"/>
                        <a:pt x="3489192" y="572331"/>
                        <a:pt x="3444269" y="667168"/>
                      </a:cubicBezTo>
                      <a:cubicBezTo>
                        <a:pt x="3661039" y="564487"/>
                        <a:pt x="3723787" y="946686"/>
                        <a:pt x="3238909" y="872528"/>
                      </a:cubicBezTo>
                      <a:cubicBezTo>
                        <a:pt x="3197195" y="599784"/>
                        <a:pt x="3299875" y="500312"/>
                        <a:pt x="3379430" y="504060"/>
                      </a:cubicBezTo>
                      <a:close/>
                      <a:moveTo>
                        <a:pt x="732007" y="504060"/>
                      </a:moveTo>
                      <a:cubicBezTo>
                        <a:pt x="811561" y="500312"/>
                        <a:pt x="914241" y="599783"/>
                        <a:pt x="872528" y="872527"/>
                      </a:cubicBezTo>
                      <a:cubicBezTo>
                        <a:pt x="387649" y="946686"/>
                        <a:pt x="450398" y="564487"/>
                        <a:pt x="667167" y="667167"/>
                      </a:cubicBezTo>
                      <a:cubicBezTo>
                        <a:pt x="622245" y="572331"/>
                        <a:pt x="670131" y="506975"/>
                        <a:pt x="732007" y="504060"/>
                      </a:cubicBezTo>
                      <a:close/>
                      <a:moveTo>
                        <a:pt x="2958580" y="212554"/>
                      </a:moveTo>
                      <a:cubicBezTo>
                        <a:pt x="3009624" y="216698"/>
                        <a:pt x="3053727" y="266613"/>
                        <a:pt x="3037573" y="355098"/>
                      </a:cubicBezTo>
                      <a:cubicBezTo>
                        <a:pt x="3220380" y="199812"/>
                        <a:pt x="3379911" y="552747"/>
                        <a:pt x="2892361" y="606612"/>
                      </a:cubicBezTo>
                      <a:cubicBezTo>
                        <a:pt x="2769157" y="325885"/>
                        <a:pt x="2873508" y="205647"/>
                        <a:pt x="2958580" y="212554"/>
                      </a:cubicBezTo>
                      <a:close/>
                      <a:moveTo>
                        <a:pt x="1152857" y="212554"/>
                      </a:moveTo>
                      <a:cubicBezTo>
                        <a:pt x="1237929" y="205647"/>
                        <a:pt x="1342281" y="325885"/>
                        <a:pt x="1219077" y="606611"/>
                      </a:cubicBezTo>
                      <a:cubicBezTo>
                        <a:pt x="731526" y="552747"/>
                        <a:pt x="891057" y="199812"/>
                        <a:pt x="1073865" y="355098"/>
                      </a:cubicBezTo>
                      <a:cubicBezTo>
                        <a:pt x="1057711" y="266613"/>
                        <a:pt x="1101814" y="216698"/>
                        <a:pt x="1152857" y="212554"/>
                      </a:cubicBezTo>
                      <a:close/>
                      <a:moveTo>
                        <a:pt x="2476140" y="40943"/>
                      </a:moveTo>
                      <a:cubicBezTo>
                        <a:pt x="2518313" y="46208"/>
                        <a:pt x="2557882" y="84213"/>
                        <a:pt x="2563964" y="158922"/>
                      </a:cubicBezTo>
                      <a:cubicBezTo>
                        <a:pt x="2700351" y="-38385"/>
                        <a:pt x="2945792" y="261233"/>
                        <a:pt x="2488797" y="439449"/>
                      </a:cubicBezTo>
                      <a:cubicBezTo>
                        <a:pt x="2277966" y="176248"/>
                        <a:pt x="2383357" y="29360"/>
                        <a:pt x="2476140" y="40943"/>
                      </a:cubicBezTo>
                      <a:close/>
                      <a:moveTo>
                        <a:pt x="1635297" y="40941"/>
                      </a:moveTo>
                      <a:cubicBezTo>
                        <a:pt x="1728079" y="29358"/>
                        <a:pt x="1833470" y="176248"/>
                        <a:pt x="1622640" y="439449"/>
                      </a:cubicBezTo>
                      <a:cubicBezTo>
                        <a:pt x="1165644" y="261233"/>
                        <a:pt x="1411085" y="-38387"/>
                        <a:pt x="1547473" y="158922"/>
                      </a:cubicBezTo>
                      <a:cubicBezTo>
                        <a:pt x="1553555" y="84213"/>
                        <a:pt x="1593123" y="46206"/>
                        <a:pt x="1635297" y="40941"/>
                      </a:cubicBezTo>
                      <a:close/>
                      <a:moveTo>
                        <a:pt x="2171086" y="781"/>
                      </a:moveTo>
                      <a:cubicBezTo>
                        <a:pt x="2263704" y="13607"/>
                        <a:pt x="2327487" y="182768"/>
                        <a:pt x="2055719" y="382434"/>
                      </a:cubicBezTo>
                      <a:cubicBezTo>
                        <a:pt x="1783951" y="182768"/>
                        <a:pt x="1847733" y="13608"/>
                        <a:pt x="1940352" y="783"/>
                      </a:cubicBezTo>
                      <a:cubicBezTo>
                        <a:pt x="1982451" y="-5047"/>
                        <a:pt x="2030509" y="21423"/>
                        <a:pt x="2055719" y="92011"/>
                      </a:cubicBezTo>
                      <a:cubicBezTo>
                        <a:pt x="2080930" y="21423"/>
                        <a:pt x="2128987" y="-5049"/>
                        <a:pt x="2171086" y="78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 184"/>
                <p:cNvSpPr/>
                <p:nvPr/>
              </p:nvSpPr>
              <p:spPr>
                <a:xfrm>
                  <a:off x="2125" y="3135"/>
                  <a:ext cx="2339" cy="233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4" name="图片 23" descr="ueg5jojpevf5dkh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6" y="3179"/>
                <a:ext cx="2091" cy="2091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9501" y="2702"/>
              <a:ext cx="3118" cy="3118"/>
              <a:chOff x="1736" y="2746"/>
              <a:chExt cx="3118" cy="3118"/>
            </a:xfrm>
            <a:solidFill>
              <a:srgbClr val="FF99CC"/>
            </a:solidFill>
          </p:grpSpPr>
          <p:sp>
            <p:nvSpPr>
              <p:cNvPr id="20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" name="图片 4" descr="200802200852275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570" y="2722880"/>
            <a:ext cx="1086485" cy="1086485"/>
          </a:xfrm>
          <a:prstGeom prst="rect">
            <a:avLst/>
          </a:prstGeom>
        </p:spPr>
      </p:pic>
      <p:pic>
        <p:nvPicPr>
          <p:cNvPr id="4" name="图片 3" descr="f5105eb846fd0a2cb2ef86e408f54a4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27745" y="4591685"/>
            <a:ext cx="3583305" cy="236918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5800" y="4457700"/>
            <a:ext cx="1731010" cy="1694180"/>
            <a:chOff x="2878" y="6820"/>
            <a:chExt cx="2726" cy="2668"/>
          </a:xfrm>
        </p:grpSpPr>
        <p:sp>
          <p:nvSpPr>
            <p:cNvPr id="7" name="文本框 13"/>
            <p:cNvSpPr txBox="1"/>
            <p:nvPr/>
          </p:nvSpPr>
          <p:spPr>
            <a:xfrm>
              <a:off x="2878" y="7396"/>
              <a:ext cx="2726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点击添加文字说明详情介绍点击添加文字说明详情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介绍</a:t>
              </a: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说明详情介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58845" y="4401185"/>
            <a:ext cx="1731010" cy="1694180"/>
            <a:chOff x="2878" y="6820"/>
            <a:chExt cx="2726" cy="2668"/>
          </a:xfrm>
        </p:grpSpPr>
        <p:sp>
          <p:nvSpPr>
            <p:cNvPr id="14" name="文本框 13"/>
            <p:cNvSpPr txBox="1"/>
            <p:nvPr/>
          </p:nvSpPr>
          <p:spPr>
            <a:xfrm>
              <a:off x="2878" y="7396"/>
              <a:ext cx="2726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点击添加文字说明详情介绍点击添加文字说明详情</a:t>
              </a:r>
              <a:r>
                <a:rPr lang="zh-CN" altLang="en-US" sz="1600" dirty="0" smtClean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介绍</a:t>
              </a:r>
              <a:r>
                <a:rPr lang="zh-CN" altLang="en-US" sz="1600" dirty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</a:t>
              </a:r>
              <a:r>
                <a:rPr lang="zh-CN" altLang="en-US" sz="1600" dirty="0" smtClean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说明详情介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70625" y="4401820"/>
            <a:ext cx="1731010" cy="1694180"/>
            <a:chOff x="2878" y="6820"/>
            <a:chExt cx="2726" cy="2668"/>
          </a:xfrm>
        </p:grpSpPr>
        <p:sp>
          <p:nvSpPr>
            <p:cNvPr id="27" name="文本框 13"/>
            <p:cNvSpPr txBox="1"/>
            <p:nvPr/>
          </p:nvSpPr>
          <p:spPr>
            <a:xfrm>
              <a:off x="2878" y="7396"/>
              <a:ext cx="2726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点击添加文字说明详情介绍点击添加文字说明详情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介绍</a:t>
              </a: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说明详情介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11555" y="1823085"/>
            <a:ext cx="8512580" cy="4109720"/>
            <a:chOff x="578" y="1543"/>
            <a:chExt cx="16841" cy="813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78" y="5400"/>
              <a:ext cx="16839" cy="0"/>
            </a:xfrm>
            <a:prstGeom prst="line">
              <a:avLst/>
            </a:prstGeom>
            <a:ln>
              <a:solidFill>
                <a:srgbClr val="119EB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131" y="1543"/>
              <a:ext cx="0" cy="8130"/>
            </a:xfrm>
            <a:prstGeom prst="line">
              <a:avLst/>
            </a:prstGeom>
            <a:ln>
              <a:solidFill>
                <a:srgbClr val="119EB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067" y="2077"/>
              <a:ext cx="1114" cy="1114"/>
              <a:chOff x="1067" y="2077"/>
              <a:chExt cx="1114" cy="111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067" y="2077"/>
                <a:ext cx="1114" cy="11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 216"/>
              <p:cNvSpPr/>
              <p:nvPr/>
            </p:nvSpPr>
            <p:spPr>
              <a:xfrm>
                <a:off x="1312" y="2333"/>
                <a:ext cx="623" cy="601"/>
              </a:xfrm>
              <a:prstGeom prst="su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642" y="2211"/>
              <a:ext cx="1114" cy="1114"/>
              <a:chOff x="9642" y="2211"/>
              <a:chExt cx="1114" cy="111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9642" y="2211"/>
                <a:ext cx="1114" cy="1114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 212"/>
              <p:cNvSpPr/>
              <p:nvPr/>
            </p:nvSpPr>
            <p:spPr>
              <a:xfrm>
                <a:off x="9876" y="2468"/>
                <a:ext cx="646" cy="601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67" y="5843"/>
              <a:ext cx="1114" cy="1114"/>
              <a:chOff x="1067" y="5843"/>
              <a:chExt cx="1114" cy="1114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067" y="5843"/>
                <a:ext cx="1114" cy="1114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0" name=" 2050"/>
              <p:cNvSpPr/>
              <p:nvPr/>
            </p:nvSpPr>
            <p:spPr bwMode="auto">
              <a:xfrm>
                <a:off x="1312" y="6055"/>
                <a:ext cx="713" cy="691"/>
              </a:xfrm>
              <a:custGeom>
                <a:avLst/>
                <a:gdLst>
                  <a:gd name="T0" fmla="*/ 704528 w 4844"/>
                  <a:gd name="T1" fmla="*/ 1336636 h 6318"/>
                  <a:gd name="T2" fmla="*/ 797459 w 4844"/>
                  <a:gd name="T3" fmla="*/ 1364677 h 6318"/>
                  <a:gd name="T4" fmla="*/ 920563 w 4844"/>
                  <a:gd name="T5" fmla="*/ 1365280 h 6318"/>
                  <a:gd name="T6" fmla="*/ 1065693 w 4844"/>
                  <a:gd name="T7" fmla="*/ 1313720 h 6318"/>
                  <a:gd name="T8" fmla="*/ 1188495 w 4844"/>
                  <a:gd name="T9" fmla="*/ 1220551 h 6318"/>
                  <a:gd name="T10" fmla="*/ 1269961 w 4844"/>
                  <a:gd name="T11" fmla="*/ 1130396 h 6318"/>
                  <a:gd name="T12" fmla="*/ 1352332 w 4844"/>
                  <a:gd name="T13" fmla="*/ 1012502 h 6318"/>
                  <a:gd name="T14" fmla="*/ 1443452 w 4844"/>
                  <a:gd name="T15" fmla="*/ 845461 h 6318"/>
                  <a:gd name="T16" fmla="*/ 1334530 w 4844"/>
                  <a:gd name="T17" fmla="*/ 792996 h 6318"/>
                  <a:gd name="T18" fmla="*/ 1167676 w 4844"/>
                  <a:gd name="T19" fmla="*/ 794805 h 6318"/>
                  <a:gd name="T20" fmla="*/ 996598 w 4844"/>
                  <a:gd name="T21" fmla="*/ 825259 h 6318"/>
                  <a:gd name="T22" fmla="*/ 842416 w 4844"/>
                  <a:gd name="T23" fmla="*/ 893704 h 6318"/>
                  <a:gd name="T24" fmla="*/ 771813 w 4844"/>
                  <a:gd name="T25" fmla="*/ 950389 h 6318"/>
                  <a:gd name="T26" fmla="*/ 712674 w 4844"/>
                  <a:gd name="T27" fmla="*/ 1023357 h 6318"/>
                  <a:gd name="T28" fmla="*/ 668924 w 4844"/>
                  <a:gd name="T29" fmla="*/ 1115019 h 6318"/>
                  <a:gd name="T30" fmla="*/ 643579 w 4844"/>
                  <a:gd name="T31" fmla="*/ 1226883 h 6318"/>
                  <a:gd name="T32" fmla="*/ 691554 w 4844"/>
                  <a:gd name="T33" fmla="*/ 1710821 h 6318"/>
                  <a:gd name="T34" fmla="*/ 604053 w 4844"/>
                  <a:gd name="T35" fmla="*/ 1548906 h 6318"/>
                  <a:gd name="T36" fmla="*/ 570562 w 4844"/>
                  <a:gd name="T37" fmla="*/ 1438549 h 6318"/>
                  <a:gd name="T38" fmla="*/ 554571 w 4844"/>
                  <a:gd name="T39" fmla="*/ 1314926 h 6318"/>
                  <a:gd name="T40" fmla="*/ 561812 w 4844"/>
                  <a:gd name="T41" fmla="*/ 1177132 h 6318"/>
                  <a:gd name="T42" fmla="*/ 596510 w 4844"/>
                  <a:gd name="T43" fmla="*/ 1026372 h 6318"/>
                  <a:gd name="T44" fmla="*/ 664097 w 4844"/>
                  <a:gd name="T45" fmla="*/ 861743 h 6318"/>
                  <a:gd name="T46" fmla="*/ 766683 w 4844"/>
                  <a:gd name="T47" fmla="*/ 629271 h 6318"/>
                  <a:gd name="T48" fmla="*/ 814054 w 4844"/>
                  <a:gd name="T49" fmla="*/ 410368 h 6318"/>
                  <a:gd name="T50" fmla="*/ 800778 w 4844"/>
                  <a:gd name="T51" fmla="*/ 247246 h 6318"/>
                  <a:gd name="T52" fmla="*/ 748278 w 4844"/>
                  <a:gd name="T53" fmla="*/ 132367 h 6318"/>
                  <a:gd name="T54" fmla="*/ 678580 w 4844"/>
                  <a:gd name="T55" fmla="*/ 57892 h 6318"/>
                  <a:gd name="T56" fmla="*/ 591984 w 4844"/>
                  <a:gd name="T57" fmla="*/ 6935 h 6318"/>
                  <a:gd name="T58" fmla="*/ 606769 w 4844"/>
                  <a:gd name="T59" fmla="*/ 19900 h 6318"/>
                  <a:gd name="T60" fmla="*/ 679183 w 4844"/>
                  <a:gd name="T61" fmla="*/ 88044 h 6318"/>
                  <a:gd name="T62" fmla="*/ 730175 w 4844"/>
                  <a:gd name="T63" fmla="*/ 175786 h 6318"/>
                  <a:gd name="T64" fmla="*/ 756425 w 4844"/>
                  <a:gd name="T65" fmla="*/ 299710 h 6318"/>
                  <a:gd name="T66" fmla="*/ 738019 w 4844"/>
                  <a:gd name="T67" fmla="*/ 464340 h 6318"/>
                  <a:gd name="T68" fmla="*/ 656252 w 4844"/>
                  <a:gd name="T69" fmla="*/ 673594 h 6318"/>
                  <a:gd name="T70" fmla="*/ 602243 w 4844"/>
                  <a:gd name="T71" fmla="*/ 735104 h 6318"/>
                  <a:gd name="T72" fmla="*/ 604657 w 4844"/>
                  <a:gd name="T73" fmla="*/ 637714 h 6318"/>
                  <a:gd name="T74" fmla="*/ 587459 w 4844"/>
                  <a:gd name="T75" fmla="*/ 550273 h 6318"/>
                  <a:gd name="T76" fmla="*/ 548536 w 4844"/>
                  <a:gd name="T77" fmla="*/ 464642 h 6318"/>
                  <a:gd name="T78" fmla="*/ 442027 w 4844"/>
                  <a:gd name="T79" fmla="*/ 338305 h 6318"/>
                  <a:gd name="T80" fmla="*/ 308665 w 4844"/>
                  <a:gd name="T81" fmla="*/ 244231 h 6318"/>
                  <a:gd name="T82" fmla="*/ 160518 w 4844"/>
                  <a:gd name="T83" fmla="*/ 174278 h 6318"/>
                  <a:gd name="T84" fmla="*/ 0 w 4844"/>
                  <a:gd name="T85" fmla="*/ 123925 h 6318"/>
                  <a:gd name="T86" fmla="*/ 25647 w 4844"/>
                  <a:gd name="T87" fmla="*/ 404639 h 6318"/>
                  <a:gd name="T88" fmla="*/ 84181 w 4844"/>
                  <a:gd name="T89" fmla="*/ 609672 h 6318"/>
                  <a:gd name="T90" fmla="*/ 165647 w 4844"/>
                  <a:gd name="T91" fmla="*/ 749577 h 6318"/>
                  <a:gd name="T92" fmla="*/ 259484 w 4844"/>
                  <a:gd name="T93" fmla="*/ 837018 h 6318"/>
                  <a:gd name="T94" fmla="*/ 355130 w 4844"/>
                  <a:gd name="T95" fmla="*/ 883452 h 6318"/>
                  <a:gd name="T96" fmla="*/ 442631 w 4844"/>
                  <a:gd name="T97" fmla="*/ 900337 h 6318"/>
                  <a:gd name="T98" fmla="*/ 486984 w 4844"/>
                  <a:gd name="T99" fmla="*/ 950691 h 6318"/>
                  <a:gd name="T100" fmla="*/ 416682 w 4844"/>
                  <a:gd name="T101" fmla="*/ 1097229 h 6318"/>
                  <a:gd name="T102" fmla="*/ 376251 w 4844"/>
                  <a:gd name="T103" fmla="*/ 1234119 h 6318"/>
                  <a:gd name="T104" fmla="*/ 360863 w 4844"/>
                  <a:gd name="T105" fmla="*/ 1359853 h 6318"/>
                  <a:gd name="T106" fmla="*/ 366294 w 4844"/>
                  <a:gd name="T107" fmla="*/ 1474430 h 6318"/>
                  <a:gd name="T108" fmla="*/ 400993 w 4844"/>
                  <a:gd name="T109" fmla="*/ 1619763 h 6318"/>
                  <a:gd name="T110" fmla="*/ 421510 w 4844"/>
                  <a:gd name="T111" fmla="*/ 1735848 h 6318"/>
                  <a:gd name="T112" fmla="*/ 300216 w 4844"/>
                  <a:gd name="T113" fmla="*/ 1770522 h 6318"/>
                  <a:gd name="T114" fmla="*/ 209699 w 4844"/>
                  <a:gd name="T115" fmla="*/ 1820273 h 6318"/>
                  <a:gd name="T116" fmla="*/ 158104 w 4844"/>
                  <a:gd name="T117" fmla="*/ 1882386 h 6318"/>
                  <a:gd name="T118" fmla="*/ 1013193 w 4844"/>
                  <a:gd name="T119" fmla="*/ 1873642 h 6318"/>
                  <a:gd name="T120" fmla="*/ 952848 w 4844"/>
                  <a:gd name="T121" fmla="*/ 1811227 h 6318"/>
                  <a:gd name="T122" fmla="*/ 852373 w 4844"/>
                  <a:gd name="T123" fmla="*/ 1761778 h 6318"/>
                  <a:gd name="T124" fmla="*/ 720218 w 4844"/>
                  <a:gd name="T125" fmla="*/ 1730119 h 63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44" h="6318">
                    <a:moveTo>
                      <a:pt x="2116" y="4309"/>
                    </a:moveTo>
                    <a:lnTo>
                      <a:pt x="2116" y="4309"/>
                    </a:lnTo>
                    <a:lnTo>
                      <a:pt x="2133" y="4322"/>
                    </a:lnTo>
                    <a:lnTo>
                      <a:pt x="2153" y="4335"/>
                    </a:lnTo>
                    <a:lnTo>
                      <a:pt x="2181" y="4353"/>
                    </a:lnTo>
                    <a:lnTo>
                      <a:pt x="2217" y="4374"/>
                    </a:lnTo>
                    <a:lnTo>
                      <a:pt x="2259" y="4396"/>
                    </a:lnTo>
                    <a:lnTo>
                      <a:pt x="2308" y="4421"/>
                    </a:lnTo>
                    <a:lnTo>
                      <a:pt x="2335" y="4433"/>
                    </a:lnTo>
                    <a:lnTo>
                      <a:pt x="2364" y="4444"/>
                    </a:lnTo>
                    <a:lnTo>
                      <a:pt x="2393" y="4456"/>
                    </a:lnTo>
                    <a:lnTo>
                      <a:pt x="2425" y="4468"/>
                    </a:lnTo>
                    <a:lnTo>
                      <a:pt x="2458" y="4480"/>
                    </a:lnTo>
                    <a:lnTo>
                      <a:pt x="2492" y="4490"/>
                    </a:lnTo>
                    <a:lnTo>
                      <a:pt x="2528" y="4500"/>
                    </a:lnTo>
                    <a:lnTo>
                      <a:pt x="2565" y="4509"/>
                    </a:lnTo>
                    <a:lnTo>
                      <a:pt x="2604" y="4518"/>
                    </a:lnTo>
                    <a:lnTo>
                      <a:pt x="2643" y="4526"/>
                    </a:lnTo>
                    <a:lnTo>
                      <a:pt x="2684" y="4531"/>
                    </a:lnTo>
                    <a:lnTo>
                      <a:pt x="2726" y="4537"/>
                    </a:lnTo>
                    <a:lnTo>
                      <a:pt x="2770" y="4540"/>
                    </a:lnTo>
                    <a:lnTo>
                      <a:pt x="2813" y="4542"/>
                    </a:lnTo>
                    <a:lnTo>
                      <a:pt x="2859" y="4543"/>
                    </a:lnTo>
                    <a:lnTo>
                      <a:pt x="2906" y="4542"/>
                    </a:lnTo>
                    <a:lnTo>
                      <a:pt x="2954" y="4540"/>
                    </a:lnTo>
                    <a:lnTo>
                      <a:pt x="3002" y="4535"/>
                    </a:lnTo>
                    <a:lnTo>
                      <a:pt x="3051" y="4528"/>
                    </a:lnTo>
                    <a:lnTo>
                      <a:pt x="3101" y="4519"/>
                    </a:lnTo>
                    <a:lnTo>
                      <a:pt x="3152" y="4508"/>
                    </a:lnTo>
                    <a:lnTo>
                      <a:pt x="3205" y="4494"/>
                    </a:lnTo>
                    <a:lnTo>
                      <a:pt x="3257" y="4479"/>
                    </a:lnTo>
                    <a:lnTo>
                      <a:pt x="3311" y="4460"/>
                    </a:lnTo>
                    <a:lnTo>
                      <a:pt x="3366" y="4439"/>
                    </a:lnTo>
                    <a:lnTo>
                      <a:pt x="3420" y="4414"/>
                    </a:lnTo>
                    <a:lnTo>
                      <a:pt x="3476" y="4387"/>
                    </a:lnTo>
                    <a:lnTo>
                      <a:pt x="3532" y="4357"/>
                    </a:lnTo>
                    <a:lnTo>
                      <a:pt x="3589" y="4324"/>
                    </a:lnTo>
                    <a:lnTo>
                      <a:pt x="3646" y="4287"/>
                    </a:lnTo>
                    <a:lnTo>
                      <a:pt x="3704" y="4247"/>
                    </a:lnTo>
                    <a:lnTo>
                      <a:pt x="3762" y="4202"/>
                    </a:lnTo>
                    <a:lnTo>
                      <a:pt x="3821" y="4155"/>
                    </a:lnTo>
                    <a:lnTo>
                      <a:pt x="3850" y="4130"/>
                    </a:lnTo>
                    <a:lnTo>
                      <a:pt x="3880" y="4104"/>
                    </a:lnTo>
                    <a:lnTo>
                      <a:pt x="3909" y="4077"/>
                    </a:lnTo>
                    <a:lnTo>
                      <a:pt x="3939" y="4048"/>
                    </a:lnTo>
                    <a:lnTo>
                      <a:pt x="3969" y="4019"/>
                    </a:lnTo>
                    <a:lnTo>
                      <a:pt x="3998" y="3989"/>
                    </a:lnTo>
                    <a:lnTo>
                      <a:pt x="4028" y="3959"/>
                    </a:lnTo>
                    <a:lnTo>
                      <a:pt x="4058" y="3927"/>
                    </a:lnTo>
                    <a:lnTo>
                      <a:pt x="4088" y="3893"/>
                    </a:lnTo>
                    <a:lnTo>
                      <a:pt x="4118" y="3859"/>
                    </a:lnTo>
                    <a:lnTo>
                      <a:pt x="4149" y="3824"/>
                    </a:lnTo>
                    <a:lnTo>
                      <a:pt x="4179" y="3787"/>
                    </a:lnTo>
                    <a:lnTo>
                      <a:pt x="4209" y="3749"/>
                    </a:lnTo>
                    <a:lnTo>
                      <a:pt x="4239" y="3710"/>
                    </a:lnTo>
                    <a:lnTo>
                      <a:pt x="4269" y="3671"/>
                    </a:lnTo>
                    <a:lnTo>
                      <a:pt x="4300" y="3630"/>
                    </a:lnTo>
                    <a:lnTo>
                      <a:pt x="4330" y="3588"/>
                    </a:lnTo>
                    <a:lnTo>
                      <a:pt x="4361" y="3544"/>
                    </a:lnTo>
                    <a:lnTo>
                      <a:pt x="4391" y="3500"/>
                    </a:lnTo>
                    <a:lnTo>
                      <a:pt x="4421" y="3454"/>
                    </a:lnTo>
                    <a:lnTo>
                      <a:pt x="4451" y="3407"/>
                    </a:lnTo>
                    <a:lnTo>
                      <a:pt x="4482" y="3358"/>
                    </a:lnTo>
                    <a:lnTo>
                      <a:pt x="4512" y="3309"/>
                    </a:lnTo>
                    <a:lnTo>
                      <a:pt x="4542" y="3257"/>
                    </a:lnTo>
                    <a:lnTo>
                      <a:pt x="4572" y="3206"/>
                    </a:lnTo>
                    <a:lnTo>
                      <a:pt x="4603" y="3153"/>
                    </a:lnTo>
                    <a:lnTo>
                      <a:pt x="4633" y="3097"/>
                    </a:lnTo>
                    <a:lnTo>
                      <a:pt x="4664" y="3041"/>
                    </a:lnTo>
                    <a:lnTo>
                      <a:pt x="4694" y="2984"/>
                    </a:lnTo>
                    <a:lnTo>
                      <a:pt x="4724" y="2925"/>
                    </a:lnTo>
                    <a:lnTo>
                      <a:pt x="4784" y="2804"/>
                    </a:lnTo>
                    <a:lnTo>
                      <a:pt x="4844" y="2675"/>
                    </a:lnTo>
                    <a:lnTo>
                      <a:pt x="4813" y="2671"/>
                    </a:lnTo>
                    <a:lnTo>
                      <a:pt x="4778" y="2665"/>
                    </a:lnTo>
                    <a:lnTo>
                      <a:pt x="4728" y="2659"/>
                    </a:lnTo>
                    <a:lnTo>
                      <a:pt x="4667" y="2651"/>
                    </a:lnTo>
                    <a:lnTo>
                      <a:pt x="4595" y="2643"/>
                    </a:lnTo>
                    <a:lnTo>
                      <a:pt x="4513" y="2636"/>
                    </a:lnTo>
                    <a:lnTo>
                      <a:pt x="4423" y="2630"/>
                    </a:lnTo>
                    <a:lnTo>
                      <a:pt x="4324" y="2625"/>
                    </a:lnTo>
                    <a:lnTo>
                      <a:pt x="4272" y="2624"/>
                    </a:lnTo>
                    <a:lnTo>
                      <a:pt x="4219" y="2624"/>
                    </a:lnTo>
                    <a:lnTo>
                      <a:pt x="4163" y="2624"/>
                    </a:lnTo>
                    <a:lnTo>
                      <a:pt x="4107" y="2624"/>
                    </a:lnTo>
                    <a:lnTo>
                      <a:pt x="4049" y="2626"/>
                    </a:lnTo>
                    <a:lnTo>
                      <a:pt x="3990" y="2628"/>
                    </a:lnTo>
                    <a:lnTo>
                      <a:pt x="3930" y="2632"/>
                    </a:lnTo>
                    <a:lnTo>
                      <a:pt x="3870" y="2636"/>
                    </a:lnTo>
                    <a:lnTo>
                      <a:pt x="3808" y="2642"/>
                    </a:lnTo>
                    <a:lnTo>
                      <a:pt x="3746" y="2648"/>
                    </a:lnTo>
                    <a:lnTo>
                      <a:pt x="3683" y="2657"/>
                    </a:lnTo>
                    <a:lnTo>
                      <a:pt x="3620" y="2666"/>
                    </a:lnTo>
                    <a:lnTo>
                      <a:pt x="3557" y="2677"/>
                    </a:lnTo>
                    <a:lnTo>
                      <a:pt x="3494" y="2690"/>
                    </a:lnTo>
                    <a:lnTo>
                      <a:pt x="3430" y="2704"/>
                    </a:lnTo>
                    <a:lnTo>
                      <a:pt x="3367" y="2720"/>
                    </a:lnTo>
                    <a:lnTo>
                      <a:pt x="3303" y="2737"/>
                    </a:lnTo>
                    <a:lnTo>
                      <a:pt x="3241" y="2756"/>
                    </a:lnTo>
                    <a:lnTo>
                      <a:pt x="3178" y="2777"/>
                    </a:lnTo>
                    <a:lnTo>
                      <a:pt x="3117" y="2800"/>
                    </a:lnTo>
                    <a:lnTo>
                      <a:pt x="3055" y="2825"/>
                    </a:lnTo>
                    <a:lnTo>
                      <a:pt x="2995" y="2851"/>
                    </a:lnTo>
                    <a:lnTo>
                      <a:pt x="2936" y="2880"/>
                    </a:lnTo>
                    <a:lnTo>
                      <a:pt x="2877" y="2913"/>
                    </a:lnTo>
                    <a:lnTo>
                      <a:pt x="2820" y="2946"/>
                    </a:lnTo>
                    <a:lnTo>
                      <a:pt x="2792" y="2964"/>
                    </a:lnTo>
                    <a:lnTo>
                      <a:pt x="2764" y="2982"/>
                    </a:lnTo>
                    <a:lnTo>
                      <a:pt x="2738" y="3001"/>
                    </a:lnTo>
                    <a:lnTo>
                      <a:pt x="2711" y="3020"/>
                    </a:lnTo>
                    <a:lnTo>
                      <a:pt x="2684" y="3041"/>
                    </a:lnTo>
                    <a:lnTo>
                      <a:pt x="2658" y="3061"/>
                    </a:lnTo>
                    <a:lnTo>
                      <a:pt x="2632" y="3082"/>
                    </a:lnTo>
                    <a:lnTo>
                      <a:pt x="2607" y="3105"/>
                    </a:lnTo>
                    <a:lnTo>
                      <a:pt x="2582" y="3128"/>
                    </a:lnTo>
                    <a:lnTo>
                      <a:pt x="2558" y="3152"/>
                    </a:lnTo>
                    <a:lnTo>
                      <a:pt x="2533" y="3175"/>
                    </a:lnTo>
                    <a:lnTo>
                      <a:pt x="2510" y="3199"/>
                    </a:lnTo>
                    <a:lnTo>
                      <a:pt x="2488" y="3225"/>
                    </a:lnTo>
                    <a:lnTo>
                      <a:pt x="2465" y="3252"/>
                    </a:lnTo>
                    <a:lnTo>
                      <a:pt x="2443" y="3279"/>
                    </a:lnTo>
                    <a:lnTo>
                      <a:pt x="2422" y="3307"/>
                    </a:lnTo>
                    <a:lnTo>
                      <a:pt x="2402" y="3334"/>
                    </a:lnTo>
                    <a:lnTo>
                      <a:pt x="2382" y="3363"/>
                    </a:lnTo>
                    <a:lnTo>
                      <a:pt x="2362" y="3394"/>
                    </a:lnTo>
                    <a:lnTo>
                      <a:pt x="2343" y="3424"/>
                    </a:lnTo>
                    <a:lnTo>
                      <a:pt x="2325" y="3456"/>
                    </a:lnTo>
                    <a:lnTo>
                      <a:pt x="2307" y="3487"/>
                    </a:lnTo>
                    <a:lnTo>
                      <a:pt x="2290" y="3521"/>
                    </a:lnTo>
                    <a:lnTo>
                      <a:pt x="2275" y="3554"/>
                    </a:lnTo>
                    <a:lnTo>
                      <a:pt x="2259" y="3589"/>
                    </a:lnTo>
                    <a:lnTo>
                      <a:pt x="2243" y="3624"/>
                    </a:lnTo>
                    <a:lnTo>
                      <a:pt x="2230" y="3660"/>
                    </a:lnTo>
                    <a:lnTo>
                      <a:pt x="2217" y="3698"/>
                    </a:lnTo>
                    <a:lnTo>
                      <a:pt x="2204" y="3736"/>
                    </a:lnTo>
                    <a:lnTo>
                      <a:pt x="2192" y="3774"/>
                    </a:lnTo>
                    <a:lnTo>
                      <a:pt x="2181" y="3814"/>
                    </a:lnTo>
                    <a:lnTo>
                      <a:pt x="2171" y="3854"/>
                    </a:lnTo>
                    <a:lnTo>
                      <a:pt x="2162" y="3895"/>
                    </a:lnTo>
                    <a:lnTo>
                      <a:pt x="2153" y="3938"/>
                    </a:lnTo>
                    <a:lnTo>
                      <a:pt x="2145" y="3981"/>
                    </a:lnTo>
                    <a:lnTo>
                      <a:pt x="2139" y="4025"/>
                    </a:lnTo>
                    <a:lnTo>
                      <a:pt x="2133" y="4069"/>
                    </a:lnTo>
                    <a:lnTo>
                      <a:pt x="2127" y="4116"/>
                    </a:lnTo>
                    <a:lnTo>
                      <a:pt x="2123" y="4163"/>
                    </a:lnTo>
                    <a:lnTo>
                      <a:pt x="2121" y="4210"/>
                    </a:lnTo>
                    <a:lnTo>
                      <a:pt x="2117" y="4259"/>
                    </a:lnTo>
                    <a:lnTo>
                      <a:pt x="2116" y="4309"/>
                    </a:lnTo>
                    <a:close/>
                    <a:moveTo>
                      <a:pt x="2334" y="5731"/>
                    </a:moveTo>
                    <a:lnTo>
                      <a:pt x="2334" y="5731"/>
                    </a:lnTo>
                    <a:lnTo>
                      <a:pt x="2292" y="5674"/>
                    </a:lnTo>
                    <a:lnTo>
                      <a:pt x="2252" y="5615"/>
                    </a:lnTo>
                    <a:lnTo>
                      <a:pt x="2213" y="5554"/>
                    </a:lnTo>
                    <a:lnTo>
                      <a:pt x="2174" y="5489"/>
                    </a:lnTo>
                    <a:lnTo>
                      <a:pt x="2136" y="5424"/>
                    </a:lnTo>
                    <a:lnTo>
                      <a:pt x="2101" y="5355"/>
                    </a:lnTo>
                    <a:lnTo>
                      <a:pt x="2066" y="5285"/>
                    </a:lnTo>
                    <a:lnTo>
                      <a:pt x="2034" y="5212"/>
                    </a:lnTo>
                    <a:lnTo>
                      <a:pt x="2017" y="5175"/>
                    </a:lnTo>
                    <a:lnTo>
                      <a:pt x="2002" y="5137"/>
                    </a:lnTo>
                    <a:lnTo>
                      <a:pt x="1988" y="5099"/>
                    </a:lnTo>
                    <a:lnTo>
                      <a:pt x="1973" y="5060"/>
                    </a:lnTo>
                    <a:lnTo>
                      <a:pt x="1960" y="5020"/>
                    </a:lnTo>
                    <a:lnTo>
                      <a:pt x="1947" y="4980"/>
                    </a:lnTo>
                    <a:lnTo>
                      <a:pt x="1934" y="4939"/>
                    </a:lnTo>
                    <a:lnTo>
                      <a:pt x="1922" y="4898"/>
                    </a:lnTo>
                    <a:lnTo>
                      <a:pt x="1911" y="4857"/>
                    </a:lnTo>
                    <a:lnTo>
                      <a:pt x="1901" y="4815"/>
                    </a:lnTo>
                    <a:lnTo>
                      <a:pt x="1891" y="4771"/>
                    </a:lnTo>
                    <a:lnTo>
                      <a:pt x="1882" y="4728"/>
                    </a:lnTo>
                    <a:lnTo>
                      <a:pt x="1874" y="4684"/>
                    </a:lnTo>
                    <a:lnTo>
                      <a:pt x="1866" y="4639"/>
                    </a:lnTo>
                    <a:lnTo>
                      <a:pt x="1860" y="4594"/>
                    </a:lnTo>
                    <a:lnTo>
                      <a:pt x="1854" y="4548"/>
                    </a:lnTo>
                    <a:lnTo>
                      <a:pt x="1848" y="4502"/>
                    </a:lnTo>
                    <a:lnTo>
                      <a:pt x="1844" y="4455"/>
                    </a:lnTo>
                    <a:lnTo>
                      <a:pt x="1841" y="4409"/>
                    </a:lnTo>
                    <a:lnTo>
                      <a:pt x="1838" y="4361"/>
                    </a:lnTo>
                    <a:lnTo>
                      <a:pt x="1837" y="4311"/>
                    </a:lnTo>
                    <a:lnTo>
                      <a:pt x="1836" y="4262"/>
                    </a:lnTo>
                    <a:lnTo>
                      <a:pt x="1837" y="4213"/>
                    </a:lnTo>
                    <a:lnTo>
                      <a:pt x="1838" y="4163"/>
                    </a:lnTo>
                    <a:lnTo>
                      <a:pt x="1841" y="4112"/>
                    </a:lnTo>
                    <a:lnTo>
                      <a:pt x="1844" y="4061"/>
                    </a:lnTo>
                    <a:lnTo>
                      <a:pt x="1850" y="4009"/>
                    </a:lnTo>
                    <a:lnTo>
                      <a:pt x="1855" y="3957"/>
                    </a:lnTo>
                    <a:lnTo>
                      <a:pt x="1862" y="3904"/>
                    </a:lnTo>
                    <a:lnTo>
                      <a:pt x="1870" y="3851"/>
                    </a:lnTo>
                    <a:lnTo>
                      <a:pt x="1879" y="3796"/>
                    </a:lnTo>
                    <a:lnTo>
                      <a:pt x="1889" y="3742"/>
                    </a:lnTo>
                    <a:lnTo>
                      <a:pt x="1901" y="3687"/>
                    </a:lnTo>
                    <a:lnTo>
                      <a:pt x="1913" y="3631"/>
                    </a:lnTo>
                    <a:lnTo>
                      <a:pt x="1927" y="3575"/>
                    </a:lnTo>
                    <a:lnTo>
                      <a:pt x="1942" y="3518"/>
                    </a:lnTo>
                    <a:lnTo>
                      <a:pt x="1959" y="3460"/>
                    </a:lnTo>
                    <a:lnTo>
                      <a:pt x="1977" y="3404"/>
                    </a:lnTo>
                    <a:lnTo>
                      <a:pt x="1996" y="3344"/>
                    </a:lnTo>
                    <a:lnTo>
                      <a:pt x="2017" y="3285"/>
                    </a:lnTo>
                    <a:lnTo>
                      <a:pt x="2038" y="3226"/>
                    </a:lnTo>
                    <a:lnTo>
                      <a:pt x="2062" y="3166"/>
                    </a:lnTo>
                    <a:lnTo>
                      <a:pt x="2086" y="3106"/>
                    </a:lnTo>
                    <a:lnTo>
                      <a:pt x="2113" y="3044"/>
                    </a:lnTo>
                    <a:lnTo>
                      <a:pt x="2141" y="2983"/>
                    </a:lnTo>
                    <a:lnTo>
                      <a:pt x="2170" y="2921"/>
                    </a:lnTo>
                    <a:lnTo>
                      <a:pt x="2201" y="2858"/>
                    </a:lnTo>
                    <a:lnTo>
                      <a:pt x="2232" y="2795"/>
                    </a:lnTo>
                    <a:lnTo>
                      <a:pt x="2288" y="2685"/>
                    </a:lnTo>
                    <a:lnTo>
                      <a:pt x="2340" y="2579"/>
                    </a:lnTo>
                    <a:lnTo>
                      <a:pt x="2387" y="2476"/>
                    </a:lnTo>
                    <a:lnTo>
                      <a:pt x="2432" y="2374"/>
                    </a:lnTo>
                    <a:lnTo>
                      <a:pt x="2472" y="2276"/>
                    </a:lnTo>
                    <a:lnTo>
                      <a:pt x="2508" y="2180"/>
                    </a:lnTo>
                    <a:lnTo>
                      <a:pt x="2541" y="2087"/>
                    </a:lnTo>
                    <a:lnTo>
                      <a:pt x="2571" y="1996"/>
                    </a:lnTo>
                    <a:lnTo>
                      <a:pt x="2597" y="1909"/>
                    </a:lnTo>
                    <a:lnTo>
                      <a:pt x="2620" y="1823"/>
                    </a:lnTo>
                    <a:lnTo>
                      <a:pt x="2640" y="1741"/>
                    </a:lnTo>
                    <a:lnTo>
                      <a:pt x="2658" y="1660"/>
                    </a:lnTo>
                    <a:lnTo>
                      <a:pt x="2672" y="1582"/>
                    </a:lnTo>
                    <a:lnTo>
                      <a:pt x="2684" y="1506"/>
                    </a:lnTo>
                    <a:lnTo>
                      <a:pt x="2693" y="1433"/>
                    </a:lnTo>
                    <a:lnTo>
                      <a:pt x="2698" y="1361"/>
                    </a:lnTo>
                    <a:lnTo>
                      <a:pt x="2702" y="1293"/>
                    </a:lnTo>
                    <a:lnTo>
                      <a:pt x="2704" y="1226"/>
                    </a:lnTo>
                    <a:lnTo>
                      <a:pt x="2703" y="1162"/>
                    </a:lnTo>
                    <a:lnTo>
                      <a:pt x="2700" y="1100"/>
                    </a:lnTo>
                    <a:lnTo>
                      <a:pt x="2694" y="1040"/>
                    </a:lnTo>
                    <a:lnTo>
                      <a:pt x="2686" y="982"/>
                    </a:lnTo>
                    <a:lnTo>
                      <a:pt x="2677" y="926"/>
                    </a:lnTo>
                    <a:lnTo>
                      <a:pt x="2666" y="873"/>
                    </a:lnTo>
                    <a:lnTo>
                      <a:pt x="2654" y="820"/>
                    </a:lnTo>
                    <a:lnTo>
                      <a:pt x="2639" y="771"/>
                    </a:lnTo>
                    <a:lnTo>
                      <a:pt x="2624" y="723"/>
                    </a:lnTo>
                    <a:lnTo>
                      <a:pt x="2607" y="677"/>
                    </a:lnTo>
                    <a:lnTo>
                      <a:pt x="2588" y="633"/>
                    </a:lnTo>
                    <a:lnTo>
                      <a:pt x="2568" y="591"/>
                    </a:lnTo>
                    <a:lnTo>
                      <a:pt x="2548" y="551"/>
                    </a:lnTo>
                    <a:lnTo>
                      <a:pt x="2526" y="511"/>
                    </a:lnTo>
                    <a:lnTo>
                      <a:pt x="2503" y="475"/>
                    </a:lnTo>
                    <a:lnTo>
                      <a:pt x="2480" y="439"/>
                    </a:lnTo>
                    <a:lnTo>
                      <a:pt x="2455" y="406"/>
                    </a:lnTo>
                    <a:lnTo>
                      <a:pt x="2431" y="373"/>
                    </a:lnTo>
                    <a:lnTo>
                      <a:pt x="2405" y="343"/>
                    </a:lnTo>
                    <a:lnTo>
                      <a:pt x="2379" y="314"/>
                    </a:lnTo>
                    <a:lnTo>
                      <a:pt x="2354" y="287"/>
                    </a:lnTo>
                    <a:lnTo>
                      <a:pt x="2327" y="262"/>
                    </a:lnTo>
                    <a:lnTo>
                      <a:pt x="2301" y="237"/>
                    </a:lnTo>
                    <a:lnTo>
                      <a:pt x="2275" y="214"/>
                    </a:lnTo>
                    <a:lnTo>
                      <a:pt x="2249" y="192"/>
                    </a:lnTo>
                    <a:lnTo>
                      <a:pt x="2223" y="172"/>
                    </a:lnTo>
                    <a:lnTo>
                      <a:pt x="2197" y="153"/>
                    </a:lnTo>
                    <a:lnTo>
                      <a:pt x="2172" y="136"/>
                    </a:lnTo>
                    <a:lnTo>
                      <a:pt x="2147" y="119"/>
                    </a:lnTo>
                    <a:lnTo>
                      <a:pt x="2123" y="104"/>
                    </a:lnTo>
                    <a:lnTo>
                      <a:pt x="2076" y="78"/>
                    </a:lnTo>
                    <a:lnTo>
                      <a:pt x="2034" y="55"/>
                    </a:lnTo>
                    <a:lnTo>
                      <a:pt x="1996" y="36"/>
                    </a:lnTo>
                    <a:lnTo>
                      <a:pt x="1962" y="23"/>
                    </a:lnTo>
                    <a:lnTo>
                      <a:pt x="1935" y="12"/>
                    </a:lnTo>
                    <a:lnTo>
                      <a:pt x="1915" y="5"/>
                    </a:lnTo>
                    <a:lnTo>
                      <a:pt x="1898" y="0"/>
                    </a:lnTo>
                    <a:lnTo>
                      <a:pt x="1912" y="6"/>
                    </a:lnTo>
                    <a:lnTo>
                      <a:pt x="1930" y="15"/>
                    </a:lnTo>
                    <a:lnTo>
                      <a:pt x="1952" y="29"/>
                    </a:lnTo>
                    <a:lnTo>
                      <a:pt x="1980" y="45"/>
                    </a:lnTo>
                    <a:lnTo>
                      <a:pt x="2011" y="66"/>
                    </a:lnTo>
                    <a:lnTo>
                      <a:pt x="2047" y="92"/>
                    </a:lnTo>
                    <a:lnTo>
                      <a:pt x="2085" y="123"/>
                    </a:lnTo>
                    <a:lnTo>
                      <a:pt x="2125" y="158"/>
                    </a:lnTo>
                    <a:lnTo>
                      <a:pt x="2146" y="177"/>
                    </a:lnTo>
                    <a:lnTo>
                      <a:pt x="2168" y="197"/>
                    </a:lnTo>
                    <a:lnTo>
                      <a:pt x="2188" y="219"/>
                    </a:lnTo>
                    <a:lnTo>
                      <a:pt x="2209" y="242"/>
                    </a:lnTo>
                    <a:lnTo>
                      <a:pt x="2230" y="266"/>
                    </a:lnTo>
                    <a:lnTo>
                      <a:pt x="2251" y="292"/>
                    </a:lnTo>
                    <a:lnTo>
                      <a:pt x="2272" y="319"/>
                    </a:lnTo>
                    <a:lnTo>
                      <a:pt x="2292" y="346"/>
                    </a:lnTo>
                    <a:lnTo>
                      <a:pt x="2313" y="377"/>
                    </a:lnTo>
                    <a:lnTo>
                      <a:pt x="2331" y="407"/>
                    </a:lnTo>
                    <a:lnTo>
                      <a:pt x="2352" y="439"/>
                    </a:lnTo>
                    <a:lnTo>
                      <a:pt x="2369" y="474"/>
                    </a:lnTo>
                    <a:lnTo>
                      <a:pt x="2387" y="508"/>
                    </a:lnTo>
                    <a:lnTo>
                      <a:pt x="2404" y="545"/>
                    </a:lnTo>
                    <a:lnTo>
                      <a:pt x="2420" y="583"/>
                    </a:lnTo>
                    <a:lnTo>
                      <a:pt x="2435" y="622"/>
                    </a:lnTo>
                    <a:lnTo>
                      <a:pt x="2449" y="663"/>
                    </a:lnTo>
                    <a:lnTo>
                      <a:pt x="2461" y="706"/>
                    </a:lnTo>
                    <a:lnTo>
                      <a:pt x="2472" y="750"/>
                    </a:lnTo>
                    <a:lnTo>
                      <a:pt x="2482" y="796"/>
                    </a:lnTo>
                    <a:lnTo>
                      <a:pt x="2491" y="843"/>
                    </a:lnTo>
                    <a:lnTo>
                      <a:pt x="2498" y="892"/>
                    </a:lnTo>
                    <a:lnTo>
                      <a:pt x="2503" y="942"/>
                    </a:lnTo>
                    <a:lnTo>
                      <a:pt x="2507" y="994"/>
                    </a:lnTo>
                    <a:lnTo>
                      <a:pt x="2509" y="1048"/>
                    </a:lnTo>
                    <a:lnTo>
                      <a:pt x="2509" y="1104"/>
                    </a:lnTo>
                    <a:lnTo>
                      <a:pt x="2507" y="1161"/>
                    </a:lnTo>
                    <a:lnTo>
                      <a:pt x="2502" y="1220"/>
                    </a:lnTo>
                    <a:lnTo>
                      <a:pt x="2495" y="1280"/>
                    </a:lnTo>
                    <a:lnTo>
                      <a:pt x="2488" y="1342"/>
                    </a:lnTo>
                    <a:lnTo>
                      <a:pt x="2476" y="1406"/>
                    </a:lnTo>
                    <a:lnTo>
                      <a:pt x="2463" y="1472"/>
                    </a:lnTo>
                    <a:lnTo>
                      <a:pt x="2446" y="1540"/>
                    </a:lnTo>
                    <a:lnTo>
                      <a:pt x="2429" y="1609"/>
                    </a:lnTo>
                    <a:lnTo>
                      <a:pt x="2407" y="1680"/>
                    </a:lnTo>
                    <a:lnTo>
                      <a:pt x="2383" y="1754"/>
                    </a:lnTo>
                    <a:lnTo>
                      <a:pt x="2356" y="1829"/>
                    </a:lnTo>
                    <a:lnTo>
                      <a:pt x="2326" y="1906"/>
                    </a:lnTo>
                    <a:lnTo>
                      <a:pt x="2294" y="1985"/>
                    </a:lnTo>
                    <a:lnTo>
                      <a:pt x="2257" y="2066"/>
                    </a:lnTo>
                    <a:lnTo>
                      <a:pt x="2218" y="2149"/>
                    </a:lnTo>
                    <a:lnTo>
                      <a:pt x="2175" y="2234"/>
                    </a:lnTo>
                    <a:lnTo>
                      <a:pt x="2128" y="2321"/>
                    </a:lnTo>
                    <a:lnTo>
                      <a:pt x="2079" y="2409"/>
                    </a:lnTo>
                    <a:lnTo>
                      <a:pt x="2026" y="2500"/>
                    </a:lnTo>
                    <a:lnTo>
                      <a:pt x="1969" y="2593"/>
                    </a:lnTo>
                    <a:lnTo>
                      <a:pt x="1977" y="2554"/>
                    </a:lnTo>
                    <a:lnTo>
                      <a:pt x="1985" y="2515"/>
                    </a:lnTo>
                    <a:lnTo>
                      <a:pt x="1990" y="2476"/>
                    </a:lnTo>
                    <a:lnTo>
                      <a:pt x="1996" y="2438"/>
                    </a:lnTo>
                    <a:lnTo>
                      <a:pt x="2000" y="2401"/>
                    </a:lnTo>
                    <a:lnTo>
                      <a:pt x="2004" y="2363"/>
                    </a:lnTo>
                    <a:lnTo>
                      <a:pt x="2007" y="2327"/>
                    </a:lnTo>
                    <a:lnTo>
                      <a:pt x="2008" y="2290"/>
                    </a:lnTo>
                    <a:lnTo>
                      <a:pt x="2009" y="2255"/>
                    </a:lnTo>
                    <a:lnTo>
                      <a:pt x="2009" y="2219"/>
                    </a:lnTo>
                    <a:lnTo>
                      <a:pt x="2008" y="2185"/>
                    </a:lnTo>
                    <a:lnTo>
                      <a:pt x="2007" y="2150"/>
                    </a:lnTo>
                    <a:lnTo>
                      <a:pt x="2004" y="2115"/>
                    </a:lnTo>
                    <a:lnTo>
                      <a:pt x="2000" y="2082"/>
                    </a:lnTo>
                    <a:lnTo>
                      <a:pt x="1996" y="2048"/>
                    </a:lnTo>
                    <a:lnTo>
                      <a:pt x="1991" y="2015"/>
                    </a:lnTo>
                    <a:lnTo>
                      <a:pt x="1986" y="1983"/>
                    </a:lnTo>
                    <a:lnTo>
                      <a:pt x="1979" y="1950"/>
                    </a:lnTo>
                    <a:lnTo>
                      <a:pt x="1972" y="1919"/>
                    </a:lnTo>
                    <a:lnTo>
                      <a:pt x="1964" y="1888"/>
                    </a:lnTo>
                    <a:lnTo>
                      <a:pt x="1956" y="1857"/>
                    </a:lnTo>
                    <a:lnTo>
                      <a:pt x="1947" y="1825"/>
                    </a:lnTo>
                    <a:lnTo>
                      <a:pt x="1937" y="1795"/>
                    </a:lnTo>
                    <a:lnTo>
                      <a:pt x="1925" y="1766"/>
                    </a:lnTo>
                    <a:lnTo>
                      <a:pt x="1914" y="1736"/>
                    </a:lnTo>
                    <a:lnTo>
                      <a:pt x="1902" y="1707"/>
                    </a:lnTo>
                    <a:lnTo>
                      <a:pt x="1890" y="1679"/>
                    </a:lnTo>
                    <a:lnTo>
                      <a:pt x="1876" y="1650"/>
                    </a:lnTo>
                    <a:lnTo>
                      <a:pt x="1863" y="1622"/>
                    </a:lnTo>
                    <a:lnTo>
                      <a:pt x="1848" y="1596"/>
                    </a:lnTo>
                    <a:lnTo>
                      <a:pt x="1818" y="1541"/>
                    </a:lnTo>
                    <a:lnTo>
                      <a:pt x="1786" y="1489"/>
                    </a:lnTo>
                    <a:lnTo>
                      <a:pt x="1751" y="1438"/>
                    </a:lnTo>
                    <a:lnTo>
                      <a:pt x="1716" y="1388"/>
                    </a:lnTo>
                    <a:lnTo>
                      <a:pt x="1678" y="1340"/>
                    </a:lnTo>
                    <a:lnTo>
                      <a:pt x="1638" y="1293"/>
                    </a:lnTo>
                    <a:lnTo>
                      <a:pt x="1596" y="1249"/>
                    </a:lnTo>
                    <a:lnTo>
                      <a:pt x="1554" y="1205"/>
                    </a:lnTo>
                    <a:lnTo>
                      <a:pt x="1510" y="1163"/>
                    </a:lnTo>
                    <a:lnTo>
                      <a:pt x="1465" y="1122"/>
                    </a:lnTo>
                    <a:lnTo>
                      <a:pt x="1419" y="1081"/>
                    </a:lnTo>
                    <a:lnTo>
                      <a:pt x="1371" y="1044"/>
                    </a:lnTo>
                    <a:lnTo>
                      <a:pt x="1323" y="1006"/>
                    </a:lnTo>
                    <a:lnTo>
                      <a:pt x="1274" y="970"/>
                    </a:lnTo>
                    <a:lnTo>
                      <a:pt x="1225" y="935"/>
                    </a:lnTo>
                    <a:lnTo>
                      <a:pt x="1175" y="902"/>
                    </a:lnTo>
                    <a:lnTo>
                      <a:pt x="1125" y="871"/>
                    </a:lnTo>
                    <a:lnTo>
                      <a:pt x="1074" y="839"/>
                    </a:lnTo>
                    <a:lnTo>
                      <a:pt x="1023" y="810"/>
                    </a:lnTo>
                    <a:lnTo>
                      <a:pt x="973" y="781"/>
                    </a:lnTo>
                    <a:lnTo>
                      <a:pt x="922" y="755"/>
                    </a:lnTo>
                    <a:lnTo>
                      <a:pt x="871" y="729"/>
                    </a:lnTo>
                    <a:lnTo>
                      <a:pt x="821" y="703"/>
                    </a:lnTo>
                    <a:lnTo>
                      <a:pt x="771" y="680"/>
                    </a:lnTo>
                    <a:lnTo>
                      <a:pt x="722" y="658"/>
                    </a:lnTo>
                    <a:lnTo>
                      <a:pt x="673" y="635"/>
                    </a:lnTo>
                    <a:lnTo>
                      <a:pt x="625" y="615"/>
                    </a:lnTo>
                    <a:lnTo>
                      <a:pt x="532" y="578"/>
                    </a:lnTo>
                    <a:lnTo>
                      <a:pt x="444" y="545"/>
                    </a:lnTo>
                    <a:lnTo>
                      <a:pt x="360" y="515"/>
                    </a:lnTo>
                    <a:lnTo>
                      <a:pt x="283" y="489"/>
                    </a:lnTo>
                    <a:lnTo>
                      <a:pt x="214" y="468"/>
                    </a:lnTo>
                    <a:lnTo>
                      <a:pt x="153" y="450"/>
                    </a:lnTo>
                    <a:lnTo>
                      <a:pt x="101" y="436"/>
                    </a:lnTo>
                    <a:lnTo>
                      <a:pt x="27" y="417"/>
                    </a:lnTo>
                    <a:lnTo>
                      <a:pt x="0" y="411"/>
                    </a:lnTo>
                    <a:lnTo>
                      <a:pt x="3" y="528"/>
                    </a:lnTo>
                    <a:lnTo>
                      <a:pt x="8" y="642"/>
                    </a:lnTo>
                    <a:lnTo>
                      <a:pt x="15" y="752"/>
                    </a:lnTo>
                    <a:lnTo>
                      <a:pt x="22" y="858"/>
                    </a:lnTo>
                    <a:lnTo>
                      <a:pt x="32" y="962"/>
                    </a:lnTo>
                    <a:lnTo>
                      <a:pt x="44" y="1062"/>
                    </a:lnTo>
                    <a:lnTo>
                      <a:pt x="56" y="1158"/>
                    </a:lnTo>
                    <a:lnTo>
                      <a:pt x="69" y="1252"/>
                    </a:lnTo>
                    <a:lnTo>
                      <a:pt x="85" y="1342"/>
                    </a:lnTo>
                    <a:lnTo>
                      <a:pt x="102" y="1429"/>
                    </a:lnTo>
                    <a:lnTo>
                      <a:pt x="121" y="1514"/>
                    </a:lnTo>
                    <a:lnTo>
                      <a:pt x="140" y="1594"/>
                    </a:lnTo>
                    <a:lnTo>
                      <a:pt x="160" y="1673"/>
                    </a:lnTo>
                    <a:lnTo>
                      <a:pt x="182" y="1748"/>
                    </a:lnTo>
                    <a:lnTo>
                      <a:pt x="204" y="1821"/>
                    </a:lnTo>
                    <a:lnTo>
                      <a:pt x="229" y="1890"/>
                    </a:lnTo>
                    <a:lnTo>
                      <a:pt x="253" y="1957"/>
                    </a:lnTo>
                    <a:lnTo>
                      <a:pt x="279" y="2022"/>
                    </a:lnTo>
                    <a:lnTo>
                      <a:pt x="307" y="2083"/>
                    </a:lnTo>
                    <a:lnTo>
                      <a:pt x="334" y="2141"/>
                    </a:lnTo>
                    <a:lnTo>
                      <a:pt x="363" y="2198"/>
                    </a:lnTo>
                    <a:lnTo>
                      <a:pt x="392" y="2251"/>
                    </a:lnTo>
                    <a:lnTo>
                      <a:pt x="422" y="2303"/>
                    </a:lnTo>
                    <a:lnTo>
                      <a:pt x="453" y="2352"/>
                    </a:lnTo>
                    <a:lnTo>
                      <a:pt x="484" y="2399"/>
                    </a:lnTo>
                    <a:lnTo>
                      <a:pt x="517" y="2443"/>
                    </a:lnTo>
                    <a:lnTo>
                      <a:pt x="549" y="2486"/>
                    </a:lnTo>
                    <a:lnTo>
                      <a:pt x="582" y="2526"/>
                    </a:lnTo>
                    <a:lnTo>
                      <a:pt x="616" y="2564"/>
                    </a:lnTo>
                    <a:lnTo>
                      <a:pt x="649" y="2599"/>
                    </a:lnTo>
                    <a:lnTo>
                      <a:pt x="684" y="2634"/>
                    </a:lnTo>
                    <a:lnTo>
                      <a:pt x="718" y="2666"/>
                    </a:lnTo>
                    <a:lnTo>
                      <a:pt x="754" y="2696"/>
                    </a:lnTo>
                    <a:lnTo>
                      <a:pt x="789" y="2724"/>
                    </a:lnTo>
                    <a:lnTo>
                      <a:pt x="824" y="2751"/>
                    </a:lnTo>
                    <a:lnTo>
                      <a:pt x="860" y="2776"/>
                    </a:lnTo>
                    <a:lnTo>
                      <a:pt x="895" y="2799"/>
                    </a:lnTo>
                    <a:lnTo>
                      <a:pt x="930" y="2820"/>
                    </a:lnTo>
                    <a:lnTo>
                      <a:pt x="966" y="2840"/>
                    </a:lnTo>
                    <a:lnTo>
                      <a:pt x="1002" y="2858"/>
                    </a:lnTo>
                    <a:lnTo>
                      <a:pt x="1038" y="2875"/>
                    </a:lnTo>
                    <a:lnTo>
                      <a:pt x="1072" y="2891"/>
                    </a:lnTo>
                    <a:lnTo>
                      <a:pt x="1108" y="2905"/>
                    </a:lnTo>
                    <a:lnTo>
                      <a:pt x="1142" y="2917"/>
                    </a:lnTo>
                    <a:lnTo>
                      <a:pt x="1177" y="2930"/>
                    </a:lnTo>
                    <a:lnTo>
                      <a:pt x="1212" y="2940"/>
                    </a:lnTo>
                    <a:lnTo>
                      <a:pt x="1245" y="2949"/>
                    </a:lnTo>
                    <a:lnTo>
                      <a:pt x="1278" y="2957"/>
                    </a:lnTo>
                    <a:lnTo>
                      <a:pt x="1312" y="2964"/>
                    </a:lnTo>
                    <a:lnTo>
                      <a:pt x="1344" y="2971"/>
                    </a:lnTo>
                    <a:lnTo>
                      <a:pt x="1376" y="2975"/>
                    </a:lnTo>
                    <a:lnTo>
                      <a:pt x="1407" y="2980"/>
                    </a:lnTo>
                    <a:lnTo>
                      <a:pt x="1438" y="2983"/>
                    </a:lnTo>
                    <a:lnTo>
                      <a:pt x="1467" y="2986"/>
                    </a:lnTo>
                    <a:lnTo>
                      <a:pt x="1525" y="2990"/>
                    </a:lnTo>
                    <a:lnTo>
                      <a:pt x="1579" y="2991"/>
                    </a:lnTo>
                    <a:lnTo>
                      <a:pt x="1629" y="2990"/>
                    </a:lnTo>
                    <a:lnTo>
                      <a:pt x="1674" y="2986"/>
                    </a:lnTo>
                    <a:lnTo>
                      <a:pt x="1717" y="2983"/>
                    </a:lnTo>
                    <a:lnTo>
                      <a:pt x="1681" y="3040"/>
                    </a:lnTo>
                    <a:lnTo>
                      <a:pt x="1647" y="3097"/>
                    </a:lnTo>
                    <a:lnTo>
                      <a:pt x="1614" y="3153"/>
                    </a:lnTo>
                    <a:lnTo>
                      <a:pt x="1583" y="3208"/>
                    </a:lnTo>
                    <a:lnTo>
                      <a:pt x="1553" y="3263"/>
                    </a:lnTo>
                    <a:lnTo>
                      <a:pt x="1525" y="3319"/>
                    </a:lnTo>
                    <a:lnTo>
                      <a:pt x="1498" y="3373"/>
                    </a:lnTo>
                    <a:lnTo>
                      <a:pt x="1471" y="3427"/>
                    </a:lnTo>
                    <a:lnTo>
                      <a:pt x="1447" y="3481"/>
                    </a:lnTo>
                    <a:lnTo>
                      <a:pt x="1425" y="3534"/>
                    </a:lnTo>
                    <a:lnTo>
                      <a:pt x="1402" y="3587"/>
                    </a:lnTo>
                    <a:lnTo>
                      <a:pt x="1381" y="3639"/>
                    </a:lnTo>
                    <a:lnTo>
                      <a:pt x="1362" y="3691"/>
                    </a:lnTo>
                    <a:lnTo>
                      <a:pt x="1343" y="3743"/>
                    </a:lnTo>
                    <a:lnTo>
                      <a:pt x="1326" y="3794"/>
                    </a:lnTo>
                    <a:lnTo>
                      <a:pt x="1311" y="3845"/>
                    </a:lnTo>
                    <a:lnTo>
                      <a:pt x="1295" y="3895"/>
                    </a:lnTo>
                    <a:lnTo>
                      <a:pt x="1282" y="3946"/>
                    </a:lnTo>
                    <a:lnTo>
                      <a:pt x="1270" y="3995"/>
                    </a:lnTo>
                    <a:lnTo>
                      <a:pt x="1257" y="4044"/>
                    </a:lnTo>
                    <a:lnTo>
                      <a:pt x="1247" y="4093"/>
                    </a:lnTo>
                    <a:lnTo>
                      <a:pt x="1237" y="4141"/>
                    </a:lnTo>
                    <a:lnTo>
                      <a:pt x="1229" y="4189"/>
                    </a:lnTo>
                    <a:lnTo>
                      <a:pt x="1222" y="4236"/>
                    </a:lnTo>
                    <a:lnTo>
                      <a:pt x="1215" y="4282"/>
                    </a:lnTo>
                    <a:lnTo>
                      <a:pt x="1209" y="4329"/>
                    </a:lnTo>
                    <a:lnTo>
                      <a:pt x="1205" y="4375"/>
                    </a:lnTo>
                    <a:lnTo>
                      <a:pt x="1200" y="4421"/>
                    </a:lnTo>
                    <a:lnTo>
                      <a:pt x="1198" y="4465"/>
                    </a:lnTo>
                    <a:lnTo>
                      <a:pt x="1196" y="4510"/>
                    </a:lnTo>
                    <a:lnTo>
                      <a:pt x="1195" y="4555"/>
                    </a:lnTo>
                    <a:lnTo>
                      <a:pt x="1195" y="4598"/>
                    </a:lnTo>
                    <a:lnTo>
                      <a:pt x="1195" y="4641"/>
                    </a:lnTo>
                    <a:lnTo>
                      <a:pt x="1196" y="4684"/>
                    </a:lnTo>
                    <a:lnTo>
                      <a:pt x="1198" y="4726"/>
                    </a:lnTo>
                    <a:lnTo>
                      <a:pt x="1200" y="4768"/>
                    </a:lnTo>
                    <a:lnTo>
                      <a:pt x="1205" y="4809"/>
                    </a:lnTo>
                    <a:lnTo>
                      <a:pt x="1208" y="4850"/>
                    </a:lnTo>
                    <a:lnTo>
                      <a:pt x="1214" y="4890"/>
                    </a:lnTo>
                    <a:lnTo>
                      <a:pt x="1219" y="4931"/>
                    </a:lnTo>
                    <a:lnTo>
                      <a:pt x="1225" y="4970"/>
                    </a:lnTo>
                    <a:lnTo>
                      <a:pt x="1232" y="5009"/>
                    </a:lnTo>
                    <a:lnTo>
                      <a:pt x="1239" y="5048"/>
                    </a:lnTo>
                    <a:lnTo>
                      <a:pt x="1247" y="5086"/>
                    </a:lnTo>
                    <a:lnTo>
                      <a:pt x="1265" y="5160"/>
                    </a:lnTo>
                    <a:lnTo>
                      <a:pt x="1284" y="5233"/>
                    </a:lnTo>
                    <a:lnTo>
                      <a:pt x="1306" y="5303"/>
                    </a:lnTo>
                    <a:lnTo>
                      <a:pt x="1329" y="5372"/>
                    </a:lnTo>
                    <a:lnTo>
                      <a:pt x="1354" y="5438"/>
                    </a:lnTo>
                    <a:lnTo>
                      <a:pt x="1380" y="5503"/>
                    </a:lnTo>
                    <a:lnTo>
                      <a:pt x="1408" y="5565"/>
                    </a:lnTo>
                    <a:lnTo>
                      <a:pt x="1437" y="5625"/>
                    </a:lnTo>
                    <a:lnTo>
                      <a:pt x="1466" y="5685"/>
                    </a:lnTo>
                    <a:lnTo>
                      <a:pt x="1496" y="5740"/>
                    </a:lnTo>
                    <a:lnTo>
                      <a:pt x="1446" y="5748"/>
                    </a:lnTo>
                    <a:lnTo>
                      <a:pt x="1397" y="5757"/>
                    </a:lnTo>
                    <a:lnTo>
                      <a:pt x="1348" y="5767"/>
                    </a:lnTo>
                    <a:lnTo>
                      <a:pt x="1300" y="5777"/>
                    </a:lnTo>
                    <a:lnTo>
                      <a:pt x="1253" y="5789"/>
                    </a:lnTo>
                    <a:lnTo>
                      <a:pt x="1207" y="5800"/>
                    </a:lnTo>
                    <a:lnTo>
                      <a:pt x="1162" y="5814"/>
                    </a:lnTo>
                    <a:lnTo>
                      <a:pt x="1119" y="5827"/>
                    </a:lnTo>
                    <a:lnTo>
                      <a:pt x="1077" y="5841"/>
                    </a:lnTo>
                    <a:lnTo>
                      <a:pt x="1035" y="5856"/>
                    </a:lnTo>
                    <a:lnTo>
                      <a:pt x="995" y="5872"/>
                    </a:lnTo>
                    <a:lnTo>
                      <a:pt x="956" y="5887"/>
                    </a:lnTo>
                    <a:lnTo>
                      <a:pt x="919" y="5904"/>
                    </a:lnTo>
                    <a:lnTo>
                      <a:pt x="882" y="5922"/>
                    </a:lnTo>
                    <a:lnTo>
                      <a:pt x="848" y="5940"/>
                    </a:lnTo>
                    <a:lnTo>
                      <a:pt x="814" y="5958"/>
                    </a:lnTo>
                    <a:lnTo>
                      <a:pt x="782" y="5977"/>
                    </a:lnTo>
                    <a:lnTo>
                      <a:pt x="752" y="5997"/>
                    </a:lnTo>
                    <a:lnTo>
                      <a:pt x="723" y="6017"/>
                    </a:lnTo>
                    <a:lnTo>
                      <a:pt x="695" y="6037"/>
                    </a:lnTo>
                    <a:lnTo>
                      <a:pt x="669" y="6058"/>
                    </a:lnTo>
                    <a:lnTo>
                      <a:pt x="645" y="6080"/>
                    </a:lnTo>
                    <a:lnTo>
                      <a:pt x="623" y="6102"/>
                    </a:lnTo>
                    <a:lnTo>
                      <a:pt x="601" y="6125"/>
                    </a:lnTo>
                    <a:lnTo>
                      <a:pt x="582" y="6147"/>
                    </a:lnTo>
                    <a:lnTo>
                      <a:pt x="565" y="6171"/>
                    </a:lnTo>
                    <a:lnTo>
                      <a:pt x="550" y="6194"/>
                    </a:lnTo>
                    <a:lnTo>
                      <a:pt x="536" y="6219"/>
                    </a:lnTo>
                    <a:lnTo>
                      <a:pt x="524" y="6243"/>
                    </a:lnTo>
                    <a:lnTo>
                      <a:pt x="514" y="6268"/>
                    </a:lnTo>
                    <a:lnTo>
                      <a:pt x="507" y="6292"/>
                    </a:lnTo>
                    <a:lnTo>
                      <a:pt x="501" y="6318"/>
                    </a:lnTo>
                    <a:lnTo>
                      <a:pt x="3395" y="6318"/>
                    </a:lnTo>
                    <a:lnTo>
                      <a:pt x="3389" y="6292"/>
                    </a:lnTo>
                    <a:lnTo>
                      <a:pt x="3381" y="6266"/>
                    </a:lnTo>
                    <a:lnTo>
                      <a:pt x="3370" y="6240"/>
                    </a:lnTo>
                    <a:lnTo>
                      <a:pt x="3358" y="6214"/>
                    </a:lnTo>
                    <a:lnTo>
                      <a:pt x="3343" y="6190"/>
                    </a:lnTo>
                    <a:lnTo>
                      <a:pt x="3327" y="6165"/>
                    </a:lnTo>
                    <a:lnTo>
                      <a:pt x="3309" y="6141"/>
                    </a:lnTo>
                    <a:lnTo>
                      <a:pt x="3287" y="6117"/>
                    </a:lnTo>
                    <a:lnTo>
                      <a:pt x="3265" y="6094"/>
                    </a:lnTo>
                    <a:lnTo>
                      <a:pt x="3242" y="6072"/>
                    </a:lnTo>
                    <a:lnTo>
                      <a:pt x="3216" y="6049"/>
                    </a:lnTo>
                    <a:lnTo>
                      <a:pt x="3188" y="6028"/>
                    </a:lnTo>
                    <a:lnTo>
                      <a:pt x="3158" y="6007"/>
                    </a:lnTo>
                    <a:lnTo>
                      <a:pt x="3128" y="5986"/>
                    </a:lnTo>
                    <a:lnTo>
                      <a:pt x="3094" y="5966"/>
                    </a:lnTo>
                    <a:lnTo>
                      <a:pt x="3061" y="5947"/>
                    </a:lnTo>
                    <a:lnTo>
                      <a:pt x="3024" y="5928"/>
                    </a:lnTo>
                    <a:lnTo>
                      <a:pt x="2987" y="5909"/>
                    </a:lnTo>
                    <a:lnTo>
                      <a:pt x="2948" y="5892"/>
                    </a:lnTo>
                    <a:lnTo>
                      <a:pt x="2908" y="5874"/>
                    </a:lnTo>
                    <a:lnTo>
                      <a:pt x="2867" y="5858"/>
                    </a:lnTo>
                    <a:lnTo>
                      <a:pt x="2825" y="5843"/>
                    </a:lnTo>
                    <a:lnTo>
                      <a:pt x="2780" y="5828"/>
                    </a:lnTo>
                    <a:lnTo>
                      <a:pt x="2735" y="5814"/>
                    </a:lnTo>
                    <a:lnTo>
                      <a:pt x="2688" y="5800"/>
                    </a:lnTo>
                    <a:lnTo>
                      <a:pt x="2640" y="5788"/>
                    </a:lnTo>
                    <a:lnTo>
                      <a:pt x="2593" y="5777"/>
                    </a:lnTo>
                    <a:lnTo>
                      <a:pt x="2542" y="5766"/>
                    </a:lnTo>
                    <a:lnTo>
                      <a:pt x="2492" y="5756"/>
                    </a:lnTo>
                    <a:lnTo>
                      <a:pt x="2440" y="5747"/>
                    </a:lnTo>
                    <a:lnTo>
                      <a:pt x="2387" y="5738"/>
                    </a:lnTo>
                    <a:lnTo>
                      <a:pt x="2334" y="57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642" y="5867"/>
              <a:ext cx="1114" cy="1114"/>
              <a:chOff x="9642" y="5977"/>
              <a:chExt cx="1114" cy="1114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9642" y="5977"/>
                <a:ext cx="1114" cy="11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 17"/>
              <p:cNvSpPr/>
              <p:nvPr/>
            </p:nvSpPr>
            <p:spPr bwMode="auto">
              <a:xfrm>
                <a:off x="9876" y="6211"/>
                <a:ext cx="646" cy="646"/>
              </a:xfrm>
              <a:custGeom>
                <a:avLst/>
                <a:gdLst/>
                <a:ahLst/>
                <a:cxnLst/>
                <a:rect l="0" t="0" r="r" b="b"/>
                <a:pathLst>
                  <a:path w="1019175" h="1524001">
                    <a:moveTo>
                      <a:pt x="643934" y="1322388"/>
                    </a:moveTo>
                    <a:lnTo>
                      <a:pt x="649244" y="1322388"/>
                    </a:lnTo>
                    <a:lnTo>
                      <a:pt x="835334" y="1322388"/>
                    </a:lnTo>
                    <a:lnTo>
                      <a:pt x="840643" y="1322388"/>
                    </a:lnTo>
                    <a:lnTo>
                      <a:pt x="845156" y="1323178"/>
                    </a:lnTo>
                    <a:lnTo>
                      <a:pt x="849935" y="1323704"/>
                    </a:lnTo>
                    <a:lnTo>
                      <a:pt x="854182" y="1324494"/>
                    </a:lnTo>
                    <a:lnTo>
                      <a:pt x="858695" y="1325547"/>
                    </a:lnTo>
                    <a:lnTo>
                      <a:pt x="862411" y="1327126"/>
                    </a:lnTo>
                    <a:lnTo>
                      <a:pt x="866128" y="1328705"/>
                    </a:lnTo>
                    <a:lnTo>
                      <a:pt x="869579" y="1330547"/>
                    </a:lnTo>
                    <a:lnTo>
                      <a:pt x="872499" y="1332390"/>
                    </a:lnTo>
                    <a:lnTo>
                      <a:pt x="875685" y="1334495"/>
                    </a:lnTo>
                    <a:lnTo>
                      <a:pt x="878605" y="1336864"/>
                    </a:lnTo>
                    <a:lnTo>
                      <a:pt x="880994" y="1339759"/>
                    </a:lnTo>
                    <a:lnTo>
                      <a:pt x="883383" y="1342392"/>
                    </a:lnTo>
                    <a:lnTo>
                      <a:pt x="885507" y="1345287"/>
                    </a:lnTo>
                    <a:lnTo>
                      <a:pt x="887896" y="1348708"/>
                    </a:lnTo>
                    <a:lnTo>
                      <a:pt x="889754" y="1352130"/>
                    </a:lnTo>
                    <a:lnTo>
                      <a:pt x="891347" y="1355552"/>
                    </a:lnTo>
                    <a:lnTo>
                      <a:pt x="892674" y="1359236"/>
                    </a:lnTo>
                    <a:lnTo>
                      <a:pt x="894267" y="1362921"/>
                    </a:lnTo>
                    <a:lnTo>
                      <a:pt x="895594" y="1366869"/>
                    </a:lnTo>
                    <a:lnTo>
                      <a:pt x="897718" y="1375292"/>
                    </a:lnTo>
                    <a:lnTo>
                      <a:pt x="899311" y="1383977"/>
                    </a:lnTo>
                    <a:lnTo>
                      <a:pt x="900638" y="1393190"/>
                    </a:lnTo>
                    <a:lnTo>
                      <a:pt x="901169" y="1402928"/>
                    </a:lnTo>
                    <a:lnTo>
                      <a:pt x="901700" y="1412930"/>
                    </a:lnTo>
                    <a:lnTo>
                      <a:pt x="901700" y="1423458"/>
                    </a:lnTo>
                    <a:lnTo>
                      <a:pt x="901700" y="1433460"/>
                    </a:lnTo>
                    <a:lnTo>
                      <a:pt x="901169" y="1443461"/>
                    </a:lnTo>
                    <a:lnTo>
                      <a:pt x="900638" y="1453200"/>
                    </a:lnTo>
                    <a:lnTo>
                      <a:pt x="899311" y="1462412"/>
                    </a:lnTo>
                    <a:lnTo>
                      <a:pt x="897718" y="1471097"/>
                    </a:lnTo>
                    <a:lnTo>
                      <a:pt x="895594" y="1479520"/>
                    </a:lnTo>
                    <a:lnTo>
                      <a:pt x="894267" y="1483468"/>
                    </a:lnTo>
                    <a:lnTo>
                      <a:pt x="892674" y="1487153"/>
                    </a:lnTo>
                    <a:lnTo>
                      <a:pt x="891347" y="1490838"/>
                    </a:lnTo>
                    <a:lnTo>
                      <a:pt x="889754" y="1494259"/>
                    </a:lnTo>
                    <a:lnTo>
                      <a:pt x="887896" y="1497681"/>
                    </a:lnTo>
                    <a:lnTo>
                      <a:pt x="885507" y="1500839"/>
                    </a:lnTo>
                    <a:lnTo>
                      <a:pt x="883383" y="1503998"/>
                    </a:lnTo>
                    <a:lnTo>
                      <a:pt x="880994" y="1506630"/>
                    </a:lnTo>
                    <a:lnTo>
                      <a:pt x="878605" y="1509525"/>
                    </a:lnTo>
                    <a:lnTo>
                      <a:pt x="875685" y="1511631"/>
                    </a:lnTo>
                    <a:lnTo>
                      <a:pt x="872499" y="1513999"/>
                    </a:lnTo>
                    <a:lnTo>
                      <a:pt x="869579" y="1515842"/>
                    </a:lnTo>
                    <a:lnTo>
                      <a:pt x="866128" y="1517684"/>
                    </a:lnTo>
                    <a:lnTo>
                      <a:pt x="862411" y="1519263"/>
                    </a:lnTo>
                    <a:lnTo>
                      <a:pt x="858695" y="1520843"/>
                    </a:lnTo>
                    <a:lnTo>
                      <a:pt x="854182" y="1521896"/>
                    </a:lnTo>
                    <a:lnTo>
                      <a:pt x="849935" y="1522685"/>
                    </a:lnTo>
                    <a:lnTo>
                      <a:pt x="845156" y="1523212"/>
                    </a:lnTo>
                    <a:lnTo>
                      <a:pt x="840643" y="1523738"/>
                    </a:lnTo>
                    <a:lnTo>
                      <a:pt x="835334" y="1524001"/>
                    </a:lnTo>
                    <a:lnTo>
                      <a:pt x="649244" y="1524001"/>
                    </a:lnTo>
                    <a:lnTo>
                      <a:pt x="643934" y="1523738"/>
                    </a:lnTo>
                    <a:lnTo>
                      <a:pt x="638891" y="1523212"/>
                    </a:lnTo>
                    <a:lnTo>
                      <a:pt x="634643" y="1522685"/>
                    </a:lnTo>
                    <a:lnTo>
                      <a:pt x="630130" y="1521896"/>
                    </a:lnTo>
                    <a:lnTo>
                      <a:pt x="625883" y="1520843"/>
                    </a:lnTo>
                    <a:lnTo>
                      <a:pt x="622166" y="1519263"/>
                    </a:lnTo>
                    <a:lnTo>
                      <a:pt x="618450" y="1517684"/>
                    </a:lnTo>
                    <a:lnTo>
                      <a:pt x="614999" y="1515842"/>
                    </a:lnTo>
                    <a:lnTo>
                      <a:pt x="611813" y="1513999"/>
                    </a:lnTo>
                    <a:lnTo>
                      <a:pt x="608628" y="1511631"/>
                    </a:lnTo>
                    <a:lnTo>
                      <a:pt x="605973" y="1509525"/>
                    </a:lnTo>
                    <a:lnTo>
                      <a:pt x="603318" y="1506630"/>
                    </a:lnTo>
                    <a:lnTo>
                      <a:pt x="600929" y="1503998"/>
                    </a:lnTo>
                    <a:lnTo>
                      <a:pt x="598805" y="1500839"/>
                    </a:lnTo>
                    <a:lnTo>
                      <a:pt x="596416" y="1497681"/>
                    </a:lnTo>
                    <a:lnTo>
                      <a:pt x="594558" y="1494259"/>
                    </a:lnTo>
                    <a:lnTo>
                      <a:pt x="592700" y="1490838"/>
                    </a:lnTo>
                    <a:lnTo>
                      <a:pt x="591372" y="1487153"/>
                    </a:lnTo>
                    <a:lnTo>
                      <a:pt x="590045" y="1483468"/>
                    </a:lnTo>
                    <a:lnTo>
                      <a:pt x="588718" y="1479520"/>
                    </a:lnTo>
                    <a:lnTo>
                      <a:pt x="586594" y="1471097"/>
                    </a:lnTo>
                    <a:lnTo>
                      <a:pt x="585001" y="1462412"/>
                    </a:lnTo>
                    <a:lnTo>
                      <a:pt x="583674" y="1453200"/>
                    </a:lnTo>
                    <a:lnTo>
                      <a:pt x="583143" y="1443461"/>
                    </a:lnTo>
                    <a:lnTo>
                      <a:pt x="582612" y="1433460"/>
                    </a:lnTo>
                    <a:lnTo>
                      <a:pt x="582612" y="1423458"/>
                    </a:lnTo>
                    <a:lnTo>
                      <a:pt x="582612" y="1412930"/>
                    </a:lnTo>
                    <a:lnTo>
                      <a:pt x="583143" y="1402928"/>
                    </a:lnTo>
                    <a:lnTo>
                      <a:pt x="583674" y="1393190"/>
                    </a:lnTo>
                    <a:lnTo>
                      <a:pt x="585001" y="1383977"/>
                    </a:lnTo>
                    <a:lnTo>
                      <a:pt x="586594" y="1375292"/>
                    </a:lnTo>
                    <a:lnTo>
                      <a:pt x="588718" y="1366869"/>
                    </a:lnTo>
                    <a:lnTo>
                      <a:pt x="590045" y="1362921"/>
                    </a:lnTo>
                    <a:lnTo>
                      <a:pt x="591372" y="1359236"/>
                    </a:lnTo>
                    <a:lnTo>
                      <a:pt x="592700" y="1355552"/>
                    </a:lnTo>
                    <a:lnTo>
                      <a:pt x="594558" y="1352130"/>
                    </a:lnTo>
                    <a:lnTo>
                      <a:pt x="596416" y="1348708"/>
                    </a:lnTo>
                    <a:lnTo>
                      <a:pt x="598805" y="1345287"/>
                    </a:lnTo>
                    <a:lnTo>
                      <a:pt x="600929" y="1342392"/>
                    </a:lnTo>
                    <a:lnTo>
                      <a:pt x="603318" y="1339759"/>
                    </a:lnTo>
                    <a:lnTo>
                      <a:pt x="605973" y="1336864"/>
                    </a:lnTo>
                    <a:lnTo>
                      <a:pt x="608628" y="1334495"/>
                    </a:lnTo>
                    <a:lnTo>
                      <a:pt x="611813" y="1332390"/>
                    </a:lnTo>
                    <a:lnTo>
                      <a:pt x="614999" y="1330547"/>
                    </a:lnTo>
                    <a:lnTo>
                      <a:pt x="618450" y="1328705"/>
                    </a:lnTo>
                    <a:lnTo>
                      <a:pt x="622166" y="1327126"/>
                    </a:lnTo>
                    <a:lnTo>
                      <a:pt x="625883" y="1325547"/>
                    </a:lnTo>
                    <a:lnTo>
                      <a:pt x="630130" y="1324494"/>
                    </a:lnTo>
                    <a:lnTo>
                      <a:pt x="634643" y="1323704"/>
                    </a:lnTo>
                    <a:lnTo>
                      <a:pt x="638891" y="1323178"/>
                    </a:lnTo>
                    <a:lnTo>
                      <a:pt x="643934" y="1322388"/>
                    </a:lnTo>
                    <a:close/>
                    <a:moveTo>
                      <a:pt x="589756" y="1073150"/>
                    </a:moveTo>
                    <a:lnTo>
                      <a:pt x="595048" y="1073150"/>
                    </a:lnTo>
                    <a:lnTo>
                      <a:pt x="921015" y="1073150"/>
                    </a:lnTo>
                    <a:lnTo>
                      <a:pt x="926306" y="1073150"/>
                    </a:lnTo>
                    <a:lnTo>
                      <a:pt x="930804" y="1073415"/>
                    </a:lnTo>
                    <a:lnTo>
                      <a:pt x="935567" y="1074476"/>
                    </a:lnTo>
                    <a:lnTo>
                      <a:pt x="939800" y="1075007"/>
                    </a:lnTo>
                    <a:lnTo>
                      <a:pt x="943769" y="1076333"/>
                    </a:lnTo>
                    <a:lnTo>
                      <a:pt x="948002" y="1077660"/>
                    </a:lnTo>
                    <a:lnTo>
                      <a:pt x="951706" y="1079517"/>
                    </a:lnTo>
                    <a:lnTo>
                      <a:pt x="955146" y="1080843"/>
                    </a:lnTo>
                    <a:lnTo>
                      <a:pt x="958056" y="1083231"/>
                    </a:lnTo>
                    <a:lnTo>
                      <a:pt x="961231" y="1085353"/>
                    </a:lnTo>
                    <a:lnTo>
                      <a:pt x="964142" y="1087740"/>
                    </a:lnTo>
                    <a:lnTo>
                      <a:pt x="966523" y="1090393"/>
                    </a:lnTo>
                    <a:lnTo>
                      <a:pt x="968904" y="1093311"/>
                    </a:lnTo>
                    <a:lnTo>
                      <a:pt x="971286" y="1096229"/>
                    </a:lnTo>
                    <a:lnTo>
                      <a:pt x="973402" y="1099678"/>
                    </a:lnTo>
                    <a:lnTo>
                      <a:pt x="975254" y="1102861"/>
                    </a:lnTo>
                    <a:lnTo>
                      <a:pt x="976842" y="1106575"/>
                    </a:lnTo>
                    <a:lnTo>
                      <a:pt x="978429" y="1110289"/>
                    </a:lnTo>
                    <a:lnTo>
                      <a:pt x="979752" y="1114002"/>
                    </a:lnTo>
                    <a:lnTo>
                      <a:pt x="981075" y="1117981"/>
                    </a:lnTo>
                    <a:lnTo>
                      <a:pt x="983192" y="1126470"/>
                    </a:lnTo>
                    <a:lnTo>
                      <a:pt x="984779" y="1134959"/>
                    </a:lnTo>
                    <a:lnTo>
                      <a:pt x="986102" y="1144509"/>
                    </a:lnTo>
                    <a:lnTo>
                      <a:pt x="986631" y="1154059"/>
                    </a:lnTo>
                    <a:lnTo>
                      <a:pt x="987425" y="1164404"/>
                    </a:lnTo>
                    <a:lnTo>
                      <a:pt x="987425" y="1174485"/>
                    </a:lnTo>
                    <a:lnTo>
                      <a:pt x="987425" y="1185096"/>
                    </a:lnTo>
                    <a:lnTo>
                      <a:pt x="986631" y="1195176"/>
                    </a:lnTo>
                    <a:lnTo>
                      <a:pt x="986102" y="1204726"/>
                    </a:lnTo>
                    <a:lnTo>
                      <a:pt x="984779" y="1214011"/>
                    </a:lnTo>
                    <a:lnTo>
                      <a:pt x="983192" y="1223030"/>
                    </a:lnTo>
                    <a:lnTo>
                      <a:pt x="981075" y="1231519"/>
                    </a:lnTo>
                    <a:lnTo>
                      <a:pt x="979752" y="1235498"/>
                    </a:lnTo>
                    <a:lnTo>
                      <a:pt x="978429" y="1239212"/>
                    </a:lnTo>
                    <a:lnTo>
                      <a:pt x="976842" y="1242926"/>
                    </a:lnTo>
                    <a:lnTo>
                      <a:pt x="975254" y="1246374"/>
                    </a:lnTo>
                    <a:lnTo>
                      <a:pt x="973402" y="1249823"/>
                    </a:lnTo>
                    <a:lnTo>
                      <a:pt x="971286" y="1253006"/>
                    </a:lnTo>
                    <a:lnTo>
                      <a:pt x="968904" y="1255924"/>
                    </a:lnTo>
                    <a:lnTo>
                      <a:pt x="966523" y="1258842"/>
                    </a:lnTo>
                    <a:lnTo>
                      <a:pt x="964142" y="1261230"/>
                    </a:lnTo>
                    <a:lnTo>
                      <a:pt x="961231" y="1263882"/>
                    </a:lnTo>
                    <a:lnTo>
                      <a:pt x="958056" y="1266004"/>
                    </a:lnTo>
                    <a:lnTo>
                      <a:pt x="955146" y="1268127"/>
                    </a:lnTo>
                    <a:lnTo>
                      <a:pt x="951706" y="1269984"/>
                    </a:lnTo>
                    <a:lnTo>
                      <a:pt x="948002" y="1271575"/>
                    </a:lnTo>
                    <a:lnTo>
                      <a:pt x="943769" y="1272902"/>
                    </a:lnTo>
                    <a:lnTo>
                      <a:pt x="939800" y="1273963"/>
                    </a:lnTo>
                    <a:lnTo>
                      <a:pt x="935567" y="1275024"/>
                    </a:lnTo>
                    <a:lnTo>
                      <a:pt x="930804" y="1275554"/>
                    </a:lnTo>
                    <a:lnTo>
                      <a:pt x="926306" y="1275820"/>
                    </a:lnTo>
                    <a:lnTo>
                      <a:pt x="921015" y="1276350"/>
                    </a:lnTo>
                    <a:lnTo>
                      <a:pt x="595048" y="1276350"/>
                    </a:lnTo>
                    <a:lnTo>
                      <a:pt x="589756" y="1275820"/>
                    </a:lnTo>
                    <a:lnTo>
                      <a:pt x="584993" y="1275554"/>
                    </a:lnTo>
                    <a:lnTo>
                      <a:pt x="580496" y="1275024"/>
                    </a:lnTo>
                    <a:lnTo>
                      <a:pt x="575998" y="1273963"/>
                    </a:lnTo>
                    <a:lnTo>
                      <a:pt x="572029" y="1272902"/>
                    </a:lnTo>
                    <a:lnTo>
                      <a:pt x="568060" y="1271575"/>
                    </a:lnTo>
                    <a:lnTo>
                      <a:pt x="564620" y="1269984"/>
                    </a:lnTo>
                    <a:lnTo>
                      <a:pt x="561181" y="1268127"/>
                    </a:lnTo>
                    <a:lnTo>
                      <a:pt x="557741" y="1266004"/>
                    </a:lnTo>
                    <a:lnTo>
                      <a:pt x="554831" y="1263882"/>
                    </a:lnTo>
                    <a:lnTo>
                      <a:pt x="552185" y="1261230"/>
                    </a:lnTo>
                    <a:lnTo>
                      <a:pt x="549275" y="1258842"/>
                    </a:lnTo>
                    <a:lnTo>
                      <a:pt x="546893" y="1255924"/>
                    </a:lnTo>
                    <a:lnTo>
                      <a:pt x="544777" y="1253006"/>
                    </a:lnTo>
                    <a:lnTo>
                      <a:pt x="542925" y="1249823"/>
                    </a:lnTo>
                    <a:lnTo>
                      <a:pt x="541073" y="1246374"/>
                    </a:lnTo>
                    <a:lnTo>
                      <a:pt x="539220" y="1242926"/>
                    </a:lnTo>
                    <a:lnTo>
                      <a:pt x="537633" y="1239212"/>
                    </a:lnTo>
                    <a:lnTo>
                      <a:pt x="536045" y="1235498"/>
                    </a:lnTo>
                    <a:lnTo>
                      <a:pt x="534723" y="1231519"/>
                    </a:lnTo>
                    <a:lnTo>
                      <a:pt x="532606" y="1223030"/>
                    </a:lnTo>
                    <a:lnTo>
                      <a:pt x="531018" y="1214011"/>
                    </a:lnTo>
                    <a:lnTo>
                      <a:pt x="529695" y="1204726"/>
                    </a:lnTo>
                    <a:lnTo>
                      <a:pt x="529166" y="1195176"/>
                    </a:lnTo>
                    <a:lnTo>
                      <a:pt x="528902" y="1185096"/>
                    </a:lnTo>
                    <a:lnTo>
                      <a:pt x="528637" y="1174485"/>
                    </a:lnTo>
                    <a:lnTo>
                      <a:pt x="528902" y="1164404"/>
                    </a:lnTo>
                    <a:lnTo>
                      <a:pt x="529166" y="1154059"/>
                    </a:lnTo>
                    <a:lnTo>
                      <a:pt x="529695" y="1144509"/>
                    </a:lnTo>
                    <a:lnTo>
                      <a:pt x="531018" y="1134959"/>
                    </a:lnTo>
                    <a:lnTo>
                      <a:pt x="532606" y="1126470"/>
                    </a:lnTo>
                    <a:lnTo>
                      <a:pt x="534723" y="1117981"/>
                    </a:lnTo>
                    <a:lnTo>
                      <a:pt x="536045" y="1114002"/>
                    </a:lnTo>
                    <a:lnTo>
                      <a:pt x="537633" y="1110289"/>
                    </a:lnTo>
                    <a:lnTo>
                      <a:pt x="539220" y="1106575"/>
                    </a:lnTo>
                    <a:lnTo>
                      <a:pt x="541073" y="1102861"/>
                    </a:lnTo>
                    <a:lnTo>
                      <a:pt x="542925" y="1099678"/>
                    </a:lnTo>
                    <a:lnTo>
                      <a:pt x="544777" y="1096229"/>
                    </a:lnTo>
                    <a:lnTo>
                      <a:pt x="546893" y="1093311"/>
                    </a:lnTo>
                    <a:lnTo>
                      <a:pt x="549275" y="1090393"/>
                    </a:lnTo>
                    <a:lnTo>
                      <a:pt x="552185" y="1087740"/>
                    </a:lnTo>
                    <a:lnTo>
                      <a:pt x="554831" y="1085353"/>
                    </a:lnTo>
                    <a:lnTo>
                      <a:pt x="557741" y="1083231"/>
                    </a:lnTo>
                    <a:lnTo>
                      <a:pt x="561181" y="1080843"/>
                    </a:lnTo>
                    <a:lnTo>
                      <a:pt x="564620" y="1079517"/>
                    </a:lnTo>
                    <a:lnTo>
                      <a:pt x="568060" y="1077660"/>
                    </a:lnTo>
                    <a:lnTo>
                      <a:pt x="572029" y="1076333"/>
                    </a:lnTo>
                    <a:lnTo>
                      <a:pt x="575998" y="1075007"/>
                    </a:lnTo>
                    <a:lnTo>
                      <a:pt x="580496" y="1074476"/>
                    </a:lnTo>
                    <a:lnTo>
                      <a:pt x="584993" y="1073415"/>
                    </a:lnTo>
                    <a:lnTo>
                      <a:pt x="589756" y="1073150"/>
                    </a:lnTo>
                    <a:close/>
                    <a:moveTo>
                      <a:pt x="535633" y="830263"/>
                    </a:moveTo>
                    <a:lnTo>
                      <a:pt x="540912" y="830263"/>
                    </a:lnTo>
                    <a:lnTo>
                      <a:pt x="952926" y="830263"/>
                    </a:lnTo>
                    <a:lnTo>
                      <a:pt x="958204" y="830263"/>
                    </a:lnTo>
                    <a:lnTo>
                      <a:pt x="962955" y="830790"/>
                    </a:lnTo>
                    <a:lnTo>
                      <a:pt x="967442" y="831317"/>
                    </a:lnTo>
                    <a:lnTo>
                      <a:pt x="971929" y="832371"/>
                    </a:lnTo>
                    <a:lnTo>
                      <a:pt x="976153" y="833426"/>
                    </a:lnTo>
                    <a:lnTo>
                      <a:pt x="979848" y="834743"/>
                    </a:lnTo>
                    <a:lnTo>
                      <a:pt x="983543" y="836325"/>
                    </a:lnTo>
                    <a:lnTo>
                      <a:pt x="986974" y="838170"/>
                    </a:lnTo>
                    <a:lnTo>
                      <a:pt x="990141" y="840014"/>
                    </a:lnTo>
                    <a:lnTo>
                      <a:pt x="993309" y="842386"/>
                    </a:lnTo>
                    <a:lnTo>
                      <a:pt x="995948" y="844758"/>
                    </a:lnTo>
                    <a:lnTo>
                      <a:pt x="998588" y="847394"/>
                    </a:lnTo>
                    <a:lnTo>
                      <a:pt x="1000963" y="850293"/>
                    </a:lnTo>
                    <a:lnTo>
                      <a:pt x="1003075" y="853455"/>
                    </a:lnTo>
                    <a:lnTo>
                      <a:pt x="1005186" y="856354"/>
                    </a:lnTo>
                    <a:lnTo>
                      <a:pt x="1007298" y="859780"/>
                    </a:lnTo>
                    <a:lnTo>
                      <a:pt x="1009145" y="863206"/>
                    </a:lnTo>
                    <a:lnTo>
                      <a:pt x="1010465" y="866896"/>
                    </a:lnTo>
                    <a:lnTo>
                      <a:pt x="1011785" y="870586"/>
                    </a:lnTo>
                    <a:lnTo>
                      <a:pt x="1013104" y="874802"/>
                    </a:lnTo>
                    <a:lnTo>
                      <a:pt x="1015216" y="882972"/>
                    </a:lnTo>
                    <a:lnTo>
                      <a:pt x="1016800" y="891669"/>
                    </a:lnTo>
                    <a:lnTo>
                      <a:pt x="1018119" y="900894"/>
                    </a:lnTo>
                    <a:lnTo>
                      <a:pt x="1018911" y="910908"/>
                    </a:lnTo>
                    <a:lnTo>
                      <a:pt x="1019175" y="920660"/>
                    </a:lnTo>
                    <a:lnTo>
                      <a:pt x="1019175" y="930938"/>
                    </a:lnTo>
                    <a:lnTo>
                      <a:pt x="1019175" y="941480"/>
                    </a:lnTo>
                    <a:lnTo>
                      <a:pt x="1018911" y="951231"/>
                    </a:lnTo>
                    <a:lnTo>
                      <a:pt x="1018119" y="961246"/>
                    </a:lnTo>
                    <a:lnTo>
                      <a:pt x="1016800" y="970470"/>
                    </a:lnTo>
                    <a:lnTo>
                      <a:pt x="1015216" y="979167"/>
                    </a:lnTo>
                    <a:lnTo>
                      <a:pt x="1013104" y="987337"/>
                    </a:lnTo>
                    <a:lnTo>
                      <a:pt x="1011785" y="991554"/>
                    </a:lnTo>
                    <a:lnTo>
                      <a:pt x="1010465" y="995243"/>
                    </a:lnTo>
                    <a:lnTo>
                      <a:pt x="1009145" y="998933"/>
                    </a:lnTo>
                    <a:lnTo>
                      <a:pt x="1007298" y="1002359"/>
                    </a:lnTo>
                    <a:lnTo>
                      <a:pt x="1005186" y="1005785"/>
                    </a:lnTo>
                    <a:lnTo>
                      <a:pt x="1003075" y="1008684"/>
                    </a:lnTo>
                    <a:lnTo>
                      <a:pt x="1000963" y="1011847"/>
                    </a:lnTo>
                    <a:lnTo>
                      <a:pt x="998588" y="1014746"/>
                    </a:lnTo>
                    <a:lnTo>
                      <a:pt x="995948" y="1017381"/>
                    </a:lnTo>
                    <a:lnTo>
                      <a:pt x="993309" y="1020017"/>
                    </a:lnTo>
                    <a:lnTo>
                      <a:pt x="990141" y="1022125"/>
                    </a:lnTo>
                    <a:lnTo>
                      <a:pt x="986974" y="1023970"/>
                    </a:lnTo>
                    <a:lnTo>
                      <a:pt x="983543" y="1025815"/>
                    </a:lnTo>
                    <a:lnTo>
                      <a:pt x="979848" y="1027396"/>
                    </a:lnTo>
                    <a:lnTo>
                      <a:pt x="976153" y="1028977"/>
                    </a:lnTo>
                    <a:lnTo>
                      <a:pt x="971929" y="1029768"/>
                    </a:lnTo>
                    <a:lnTo>
                      <a:pt x="967442" y="1030822"/>
                    </a:lnTo>
                    <a:lnTo>
                      <a:pt x="962955" y="1031349"/>
                    </a:lnTo>
                    <a:lnTo>
                      <a:pt x="958204" y="1031876"/>
                    </a:lnTo>
                    <a:lnTo>
                      <a:pt x="952926" y="1031876"/>
                    </a:lnTo>
                    <a:lnTo>
                      <a:pt x="540912" y="1031876"/>
                    </a:lnTo>
                    <a:lnTo>
                      <a:pt x="535633" y="1031876"/>
                    </a:lnTo>
                    <a:lnTo>
                      <a:pt x="530882" y="1031349"/>
                    </a:lnTo>
                    <a:lnTo>
                      <a:pt x="526395" y="1030822"/>
                    </a:lnTo>
                    <a:lnTo>
                      <a:pt x="521908" y="1029768"/>
                    </a:lnTo>
                    <a:lnTo>
                      <a:pt x="517685" y="1028977"/>
                    </a:lnTo>
                    <a:lnTo>
                      <a:pt x="513990" y="1027396"/>
                    </a:lnTo>
                    <a:lnTo>
                      <a:pt x="510294" y="1025815"/>
                    </a:lnTo>
                    <a:lnTo>
                      <a:pt x="506863" y="1023970"/>
                    </a:lnTo>
                    <a:lnTo>
                      <a:pt x="503696" y="1022125"/>
                    </a:lnTo>
                    <a:lnTo>
                      <a:pt x="500792" y="1020017"/>
                    </a:lnTo>
                    <a:lnTo>
                      <a:pt x="497889" y="1017381"/>
                    </a:lnTo>
                    <a:lnTo>
                      <a:pt x="495514" y="1014746"/>
                    </a:lnTo>
                    <a:lnTo>
                      <a:pt x="492874" y="1011847"/>
                    </a:lnTo>
                    <a:lnTo>
                      <a:pt x="490763" y="1008684"/>
                    </a:lnTo>
                    <a:lnTo>
                      <a:pt x="488651" y="1005785"/>
                    </a:lnTo>
                    <a:lnTo>
                      <a:pt x="486803" y="1002359"/>
                    </a:lnTo>
                    <a:lnTo>
                      <a:pt x="485220" y="998933"/>
                    </a:lnTo>
                    <a:lnTo>
                      <a:pt x="483636" y="995243"/>
                    </a:lnTo>
                    <a:lnTo>
                      <a:pt x="482053" y="991554"/>
                    </a:lnTo>
                    <a:lnTo>
                      <a:pt x="480997" y="987337"/>
                    </a:lnTo>
                    <a:lnTo>
                      <a:pt x="478621" y="979167"/>
                    </a:lnTo>
                    <a:lnTo>
                      <a:pt x="477038" y="970470"/>
                    </a:lnTo>
                    <a:lnTo>
                      <a:pt x="475982" y="961246"/>
                    </a:lnTo>
                    <a:lnTo>
                      <a:pt x="475190" y="951231"/>
                    </a:lnTo>
                    <a:lnTo>
                      <a:pt x="474662" y="941480"/>
                    </a:lnTo>
                    <a:lnTo>
                      <a:pt x="474662" y="930938"/>
                    </a:lnTo>
                    <a:lnTo>
                      <a:pt x="474662" y="920660"/>
                    </a:lnTo>
                    <a:lnTo>
                      <a:pt x="475190" y="910908"/>
                    </a:lnTo>
                    <a:lnTo>
                      <a:pt x="475982" y="900894"/>
                    </a:lnTo>
                    <a:lnTo>
                      <a:pt x="477038" y="891669"/>
                    </a:lnTo>
                    <a:lnTo>
                      <a:pt x="478621" y="882972"/>
                    </a:lnTo>
                    <a:lnTo>
                      <a:pt x="480997" y="874802"/>
                    </a:lnTo>
                    <a:lnTo>
                      <a:pt x="482053" y="870586"/>
                    </a:lnTo>
                    <a:lnTo>
                      <a:pt x="483636" y="866896"/>
                    </a:lnTo>
                    <a:lnTo>
                      <a:pt x="485220" y="863206"/>
                    </a:lnTo>
                    <a:lnTo>
                      <a:pt x="486803" y="859780"/>
                    </a:lnTo>
                    <a:lnTo>
                      <a:pt x="488651" y="856354"/>
                    </a:lnTo>
                    <a:lnTo>
                      <a:pt x="490763" y="853455"/>
                    </a:lnTo>
                    <a:lnTo>
                      <a:pt x="492874" y="850293"/>
                    </a:lnTo>
                    <a:lnTo>
                      <a:pt x="495514" y="847394"/>
                    </a:lnTo>
                    <a:lnTo>
                      <a:pt x="497889" y="844758"/>
                    </a:lnTo>
                    <a:lnTo>
                      <a:pt x="500792" y="842386"/>
                    </a:lnTo>
                    <a:lnTo>
                      <a:pt x="503696" y="840014"/>
                    </a:lnTo>
                    <a:lnTo>
                      <a:pt x="506863" y="838170"/>
                    </a:lnTo>
                    <a:lnTo>
                      <a:pt x="510294" y="836325"/>
                    </a:lnTo>
                    <a:lnTo>
                      <a:pt x="513990" y="834743"/>
                    </a:lnTo>
                    <a:lnTo>
                      <a:pt x="517685" y="833426"/>
                    </a:lnTo>
                    <a:lnTo>
                      <a:pt x="521908" y="832371"/>
                    </a:lnTo>
                    <a:lnTo>
                      <a:pt x="526395" y="831317"/>
                    </a:lnTo>
                    <a:lnTo>
                      <a:pt x="530882" y="830790"/>
                    </a:lnTo>
                    <a:lnTo>
                      <a:pt x="535633" y="830263"/>
                    </a:lnTo>
                    <a:close/>
                    <a:moveTo>
                      <a:pt x="591344" y="588963"/>
                    </a:moveTo>
                    <a:lnTo>
                      <a:pt x="596636" y="588963"/>
                    </a:lnTo>
                    <a:lnTo>
                      <a:pt x="905404" y="588963"/>
                    </a:lnTo>
                    <a:lnTo>
                      <a:pt x="910431" y="588963"/>
                    </a:lnTo>
                    <a:lnTo>
                      <a:pt x="915458" y="589759"/>
                    </a:lnTo>
                    <a:lnTo>
                      <a:pt x="919956" y="590289"/>
                    </a:lnTo>
                    <a:lnTo>
                      <a:pt x="924190" y="591351"/>
                    </a:lnTo>
                    <a:lnTo>
                      <a:pt x="928423" y="592146"/>
                    </a:lnTo>
                    <a:lnTo>
                      <a:pt x="932392" y="593738"/>
                    </a:lnTo>
                    <a:lnTo>
                      <a:pt x="936096" y="595330"/>
                    </a:lnTo>
                    <a:lnTo>
                      <a:pt x="939271" y="597187"/>
                    </a:lnTo>
                    <a:lnTo>
                      <a:pt x="942446" y="599044"/>
                    </a:lnTo>
                    <a:lnTo>
                      <a:pt x="945621" y="601166"/>
                    </a:lnTo>
                    <a:lnTo>
                      <a:pt x="948267" y="603818"/>
                    </a:lnTo>
                    <a:lnTo>
                      <a:pt x="950913" y="606471"/>
                    </a:lnTo>
                    <a:lnTo>
                      <a:pt x="953294" y="609389"/>
                    </a:lnTo>
                    <a:lnTo>
                      <a:pt x="955411" y="612307"/>
                    </a:lnTo>
                    <a:lnTo>
                      <a:pt x="957792" y="615491"/>
                    </a:lnTo>
                    <a:lnTo>
                      <a:pt x="959644" y="618939"/>
                    </a:lnTo>
                    <a:lnTo>
                      <a:pt x="961231" y="622388"/>
                    </a:lnTo>
                    <a:lnTo>
                      <a:pt x="962554" y="626102"/>
                    </a:lnTo>
                    <a:lnTo>
                      <a:pt x="964142" y="629815"/>
                    </a:lnTo>
                    <a:lnTo>
                      <a:pt x="965465" y="633794"/>
                    </a:lnTo>
                    <a:lnTo>
                      <a:pt x="967581" y="642283"/>
                    </a:lnTo>
                    <a:lnTo>
                      <a:pt x="969169" y="651037"/>
                    </a:lnTo>
                    <a:lnTo>
                      <a:pt x="970492" y="660322"/>
                    </a:lnTo>
                    <a:lnTo>
                      <a:pt x="971021" y="670137"/>
                    </a:lnTo>
                    <a:lnTo>
                      <a:pt x="971550" y="680217"/>
                    </a:lnTo>
                    <a:lnTo>
                      <a:pt x="971550" y="690828"/>
                    </a:lnTo>
                    <a:lnTo>
                      <a:pt x="971550" y="700909"/>
                    </a:lnTo>
                    <a:lnTo>
                      <a:pt x="971021" y="710989"/>
                    </a:lnTo>
                    <a:lnTo>
                      <a:pt x="970492" y="721070"/>
                    </a:lnTo>
                    <a:lnTo>
                      <a:pt x="969169" y="730354"/>
                    </a:lnTo>
                    <a:lnTo>
                      <a:pt x="967581" y="738843"/>
                    </a:lnTo>
                    <a:lnTo>
                      <a:pt x="965465" y="747332"/>
                    </a:lnTo>
                    <a:lnTo>
                      <a:pt x="964142" y="751311"/>
                    </a:lnTo>
                    <a:lnTo>
                      <a:pt x="962554" y="755025"/>
                    </a:lnTo>
                    <a:lnTo>
                      <a:pt x="961231" y="759004"/>
                    </a:lnTo>
                    <a:lnTo>
                      <a:pt x="959644" y="762187"/>
                    </a:lnTo>
                    <a:lnTo>
                      <a:pt x="957792" y="765636"/>
                    </a:lnTo>
                    <a:lnTo>
                      <a:pt x="955411" y="769084"/>
                    </a:lnTo>
                    <a:lnTo>
                      <a:pt x="953294" y="772002"/>
                    </a:lnTo>
                    <a:lnTo>
                      <a:pt x="950913" y="774655"/>
                    </a:lnTo>
                    <a:lnTo>
                      <a:pt x="948267" y="777573"/>
                    </a:lnTo>
                    <a:lnTo>
                      <a:pt x="945621" y="779961"/>
                    </a:lnTo>
                    <a:lnTo>
                      <a:pt x="942446" y="782083"/>
                    </a:lnTo>
                    <a:lnTo>
                      <a:pt x="939271" y="783940"/>
                    </a:lnTo>
                    <a:lnTo>
                      <a:pt x="936096" y="786062"/>
                    </a:lnTo>
                    <a:lnTo>
                      <a:pt x="932392" y="787388"/>
                    </a:lnTo>
                    <a:lnTo>
                      <a:pt x="928423" y="788980"/>
                    </a:lnTo>
                    <a:lnTo>
                      <a:pt x="924190" y="790041"/>
                    </a:lnTo>
                    <a:lnTo>
                      <a:pt x="919956" y="790837"/>
                    </a:lnTo>
                    <a:lnTo>
                      <a:pt x="915458" y="791633"/>
                    </a:lnTo>
                    <a:lnTo>
                      <a:pt x="910431" y="792163"/>
                    </a:lnTo>
                    <a:lnTo>
                      <a:pt x="905404" y="792163"/>
                    </a:lnTo>
                    <a:lnTo>
                      <a:pt x="596636" y="792163"/>
                    </a:lnTo>
                    <a:lnTo>
                      <a:pt x="591344" y="792163"/>
                    </a:lnTo>
                    <a:lnTo>
                      <a:pt x="586317" y="791633"/>
                    </a:lnTo>
                    <a:lnTo>
                      <a:pt x="582083" y="790837"/>
                    </a:lnTo>
                    <a:lnTo>
                      <a:pt x="577850" y="790041"/>
                    </a:lnTo>
                    <a:lnTo>
                      <a:pt x="573352" y="788980"/>
                    </a:lnTo>
                    <a:lnTo>
                      <a:pt x="569648" y="787388"/>
                    </a:lnTo>
                    <a:lnTo>
                      <a:pt x="565944" y="786062"/>
                    </a:lnTo>
                    <a:lnTo>
                      <a:pt x="562504" y="783940"/>
                    </a:lnTo>
                    <a:lnTo>
                      <a:pt x="559329" y="782083"/>
                    </a:lnTo>
                    <a:lnTo>
                      <a:pt x="556419" y="779961"/>
                    </a:lnTo>
                    <a:lnTo>
                      <a:pt x="553508" y="777573"/>
                    </a:lnTo>
                    <a:lnTo>
                      <a:pt x="551127" y="774655"/>
                    </a:lnTo>
                    <a:lnTo>
                      <a:pt x="548481" y="772002"/>
                    </a:lnTo>
                    <a:lnTo>
                      <a:pt x="546365" y="769084"/>
                    </a:lnTo>
                    <a:lnTo>
                      <a:pt x="544248" y="765636"/>
                    </a:lnTo>
                    <a:lnTo>
                      <a:pt x="542396" y="762187"/>
                    </a:lnTo>
                    <a:lnTo>
                      <a:pt x="540544" y="759004"/>
                    </a:lnTo>
                    <a:lnTo>
                      <a:pt x="538956" y="755025"/>
                    </a:lnTo>
                    <a:lnTo>
                      <a:pt x="537633" y="751311"/>
                    </a:lnTo>
                    <a:lnTo>
                      <a:pt x="536575" y="747332"/>
                    </a:lnTo>
                    <a:lnTo>
                      <a:pt x="534458" y="738843"/>
                    </a:lnTo>
                    <a:lnTo>
                      <a:pt x="532871" y="730354"/>
                    </a:lnTo>
                    <a:lnTo>
                      <a:pt x="531548" y="721070"/>
                    </a:lnTo>
                    <a:lnTo>
                      <a:pt x="530490" y="710989"/>
                    </a:lnTo>
                    <a:lnTo>
                      <a:pt x="530225" y="700909"/>
                    </a:lnTo>
                    <a:lnTo>
                      <a:pt x="530225" y="690828"/>
                    </a:lnTo>
                    <a:lnTo>
                      <a:pt x="530225" y="680217"/>
                    </a:lnTo>
                    <a:lnTo>
                      <a:pt x="530490" y="670137"/>
                    </a:lnTo>
                    <a:lnTo>
                      <a:pt x="531548" y="660322"/>
                    </a:lnTo>
                    <a:lnTo>
                      <a:pt x="532871" y="651037"/>
                    </a:lnTo>
                    <a:lnTo>
                      <a:pt x="534458" y="642283"/>
                    </a:lnTo>
                    <a:lnTo>
                      <a:pt x="536575" y="633794"/>
                    </a:lnTo>
                    <a:lnTo>
                      <a:pt x="537633" y="629815"/>
                    </a:lnTo>
                    <a:lnTo>
                      <a:pt x="538956" y="626102"/>
                    </a:lnTo>
                    <a:lnTo>
                      <a:pt x="540544" y="622388"/>
                    </a:lnTo>
                    <a:lnTo>
                      <a:pt x="542396" y="618939"/>
                    </a:lnTo>
                    <a:lnTo>
                      <a:pt x="544248" y="615491"/>
                    </a:lnTo>
                    <a:lnTo>
                      <a:pt x="546365" y="612307"/>
                    </a:lnTo>
                    <a:lnTo>
                      <a:pt x="548481" y="609389"/>
                    </a:lnTo>
                    <a:lnTo>
                      <a:pt x="551127" y="606471"/>
                    </a:lnTo>
                    <a:lnTo>
                      <a:pt x="553508" y="603818"/>
                    </a:lnTo>
                    <a:lnTo>
                      <a:pt x="556419" y="601166"/>
                    </a:lnTo>
                    <a:lnTo>
                      <a:pt x="559329" y="599044"/>
                    </a:lnTo>
                    <a:lnTo>
                      <a:pt x="562504" y="597187"/>
                    </a:lnTo>
                    <a:lnTo>
                      <a:pt x="565944" y="595330"/>
                    </a:lnTo>
                    <a:lnTo>
                      <a:pt x="569648" y="593738"/>
                    </a:lnTo>
                    <a:lnTo>
                      <a:pt x="573352" y="592146"/>
                    </a:lnTo>
                    <a:lnTo>
                      <a:pt x="577850" y="591351"/>
                    </a:lnTo>
                    <a:lnTo>
                      <a:pt x="582083" y="590289"/>
                    </a:lnTo>
                    <a:lnTo>
                      <a:pt x="586317" y="589759"/>
                    </a:lnTo>
                    <a:lnTo>
                      <a:pt x="591344" y="588963"/>
                    </a:lnTo>
                    <a:close/>
                    <a:moveTo>
                      <a:pt x="573015" y="0"/>
                    </a:moveTo>
                    <a:lnTo>
                      <a:pt x="580426" y="0"/>
                    </a:lnTo>
                    <a:lnTo>
                      <a:pt x="588630" y="265"/>
                    </a:lnTo>
                    <a:lnTo>
                      <a:pt x="597365" y="1058"/>
                    </a:lnTo>
                    <a:lnTo>
                      <a:pt x="606628" y="1588"/>
                    </a:lnTo>
                    <a:lnTo>
                      <a:pt x="616421" y="2910"/>
                    </a:lnTo>
                    <a:lnTo>
                      <a:pt x="626743" y="4498"/>
                    </a:lnTo>
                    <a:lnTo>
                      <a:pt x="637595" y="6615"/>
                    </a:lnTo>
                    <a:lnTo>
                      <a:pt x="648446" y="8996"/>
                    </a:lnTo>
                    <a:lnTo>
                      <a:pt x="659563" y="12171"/>
                    </a:lnTo>
                    <a:lnTo>
                      <a:pt x="670679" y="15875"/>
                    </a:lnTo>
                    <a:lnTo>
                      <a:pt x="682060" y="20638"/>
                    </a:lnTo>
                    <a:lnTo>
                      <a:pt x="693176" y="25400"/>
                    </a:lnTo>
                    <a:lnTo>
                      <a:pt x="698734" y="28310"/>
                    </a:lnTo>
                    <a:lnTo>
                      <a:pt x="704027" y="31485"/>
                    </a:lnTo>
                    <a:lnTo>
                      <a:pt x="709586" y="34396"/>
                    </a:lnTo>
                    <a:lnTo>
                      <a:pt x="714879" y="38100"/>
                    </a:lnTo>
                    <a:lnTo>
                      <a:pt x="719908" y="41540"/>
                    </a:lnTo>
                    <a:lnTo>
                      <a:pt x="725201" y="45773"/>
                    </a:lnTo>
                    <a:lnTo>
                      <a:pt x="729965" y="49742"/>
                    </a:lnTo>
                    <a:lnTo>
                      <a:pt x="734994" y="53975"/>
                    </a:lnTo>
                    <a:lnTo>
                      <a:pt x="739758" y="58738"/>
                    </a:lnTo>
                    <a:lnTo>
                      <a:pt x="744258" y="63235"/>
                    </a:lnTo>
                    <a:lnTo>
                      <a:pt x="748757" y="68527"/>
                    </a:lnTo>
                    <a:lnTo>
                      <a:pt x="752992" y="73819"/>
                    </a:lnTo>
                    <a:lnTo>
                      <a:pt x="756962" y="79375"/>
                    </a:lnTo>
                    <a:lnTo>
                      <a:pt x="761197" y="85460"/>
                    </a:lnTo>
                    <a:lnTo>
                      <a:pt x="764902" y="91546"/>
                    </a:lnTo>
                    <a:lnTo>
                      <a:pt x="768343" y="98160"/>
                    </a:lnTo>
                    <a:lnTo>
                      <a:pt x="771519" y="104510"/>
                    </a:lnTo>
                    <a:lnTo>
                      <a:pt x="774695" y="111654"/>
                    </a:lnTo>
                    <a:lnTo>
                      <a:pt x="777606" y="119063"/>
                    </a:lnTo>
                    <a:lnTo>
                      <a:pt x="780253" y="126735"/>
                    </a:lnTo>
                    <a:lnTo>
                      <a:pt x="782370" y="134673"/>
                    </a:lnTo>
                    <a:lnTo>
                      <a:pt x="784752" y="143140"/>
                    </a:lnTo>
                    <a:lnTo>
                      <a:pt x="786340" y="151606"/>
                    </a:lnTo>
                    <a:lnTo>
                      <a:pt x="787664" y="160338"/>
                    </a:lnTo>
                    <a:lnTo>
                      <a:pt x="788987" y="169598"/>
                    </a:lnTo>
                    <a:lnTo>
                      <a:pt x="789516" y="179388"/>
                    </a:lnTo>
                    <a:lnTo>
                      <a:pt x="790310" y="189706"/>
                    </a:lnTo>
                    <a:lnTo>
                      <a:pt x="790575" y="199760"/>
                    </a:lnTo>
                    <a:lnTo>
                      <a:pt x="790310" y="209550"/>
                    </a:lnTo>
                    <a:lnTo>
                      <a:pt x="790046" y="218810"/>
                    </a:lnTo>
                    <a:lnTo>
                      <a:pt x="788987" y="237067"/>
                    </a:lnTo>
                    <a:lnTo>
                      <a:pt x="787134" y="254794"/>
                    </a:lnTo>
                    <a:lnTo>
                      <a:pt x="785017" y="271992"/>
                    </a:lnTo>
                    <a:lnTo>
                      <a:pt x="781841" y="288396"/>
                    </a:lnTo>
                    <a:lnTo>
                      <a:pt x="778400" y="304536"/>
                    </a:lnTo>
                    <a:lnTo>
                      <a:pt x="774430" y="320146"/>
                    </a:lnTo>
                    <a:lnTo>
                      <a:pt x="770195" y="334963"/>
                    </a:lnTo>
                    <a:lnTo>
                      <a:pt x="765167" y="349250"/>
                    </a:lnTo>
                    <a:lnTo>
                      <a:pt x="760138" y="363008"/>
                    </a:lnTo>
                    <a:lnTo>
                      <a:pt x="754580" y="376238"/>
                    </a:lnTo>
                    <a:lnTo>
                      <a:pt x="749022" y="389202"/>
                    </a:lnTo>
                    <a:lnTo>
                      <a:pt x="743199" y="401373"/>
                    </a:lnTo>
                    <a:lnTo>
                      <a:pt x="737111" y="413279"/>
                    </a:lnTo>
                    <a:lnTo>
                      <a:pt x="731024" y="424656"/>
                    </a:lnTo>
                    <a:lnTo>
                      <a:pt x="724672" y="435504"/>
                    </a:lnTo>
                    <a:lnTo>
                      <a:pt x="718584" y="445823"/>
                    </a:lnTo>
                    <a:lnTo>
                      <a:pt x="712497" y="455613"/>
                    </a:lnTo>
                    <a:lnTo>
                      <a:pt x="700057" y="474398"/>
                    </a:lnTo>
                    <a:lnTo>
                      <a:pt x="678354" y="506148"/>
                    </a:lnTo>
                    <a:lnTo>
                      <a:pt x="668826" y="519906"/>
                    </a:lnTo>
                    <a:lnTo>
                      <a:pt x="665121" y="525992"/>
                    </a:lnTo>
                    <a:lnTo>
                      <a:pt x="661680" y="532342"/>
                    </a:lnTo>
                    <a:lnTo>
                      <a:pt x="659033" y="537633"/>
                    </a:lnTo>
                    <a:lnTo>
                      <a:pt x="656651" y="542925"/>
                    </a:lnTo>
                    <a:lnTo>
                      <a:pt x="655063" y="547688"/>
                    </a:lnTo>
                    <a:lnTo>
                      <a:pt x="654004" y="552450"/>
                    </a:lnTo>
                    <a:lnTo>
                      <a:pt x="591013" y="552450"/>
                    </a:lnTo>
                    <a:lnTo>
                      <a:pt x="581749" y="552715"/>
                    </a:lnTo>
                    <a:lnTo>
                      <a:pt x="573280" y="553773"/>
                    </a:lnTo>
                    <a:lnTo>
                      <a:pt x="565339" y="554831"/>
                    </a:lnTo>
                    <a:lnTo>
                      <a:pt x="557929" y="556683"/>
                    </a:lnTo>
                    <a:lnTo>
                      <a:pt x="551047" y="559329"/>
                    </a:lnTo>
                    <a:lnTo>
                      <a:pt x="544430" y="561975"/>
                    </a:lnTo>
                    <a:lnTo>
                      <a:pt x="538607" y="565150"/>
                    </a:lnTo>
                    <a:lnTo>
                      <a:pt x="533049" y="568590"/>
                    </a:lnTo>
                    <a:lnTo>
                      <a:pt x="528021" y="572294"/>
                    </a:lnTo>
                    <a:lnTo>
                      <a:pt x="523521" y="576263"/>
                    </a:lnTo>
                    <a:lnTo>
                      <a:pt x="519286" y="580231"/>
                    </a:lnTo>
                    <a:lnTo>
                      <a:pt x="515581" y="584729"/>
                    </a:lnTo>
                    <a:lnTo>
                      <a:pt x="512140" y="588963"/>
                    </a:lnTo>
                    <a:lnTo>
                      <a:pt x="509229" y="593461"/>
                    </a:lnTo>
                    <a:lnTo>
                      <a:pt x="506318" y="597694"/>
                    </a:lnTo>
                    <a:lnTo>
                      <a:pt x="504200" y="601663"/>
                    </a:lnTo>
                    <a:lnTo>
                      <a:pt x="502083" y="606161"/>
                    </a:lnTo>
                    <a:lnTo>
                      <a:pt x="500230" y="610129"/>
                    </a:lnTo>
                    <a:lnTo>
                      <a:pt x="498377" y="614892"/>
                    </a:lnTo>
                    <a:lnTo>
                      <a:pt x="496789" y="619390"/>
                    </a:lnTo>
                    <a:lnTo>
                      <a:pt x="493878" y="629179"/>
                    </a:lnTo>
                    <a:lnTo>
                      <a:pt x="491496" y="639498"/>
                    </a:lnTo>
                    <a:lnTo>
                      <a:pt x="489908" y="650875"/>
                    </a:lnTo>
                    <a:lnTo>
                      <a:pt x="488584" y="663046"/>
                    </a:lnTo>
                    <a:lnTo>
                      <a:pt x="487790" y="676275"/>
                    </a:lnTo>
                    <a:lnTo>
                      <a:pt x="487790" y="690827"/>
                    </a:lnTo>
                    <a:lnTo>
                      <a:pt x="487790" y="705115"/>
                    </a:lnTo>
                    <a:lnTo>
                      <a:pt x="488584" y="718079"/>
                    </a:lnTo>
                    <a:lnTo>
                      <a:pt x="489908" y="730515"/>
                    </a:lnTo>
                    <a:lnTo>
                      <a:pt x="491496" y="741892"/>
                    </a:lnTo>
                    <a:lnTo>
                      <a:pt x="493878" y="752211"/>
                    </a:lnTo>
                    <a:lnTo>
                      <a:pt x="496789" y="762000"/>
                    </a:lnTo>
                    <a:lnTo>
                      <a:pt x="498377" y="766498"/>
                    </a:lnTo>
                    <a:lnTo>
                      <a:pt x="500230" y="770996"/>
                    </a:lnTo>
                    <a:lnTo>
                      <a:pt x="502083" y="775494"/>
                    </a:lnTo>
                    <a:lnTo>
                      <a:pt x="504200" y="779463"/>
                    </a:lnTo>
                    <a:lnTo>
                      <a:pt x="506053" y="783167"/>
                    </a:lnTo>
                    <a:lnTo>
                      <a:pt x="508170" y="786871"/>
                    </a:lnTo>
                    <a:lnTo>
                      <a:pt x="510817" y="790575"/>
                    </a:lnTo>
                    <a:lnTo>
                      <a:pt x="513464" y="794015"/>
                    </a:lnTo>
                    <a:lnTo>
                      <a:pt x="507112" y="795602"/>
                    </a:lnTo>
                    <a:lnTo>
                      <a:pt x="500759" y="797190"/>
                    </a:lnTo>
                    <a:lnTo>
                      <a:pt x="494937" y="799306"/>
                    </a:lnTo>
                    <a:lnTo>
                      <a:pt x="489379" y="801688"/>
                    </a:lnTo>
                    <a:lnTo>
                      <a:pt x="484350" y="804333"/>
                    </a:lnTo>
                    <a:lnTo>
                      <a:pt x="479321" y="806979"/>
                    </a:lnTo>
                    <a:lnTo>
                      <a:pt x="475086" y="810154"/>
                    </a:lnTo>
                    <a:lnTo>
                      <a:pt x="471116" y="813329"/>
                    </a:lnTo>
                    <a:lnTo>
                      <a:pt x="466881" y="816769"/>
                    </a:lnTo>
                    <a:lnTo>
                      <a:pt x="463441" y="820208"/>
                    </a:lnTo>
                    <a:lnTo>
                      <a:pt x="460529" y="823648"/>
                    </a:lnTo>
                    <a:lnTo>
                      <a:pt x="457353" y="827352"/>
                    </a:lnTo>
                    <a:lnTo>
                      <a:pt x="454442" y="831056"/>
                    </a:lnTo>
                    <a:lnTo>
                      <a:pt x="452060" y="834761"/>
                    </a:lnTo>
                    <a:lnTo>
                      <a:pt x="448090" y="841904"/>
                    </a:lnTo>
                    <a:lnTo>
                      <a:pt x="445972" y="846138"/>
                    </a:lnTo>
                    <a:lnTo>
                      <a:pt x="444120" y="850106"/>
                    </a:lnTo>
                    <a:lnTo>
                      <a:pt x="442267" y="854869"/>
                    </a:lnTo>
                    <a:lnTo>
                      <a:pt x="440679" y="859102"/>
                    </a:lnTo>
                    <a:lnTo>
                      <a:pt x="437767" y="869156"/>
                    </a:lnTo>
                    <a:lnTo>
                      <a:pt x="435650" y="879740"/>
                    </a:lnTo>
                    <a:lnTo>
                      <a:pt x="433797" y="890852"/>
                    </a:lnTo>
                    <a:lnTo>
                      <a:pt x="432474" y="903288"/>
                    </a:lnTo>
                    <a:lnTo>
                      <a:pt x="431945" y="916252"/>
                    </a:lnTo>
                    <a:lnTo>
                      <a:pt x="431680" y="930540"/>
                    </a:lnTo>
                    <a:lnTo>
                      <a:pt x="431945" y="945092"/>
                    </a:lnTo>
                    <a:lnTo>
                      <a:pt x="432474" y="958056"/>
                    </a:lnTo>
                    <a:lnTo>
                      <a:pt x="433797" y="970492"/>
                    </a:lnTo>
                    <a:lnTo>
                      <a:pt x="435650" y="981604"/>
                    </a:lnTo>
                    <a:lnTo>
                      <a:pt x="437767" y="992188"/>
                    </a:lnTo>
                    <a:lnTo>
                      <a:pt x="440679" y="1001977"/>
                    </a:lnTo>
                    <a:lnTo>
                      <a:pt x="442267" y="1006475"/>
                    </a:lnTo>
                    <a:lnTo>
                      <a:pt x="444120" y="1011238"/>
                    </a:lnTo>
                    <a:lnTo>
                      <a:pt x="445972" y="1015206"/>
                    </a:lnTo>
                    <a:lnTo>
                      <a:pt x="448090" y="1019440"/>
                    </a:lnTo>
                    <a:lnTo>
                      <a:pt x="449942" y="1023144"/>
                    </a:lnTo>
                    <a:lnTo>
                      <a:pt x="452324" y="1026848"/>
                    </a:lnTo>
                    <a:lnTo>
                      <a:pt x="454971" y="1030817"/>
                    </a:lnTo>
                    <a:lnTo>
                      <a:pt x="457618" y="1034521"/>
                    </a:lnTo>
                    <a:lnTo>
                      <a:pt x="460529" y="1038225"/>
                    </a:lnTo>
                    <a:lnTo>
                      <a:pt x="463970" y="1041665"/>
                    </a:lnTo>
                    <a:lnTo>
                      <a:pt x="467675" y="1045369"/>
                    </a:lnTo>
                    <a:lnTo>
                      <a:pt x="471645" y="1048809"/>
                    </a:lnTo>
                    <a:lnTo>
                      <a:pt x="475616" y="1051719"/>
                    </a:lnTo>
                    <a:lnTo>
                      <a:pt x="480380" y="1054894"/>
                    </a:lnTo>
                    <a:lnTo>
                      <a:pt x="485144" y="1057804"/>
                    </a:lnTo>
                    <a:lnTo>
                      <a:pt x="490437" y="1060186"/>
                    </a:lnTo>
                    <a:lnTo>
                      <a:pt x="496260" y="1062567"/>
                    </a:lnTo>
                    <a:lnTo>
                      <a:pt x="502347" y="1064419"/>
                    </a:lnTo>
                    <a:lnTo>
                      <a:pt x="508435" y="1066271"/>
                    </a:lnTo>
                    <a:lnTo>
                      <a:pt x="515316" y="1067594"/>
                    </a:lnTo>
                    <a:lnTo>
                      <a:pt x="511876" y="1071827"/>
                    </a:lnTo>
                    <a:lnTo>
                      <a:pt x="508435" y="1076590"/>
                    </a:lnTo>
                    <a:lnTo>
                      <a:pt x="505788" y="1080823"/>
                    </a:lnTo>
                    <a:lnTo>
                      <a:pt x="503141" y="1085586"/>
                    </a:lnTo>
                    <a:lnTo>
                      <a:pt x="501024" y="1089554"/>
                    </a:lnTo>
                    <a:lnTo>
                      <a:pt x="499171" y="1094052"/>
                    </a:lnTo>
                    <a:lnTo>
                      <a:pt x="497583" y="1098286"/>
                    </a:lnTo>
                    <a:lnTo>
                      <a:pt x="495731" y="1103048"/>
                    </a:lnTo>
                    <a:lnTo>
                      <a:pt x="493084" y="1112838"/>
                    </a:lnTo>
                    <a:lnTo>
                      <a:pt x="490967" y="1123156"/>
                    </a:lnTo>
                    <a:lnTo>
                      <a:pt x="489114" y="1134534"/>
                    </a:lnTo>
                    <a:lnTo>
                      <a:pt x="487790" y="1146704"/>
                    </a:lnTo>
                    <a:lnTo>
                      <a:pt x="487261" y="1159934"/>
                    </a:lnTo>
                    <a:lnTo>
                      <a:pt x="486732" y="1174221"/>
                    </a:lnTo>
                    <a:lnTo>
                      <a:pt x="487261" y="1188509"/>
                    </a:lnTo>
                    <a:lnTo>
                      <a:pt x="487790" y="1202002"/>
                    </a:lnTo>
                    <a:lnTo>
                      <a:pt x="489114" y="1214438"/>
                    </a:lnTo>
                    <a:lnTo>
                      <a:pt x="490967" y="1225550"/>
                    </a:lnTo>
                    <a:lnTo>
                      <a:pt x="493084" y="1236134"/>
                    </a:lnTo>
                    <a:lnTo>
                      <a:pt x="495731" y="1245659"/>
                    </a:lnTo>
                    <a:lnTo>
                      <a:pt x="497583" y="1250156"/>
                    </a:lnTo>
                    <a:lnTo>
                      <a:pt x="499171" y="1254654"/>
                    </a:lnTo>
                    <a:lnTo>
                      <a:pt x="501024" y="1258888"/>
                    </a:lnTo>
                    <a:lnTo>
                      <a:pt x="503141" y="1263121"/>
                    </a:lnTo>
                    <a:lnTo>
                      <a:pt x="505523" y="1267090"/>
                    </a:lnTo>
                    <a:lnTo>
                      <a:pt x="507641" y="1270794"/>
                    </a:lnTo>
                    <a:lnTo>
                      <a:pt x="510288" y="1274498"/>
                    </a:lnTo>
                    <a:lnTo>
                      <a:pt x="513199" y="1278467"/>
                    </a:lnTo>
                    <a:lnTo>
                      <a:pt x="516375" y="1282171"/>
                    </a:lnTo>
                    <a:lnTo>
                      <a:pt x="519816" y="1285875"/>
                    </a:lnTo>
                    <a:lnTo>
                      <a:pt x="523521" y="1289315"/>
                    </a:lnTo>
                    <a:lnTo>
                      <a:pt x="527756" y="1292754"/>
                    </a:lnTo>
                    <a:lnTo>
                      <a:pt x="531991" y="1296194"/>
                    </a:lnTo>
                    <a:lnTo>
                      <a:pt x="536755" y="1299369"/>
                    </a:lnTo>
                    <a:lnTo>
                      <a:pt x="542048" y="1302015"/>
                    </a:lnTo>
                    <a:lnTo>
                      <a:pt x="547606" y="1304661"/>
                    </a:lnTo>
                    <a:lnTo>
                      <a:pt x="553429" y="1307042"/>
                    </a:lnTo>
                    <a:lnTo>
                      <a:pt x="559781" y="1308894"/>
                    </a:lnTo>
                    <a:lnTo>
                      <a:pt x="566663" y="1310481"/>
                    </a:lnTo>
                    <a:lnTo>
                      <a:pt x="573809" y="1311804"/>
                    </a:lnTo>
                    <a:lnTo>
                      <a:pt x="568780" y="1317361"/>
                    </a:lnTo>
                    <a:lnTo>
                      <a:pt x="564016" y="1322917"/>
                    </a:lnTo>
                    <a:lnTo>
                      <a:pt x="560311" y="1328738"/>
                    </a:lnTo>
                    <a:lnTo>
                      <a:pt x="557135" y="1334294"/>
                    </a:lnTo>
                    <a:lnTo>
                      <a:pt x="555017" y="1338792"/>
                    </a:lnTo>
                    <a:lnTo>
                      <a:pt x="553164" y="1342761"/>
                    </a:lnTo>
                    <a:lnTo>
                      <a:pt x="551312" y="1347259"/>
                    </a:lnTo>
                    <a:lnTo>
                      <a:pt x="549724" y="1351756"/>
                    </a:lnTo>
                    <a:lnTo>
                      <a:pt x="547077" y="1361546"/>
                    </a:lnTo>
                    <a:lnTo>
                      <a:pt x="544430" y="1372129"/>
                    </a:lnTo>
                    <a:lnTo>
                      <a:pt x="543107" y="1383242"/>
                    </a:lnTo>
                    <a:lnTo>
                      <a:pt x="541784" y="1395677"/>
                    </a:lnTo>
                    <a:lnTo>
                      <a:pt x="540725" y="1408642"/>
                    </a:lnTo>
                    <a:lnTo>
                      <a:pt x="540725" y="1423459"/>
                    </a:lnTo>
                    <a:lnTo>
                      <a:pt x="540725" y="1437481"/>
                    </a:lnTo>
                    <a:lnTo>
                      <a:pt x="541784" y="1450711"/>
                    </a:lnTo>
                    <a:lnTo>
                      <a:pt x="543107" y="1463146"/>
                    </a:lnTo>
                    <a:lnTo>
                      <a:pt x="544430" y="1474259"/>
                    </a:lnTo>
                    <a:lnTo>
                      <a:pt x="547077" y="1484842"/>
                    </a:lnTo>
                    <a:lnTo>
                      <a:pt x="549724" y="1494367"/>
                    </a:lnTo>
                    <a:lnTo>
                      <a:pt x="551312" y="1499129"/>
                    </a:lnTo>
                    <a:lnTo>
                      <a:pt x="553164" y="1503627"/>
                    </a:lnTo>
                    <a:lnTo>
                      <a:pt x="555017" y="1507596"/>
                    </a:lnTo>
                    <a:lnTo>
                      <a:pt x="557135" y="1512094"/>
                    </a:lnTo>
                    <a:lnTo>
                      <a:pt x="559781" y="1516327"/>
                    </a:lnTo>
                    <a:lnTo>
                      <a:pt x="562428" y="1520825"/>
                    </a:lnTo>
                    <a:lnTo>
                      <a:pt x="321047" y="1520825"/>
                    </a:lnTo>
                    <a:lnTo>
                      <a:pt x="312842" y="1520825"/>
                    </a:lnTo>
                    <a:lnTo>
                      <a:pt x="304373" y="1520296"/>
                    </a:lnTo>
                    <a:lnTo>
                      <a:pt x="296433" y="1519767"/>
                    </a:lnTo>
                    <a:lnTo>
                      <a:pt x="288228" y="1519238"/>
                    </a:lnTo>
                    <a:lnTo>
                      <a:pt x="280288" y="1518179"/>
                    </a:lnTo>
                    <a:lnTo>
                      <a:pt x="272083" y="1517121"/>
                    </a:lnTo>
                    <a:lnTo>
                      <a:pt x="264407" y="1515798"/>
                    </a:lnTo>
                    <a:lnTo>
                      <a:pt x="256203" y="1514211"/>
                    </a:lnTo>
                    <a:lnTo>
                      <a:pt x="248527" y="1512623"/>
                    </a:lnTo>
                    <a:lnTo>
                      <a:pt x="240852" y="1510771"/>
                    </a:lnTo>
                    <a:lnTo>
                      <a:pt x="233441" y="1508654"/>
                    </a:lnTo>
                    <a:lnTo>
                      <a:pt x="225501" y="1506538"/>
                    </a:lnTo>
                    <a:lnTo>
                      <a:pt x="218090" y="1503892"/>
                    </a:lnTo>
                    <a:lnTo>
                      <a:pt x="210679" y="1501511"/>
                    </a:lnTo>
                    <a:lnTo>
                      <a:pt x="203268" y="1498600"/>
                    </a:lnTo>
                    <a:lnTo>
                      <a:pt x="196122" y="1495690"/>
                    </a:lnTo>
                    <a:lnTo>
                      <a:pt x="188976" y="1492515"/>
                    </a:lnTo>
                    <a:lnTo>
                      <a:pt x="181830" y="1489075"/>
                    </a:lnTo>
                    <a:lnTo>
                      <a:pt x="174948" y="1485636"/>
                    </a:lnTo>
                    <a:lnTo>
                      <a:pt x="168067" y="1482196"/>
                    </a:lnTo>
                    <a:lnTo>
                      <a:pt x="161450" y="1478227"/>
                    </a:lnTo>
                    <a:lnTo>
                      <a:pt x="154569" y="1474523"/>
                    </a:lnTo>
                    <a:lnTo>
                      <a:pt x="147952" y="1470290"/>
                    </a:lnTo>
                    <a:lnTo>
                      <a:pt x="141600" y="1466056"/>
                    </a:lnTo>
                    <a:lnTo>
                      <a:pt x="129160" y="1457061"/>
                    </a:lnTo>
                    <a:lnTo>
                      <a:pt x="116985" y="1447536"/>
                    </a:lnTo>
                    <a:lnTo>
                      <a:pt x="105075" y="1437481"/>
                    </a:lnTo>
                    <a:lnTo>
                      <a:pt x="93959" y="1426634"/>
                    </a:lnTo>
                    <a:lnTo>
                      <a:pt x="83372" y="1415521"/>
                    </a:lnTo>
                    <a:lnTo>
                      <a:pt x="73579" y="1404144"/>
                    </a:lnTo>
                    <a:lnTo>
                      <a:pt x="64051" y="1391973"/>
                    </a:lnTo>
                    <a:lnTo>
                      <a:pt x="55052" y="1379273"/>
                    </a:lnTo>
                    <a:lnTo>
                      <a:pt x="50552" y="1373188"/>
                    </a:lnTo>
                    <a:lnTo>
                      <a:pt x="46582" y="1366309"/>
                    </a:lnTo>
                    <a:lnTo>
                      <a:pt x="42612" y="1359694"/>
                    </a:lnTo>
                    <a:lnTo>
                      <a:pt x="38907" y="1352815"/>
                    </a:lnTo>
                    <a:lnTo>
                      <a:pt x="35466" y="1346200"/>
                    </a:lnTo>
                    <a:lnTo>
                      <a:pt x="31761" y="1339056"/>
                    </a:lnTo>
                    <a:lnTo>
                      <a:pt x="28585" y="1332177"/>
                    </a:lnTo>
                    <a:lnTo>
                      <a:pt x="25409" y="1325034"/>
                    </a:lnTo>
                    <a:lnTo>
                      <a:pt x="22497" y="1317625"/>
                    </a:lnTo>
                    <a:lnTo>
                      <a:pt x="19586" y="1310481"/>
                    </a:lnTo>
                    <a:lnTo>
                      <a:pt x="17204" y="1303073"/>
                    </a:lnTo>
                    <a:lnTo>
                      <a:pt x="14557" y="1295665"/>
                    </a:lnTo>
                    <a:lnTo>
                      <a:pt x="12440" y="1287727"/>
                    </a:lnTo>
                    <a:lnTo>
                      <a:pt x="10322" y="1280054"/>
                    </a:lnTo>
                    <a:lnTo>
                      <a:pt x="8470" y="1272646"/>
                    </a:lnTo>
                    <a:lnTo>
                      <a:pt x="6617" y="1264444"/>
                    </a:lnTo>
                    <a:lnTo>
                      <a:pt x="5294" y="1256771"/>
                    </a:lnTo>
                    <a:lnTo>
                      <a:pt x="3706" y="1248834"/>
                    </a:lnTo>
                    <a:lnTo>
                      <a:pt x="2912" y="1240896"/>
                    </a:lnTo>
                    <a:lnTo>
                      <a:pt x="1853" y="1232959"/>
                    </a:lnTo>
                    <a:lnTo>
                      <a:pt x="1059" y="1224756"/>
                    </a:lnTo>
                    <a:lnTo>
                      <a:pt x="529" y="1216554"/>
                    </a:lnTo>
                    <a:lnTo>
                      <a:pt x="265" y="1208352"/>
                    </a:lnTo>
                    <a:lnTo>
                      <a:pt x="0" y="1200150"/>
                    </a:lnTo>
                    <a:lnTo>
                      <a:pt x="0" y="857515"/>
                    </a:lnTo>
                    <a:lnTo>
                      <a:pt x="265" y="847196"/>
                    </a:lnTo>
                    <a:lnTo>
                      <a:pt x="1059" y="836348"/>
                    </a:lnTo>
                    <a:lnTo>
                      <a:pt x="1588" y="826029"/>
                    </a:lnTo>
                    <a:lnTo>
                      <a:pt x="2912" y="815711"/>
                    </a:lnTo>
                    <a:lnTo>
                      <a:pt x="4500" y="805656"/>
                    </a:lnTo>
                    <a:lnTo>
                      <a:pt x="6352" y="795602"/>
                    </a:lnTo>
                    <a:lnTo>
                      <a:pt x="8205" y="785813"/>
                    </a:lnTo>
                    <a:lnTo>
                      <a:pt x="10587" y="776023"/>
                    </a:lnTo>
                    <a:lnTo>
                      <a:pt x="13498" y="766498"/>
                    </a:lnTo>
                    <a:lnTo>
                      <a:pt x="16410" y="757238"/>
                    </a:lnTo>
                    <a:lnTo>
                      <a:pt x="19851" y="747713"/>
                    </a:lnTo>
                    <a:lnTo>
                      <a:pt x="23291" y="738717"/>
                    </a:lnTo>
                    <a:lnTo>
                      <a:pt x="27261" y="730250"/>
                    </a:lnTo>
                    <a:lnTo>
                      <a:pt x="31761" y="721519"/>
                    </a:lnTo>
                    <a:lnTo>
                      <a:pt x="35996" y="712788"/>
                    </a:lnTo>
                    <a:lnTo>
                      <a:pt x="41024" y="704850"/>
                    </a:lnTo>
                    <a:lnTo>
                      <a:pt x="46053" y="696648"/>
                    </a:lnTo>
                    <a:lnTo>
                      <a:pt x="51346" y="688711"/>
                    </a:lnTo>
                    <a:lnTo>
                      <a:pt x="56905" y="680773"/>
                    </a:lnTo>
                    <a:lnTo>
                      <a:pt x="62727" y="673365"/>
                    </a:lnTo>
                    <a:lnTo>
                      <a:pt x="68550" y="666221"/>
                    </a:lnTo>
                    <a:lnTo>
                      <a:pt x="75167" y="659077"/>
                    </a:lnTo>
                    <a:lnTo>
                      <a:pt x="81519" y="652198"/>
                    </a:lnTo>
                    <a:lnTo>
                      <a:pt x="88401" y="645848"/>
                    </a:lnTo>
                    <a:lnTo>
                      <a:pt x="95547" y="639498"/>
                    </a:lnTo>
                    <a:lnTo>
                      <a:pt x="102958" y="633413"/>
                    </a:lnTo>
                    <a:lnTo>
                      <a:pt x="110368" y="627592"/>
                    </a:lnTo>
                    <a:lnTo>
                      <a:pt x="118308" y="622036"/>
                    </a:lnTo>
                    <a:lnTo>
                      <a:pt x="126249" y="616744"/>
                    </a:lnTo>
                    <a:lnTo>
                      <a:pt x="134453" y="611452"/>
                    </a:lnTo>
                    <a:lnTo>
                      <a:pt x="143188" y="606690"/>
                    </a:lnTo>
                    <a:lnTo>
                      <a:pt x="151392" y="602192"/>
                    </a:lnTo>
                    <a:lnTo>
                      <a:pt x="168596" y="587904"/>
                    </a:lnTo>
                    <a:lnTo>
                      <a:pt x="189505" y="569913"/>
                    </a:lnTo>
                    <a:lnTo>
                      <a:pt x="214120" y="548481"/>
                    </a:lnTo>
                    <a:lnTo>
                      <a:pt x="241381" y="524140"/>
                    </a:lnTo>
                    <a:lnTo>
                      <a:pt x="270760" y="497152"/>
                    </a:lnTo>
                    <a:lnTo>
                      <a:pt x="301726" y="468048"/>
                    </a:lnTo>
                    <a:lnTo>
                      <a:pt x="317342" y="452967"/>
                    </a:lnTo>
                    <a:lnTo>
                      <a:pt x="333222" y="437356"/>
                    </a:lnTo>
                    <a:lnTo>
                      <a:pt x="349367" y="421217"/>
                    </a:lnTo>
                    <a:lnTo>
                      <a:pt x="365247" y="405077"/>
                    </a:lnTo>
                    <a:lnTo>
                      <a:pt x="381128" y="388408"/>
                    </a:lnTo>
                    <a:lnTo>
                      <a:pt x="396479" y="371740"/>
                    </a:lnTo>
                    <a:lnTo>
                      <a:pt x="412094" y="354542"/>
                    </a:lnTo>
                    <a:lnTo>
                      <a:pt x="426916" y="337608"/>
                    </a:lnTo>
                    <a:lnTo>
                      <a:pt x="441473" y="320411"/>
                    </a:lnTo>
                    <a:lnTo>
                      <a:pt x="455765" y="303477"/>
                    </a:lnTo>
                    <a:lnTo>
                      <a:pt x="469263" y="286015"/>
                    </a:lnTo>
                    <a:lnTo>
                      <a:pt x="482232" y="269081"/>
                    </a:lnTo>
                    <a:lnTo>
                      <a:pt x="494143" y="252148"/>
                    </a:lnTo>
                    <a:lnTo>
                      <a:pt x="505523" y="235215"/>
                    </a:lnTo>
                    <a:lnTo>
                      <a:pt x="515581" y="218810"/>
                    </a:lnTo>
                    <a:lnTo>
                      <a:pt x="520610" y="210344"/>
                    </a:lnTo>
                    <a:lnTo>
                      <a:pt x="525374" y="202406"/>
                    </a:lnTo>
                    <a:lnTo>
                      <a:pt x="529344" y="194204"/>
                    </a:lnTo>
                    <a:lnTo>
                      <a:pt x="533314" y="186267"/>
                    </a:lnTo>
                    <a:lnTo>
                      <a:pt x="537019" y="178329"/>
                    </a:lnTo>
                    <a:lnTo>
                      <a:pt x="540460" y="170656"/>
                    </a:lnTo>
                    <a:lnTo>
                      <a:pt x="543636" y="162983"/>
                    </a:lnTo>
                    <a:lnTo>
                      <a:pt x="546283" y="155575"/>
                    </a:lnTo>
                    <a:lnTo>
                      <a:pt x="548930" y="147902"/>
                    </a:lnTo>
                    <a:lnTo>
                      <a:pt x="551047" y="140494"/>
                    </a:lnTo>
                    <a:lnTo>
                      <a:pt x="551047" y="1058"/>
                    </a:lnTo>
                    <a:lnTo>
                      <a:pt x="553958" y="794"/>
                    </a:lnTo>
                    <a:lnTo>
                      <a:pt x="561369" y="265"/>
                    </a:lnTo>
                    <a:lnTo>
                      <a:pt x="5730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181" y="2211"/>
              <a:ext cx="6645" cy="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20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添加标题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添加文字添加文字字添加文字添加文字添加文字添加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774" y="6099"/>
              <a:ext cx="6645" cy="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20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添加标题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添加文字添加文字字添加文字添加文字添加文字添加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758" y="2466"/>
              <a:ext cx="6645" cy="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200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添加标题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添加文字添加文字字添加文字添加文字添加文字添加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83" y="6099"/>
              <a:ext cx="6645" cy="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200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添加标题</a:t>
              </a:r>
            </a:p>
            <a:p>
              <a:pPr algn="l">
                <a:lnSpc>
                  <a:spcPct val="130000"/>
                </a:lnSpc>
              </a:pP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添加文字添加文字字添加文字添加文字添加文字添加</a:t>
              </a:r>
            </a:p>
          </p:txBody>
        </p:sp>
      </p:grpSp>
      <p:pic>
        <p:nvPicPr>
          <p:cNvPr id="41" name="图片 40" descr="fc07ff6bdd215d099b9990fbd12ad7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760" y="3943350"/>
            <a:ext cx="1590040" cy="288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5695" y="3932555"/>
            <a:ext cx="4992370" cy="1050290"/>
            <a:chOff x="9586" y="4618"/>
            <a:chExt cx="7862" cy="165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828" y="4618"/>
              <a:ext cx="7620" cy="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点击此处添加标题</a:t>
              </a:r>
            </a:p>
            <a:p>
              <a:pPr algn="ctr"/>
              <a:r>
                <a:rPr lang="zh-CN" altLang="en-US" sz="2000" b="1" spc="300">
                  <a:solidFill>
                    <a:srgbClr val="2E7E38"/>
                  </a:solidFill>
                  <a:uFillTx/>
                  <a:ea typeface="字体管家天蝎座" panose="00020600040101010101" charset="-122"/>
                </a:rPr>
                <a:t>Click here to add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85255" y="5142230"/>
            <a:ext cx="4590415" cy="966470"/>
            <a:chOff x="10213" y="7678"/>
            <a:chExt cx="7229" cy="152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13" y="7739"/>
              <a:ext cx="3614" cy="661"/>
              <a:chOff x="10213" y="7634"/>
              <a:chExt cx="3614" cy="661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614" cy="661"/>
              <a:chOff x="10213" y="7634"/>
              <a:chExt cx="3614" cy="661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13" y="8540"/>
              <a:ext cx="3614" cy="661"/>
              <a:chOff x="10213" y="7634"/>
              <a:chExt cx="3614" cy="661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828" y="8479"/>
              <a:ext cx="3614" cy="661"/>
              <a:chOff x="10213" y="7634"/>
              <a:chExt cx="3614" cy="661"/>
            </a:xfrm>
          </p:grpSpPr>
          <p:sp>
            <p:nvSpPr>
              <p:cNvPr id="23" name="五角星 2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-5233670" y="2393315"/>
            <a:ext cx="14249400" cy="5463540"/>
            <a:chOff x="-10165" y="2644"/>
            <a:chExt cx="24528" cy="9404"/>
          </a:xfrm>
        </p:grpSpPr>
        <p:grpSp>
          <p:nvGrpSpPr>
            <p:cNvPr id="2" name="组合 1"/>
            <p:cNvGrpSpPr/>
            <p:nvPr/>
          </p:nvGrpSpPr>
          <p:grpSpPr>
            <a:xfrm>
              <a:off x="5685" y="2644"/>
              <a:ext cx="3270" cy="3406"/>
              <a:chOff x="4855" y="2328"/>
              <a:chExt cx="3270" cy="3406"/>
            </a:xfrm>
          </p:grpSpPr>
          <p:sp>
            <p:nvSpPr>
              <p:cNvPr id="3" name="正五边形 2"/>
              <p:cNvSpPr/>
              <p:nvPr/>
            </p:nvSpPr>
            <p:spPr>
              <a:xfrm rot="10800000">
                <a:off x="4855" y="2328"/>
                <a:ext cx="3270" cy="3407"/>
              </a:xfrm>
              <a:prstGeom prst="pentagon">
                <a:avLst/>
              </a:prstGeom>
              <a:solidFill>
                <a:srgbClr val="FFDE0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751" y="2787"/>
                <a:ext cx="1775" cy="1951"/>
                <a:chOff x="7016751" y="4257675"/>
                <a:chExt cx="447675" cy="492125"/>
              </a:xfrm>
              <a:solidFill>
                <a:schemeClr val="bg1"/>
              </a:solidFill>
            </p:grpSpPr>
            <p:sp>
              <p:nvSpPr>
                <p:cNvPr id="20" name="Oval 116"/>
                <p:cNvSpPr>
                  <a:spLocks noChangeArrowheads="1"/>
                </p:cNvSpPr>
                <p:nvPr/>
              </p:nvSpPr>
              <p:spPr bwMode="auto">
                <a:xfrm>
                  <a:off x="7070726" y="4257675"/>
                  <a:ext cx="106363" cy="106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Oval 117"/>
                <p:cNvSpPr>
                  <a:spLocks noChangeArrowheads="1"/>
                </p:cNvSpPr>
                <p:nvPr/>
              </p:nvSpPr>
              <p:spPr bwMode="auto">
                <a:xfrm>
                  <a:off x="7245351" y="4257675"/>
                  <a:ext cx="104775" cy="10636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18"/>
                <p:cNvSpPr/>
                <p:nvPr/>
              </p:nvSpPr>
              <p:spPr bwMode="auto">
                <a:xfrm>
                  <a:off x="7331076" y="4683125"/>
                  <a:ext cx="55563" cy="66675"/>
                </a:xfrm>
                <a:custGeom>
                  <a:avLst/>
                  <a:gdLst>
                    <a:gd name="T0" fmla="*/ 0 w 26"/>
                    <a:gd name="T1" fmla="*/ 0 h 31"/>
                    <a:gd name="T2" fmla="*/ 0 w 26"/>
                    <a:gd name="T3" fmla="*/ 18 h 31"/>
                    <a:gd name="T4" fmla="*/ 13 w 26"/>
                    <a:gd name="T5" fmla="*/ 31 h 31"/>
                    <a:gd name="T6" fmla="*/ 13 w 26"/>
                    <a:gd name="T7" fmla="*/ 31 h 31"/>
                    <a:gd name="T8" fmla="*/ 26 w 26"/>
                    <a:gd name="T9" fmla="*/ 18 h 31"/>
                    <a:gd name="T10" fmla="*/ 26 w 26"/>
                    <a:gd name="T11" fmla="*/ 0 h 31"/>
                    <a:gd name="T12" fmla="*/ 0 w 26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1">
                      <a:moveTo>
                        <a:pt x="0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5"/>
                        <a:pt x="6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21" y="31"/>
                        <a:pt x="26" y="25"/>
                        <a:pt x="26" y="18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19"/>
                <p:cNvSpPr>
                  <a:spLocks noEditPoints="1"/>
                </p:cNvSpPr>
                <p:nvPr/>
              </p:nvSpPr>
              <p:spPr bwMode="auto">
                <a:xfrm>
                  <a:off x="7016751" y="4360862"/>
                  <a:ext cx="447675" cy="388938"/>
                </a:xfrm>
                <a:custGeom>
                  <a:avLst/>
                  <a:gdLst>
                    <a:gd name="T0" fmla="*/ 191 w 209"/>
                    <a:gd name="T1" fmla="*/ 93 h 182"/>
                    <a:gd name="T2" fmla="*/ 182 w 209"/>
                    <a:gd name="T3" fmla="*/ 83 h 182"/>
                    <a:gd name="T4" fmla="*/ 182 w 209"/>
                    <a:gd name="T5" fmla="*/ 80 h 182"/>
                    <a:gd name="T6" fmla="*/ 166 w 209"/>
                    <a:gd name="T7" fmla="*/ 15 h 182"/>
                    <a:gd name="T8" fmla="*/ 148 w 209"/>
                    <a:gd name="T9" fmla="*/ 0 h 182"/>
                    <a:gd name="T10" fmla="*/ 148 w 209"/>
                    <a:gd name="T11" fmla="*/ 0 h 182"/>
                    <a:gd name="T12" fmla="*/ 142 w 209"/>
                    <a:gd name="T13" fmla="*/ 1 h 182"/>
                    <a:gd name="T14" fmla="*/ 137 w 209"/>
                    <a:gd name="T15" fmla="*/ 3 h 182"/>
                    <a:gd name="T16" fmla="*/ 124 w 209"/>
                    <a:gd name="T17" fmla="*/ 20 h 182"/>
                    <a:gd name="T18" fmla="*/ 124 w 209"/>
                    <a:gd name="T19" fmla="*/ 21 h 182"/>
                    <a:gd name="T20" fmla="*/ 117 w 209"/>
                    <a:gd name="T21" fmla="*/ 43 h 182"/>
                    <a:gd name="T22" fmla="*/ 90 w 209"/>
                    <a:gd name="T23" fmla="*/ 48 h 182"/>
                    <a:gd name="T24" fmla="*/ 82 w 209"/>
                    <a:gd name="T25" fmla="*/ 53 h 182"/>
                    <a:gd name="T26" fmla="*/ 65 w 209"/>
                    <a:gd name="T27" fmla="*/ 45 h 182"/>
                    <a:gd name="T28" fmla="*/ 58 w 209"/>
                    <a:gd name="T29" fmla="*/ 21 h 182"/>
                    <a:gd name="T30" fmla="*/ 58 w 209"/>
                    <a:gd name="T31" fmla="*/ 20 h 182"/>
                    <a:gd name="T32" fmla="*/ 44 w 209"/>
                    <a:gd name="T33" fmla="*/ 3 h 182"/>
                    <a:gd name="T34" fmla="*/ 39 w 209"/>
                    <a:gd name="T35" fmla="*/ 1 h 182"/>
                    <a:gd name="T36" fmla="*/ 34 w 209"/>
                    <a:gd name="T37" fmla="*/ 0 h 182"/>
                    <a:gd name="T38" fmla="*/ 34 w 209"/>
                    <a:gd name="T39" fmla="*/ 0 h 182"/>
                    <a:gd name="T40" fmla="*/ 13 w 209"/>
                    <a:gd name="T41" fmla="*/ 15 h 182"/>
                    <a:gd name="T42" fmla="*/ 1 w 209"/>
                    <a:gd name="T43" fmla="*/ 69 h 182"/>
                    <a:gd name="T44" fmla="*/ 8 w 209"/>
                    <a:gd name="T45" fmla="*/ 86 h 182"/>
                    <a:gd name="T46" fmla="*/ 8 w 209"/>
                    <a:gd name="T47" fmla="*/ 169 h 182"/>
                    <a:gd name="T48" fmla="*/ 21 w 209"/>
                    <a:gd name="T49" fmla="*/ 182 h 182"/>
                    <a:gd name="T50" fmla="*/ 34 w 209"/>
                    <a:gd name="T51" fmla="*/ 169 h 182"/>
                    <a:gd name="T52" fmla="*/ 34 w 209"/>
                    <a:gd name="T53" fmla="*/ 91 h 182"/>
                    <a:gd name="T54" fmla="*/ 46 w 209"/>
                    <a:gd name="T55" fmla="*/ 78 h 182"/>
                    <a:gd name="T56" fmla="*/ 50 w 209"/>
                    <a:gd name="T57" fmla="*/ 58 h 182"/>
                    <a:gd name="T58" fmla="*/ 89 w 209"/>
                    <a:gd name="T59" fmla="*/ 73 h 182"/>
                    <a:gd name="T60" fmla="*/ 90 w 209"/>
                    <a:gd name="T61" fmla="*/ 73 h 182"/>
                    <a:gd name="T62" fmla="*/ 99 w 209"/>
                    <a:gd name="T63" fmla="*/ 67 h 182"/>
                    <a:gd name="T64" fmla="*/ 131 w 209"/>
                    <a:gd name="T65" fmla="*/ 56 h 182"/>
                    <a:gd name="T66" fmla="*/ 136 w 209"/>
                    <a:gd name="T67" fmla="*/ 78 h 182"/>
                    <a:gd name="T68" fmla="*/ 145 w 209"/>
                    <a:gd name="T69" fmla="*/ 90 h 182"/>
                    <a:gd name="T70" fmla="*/ 151 w 209"/>
                    <a:gd name="T71" fmla="*/ 90 h 182"/>
                    <a:gd name="T72" fmla="*/ 159 w 209"/>
                    <a:gd name="T73" fmla="*/ 81 h 182"/>
                    <a:gd name="T74" fmla="*/ 147 w 209"/>
                    <a:gd name="T75" fmla="*/ 41 h 182"/>
                    <a:gd name="T76" fmla="*/ 150 w 209"/>
                    <a:gd name="T77" fmla="*/ 40 h 182"/>
                    <a:gd name="T78" fmla="*/ 163 w 209"/>
                    <a:gd name="T79" fmla="*/ 83 h 182"/>
                    <a:gd name="T80" fmla="*/ 154 w 209"/>
                    <a:gd name="T81" fmla="*/ 93 h 182"/>
                    <a:gd name="T82" fmla="*/ 135 w 209"/>
                    <a:gd name="T83" fmla="*/ 93 h 182"/>
                    <a:gd name="T84" fmla="*/ 135 w 209"/>
                    <a:gd name="T85" fmla="*/ 147 h 182"/>
                    <a:gd name="T86" fmla="*/ 209 w 209"/>
                    <a:gd name="T87" fmla="*/ 147 h 182"/>
                    <a:gd name="T88" fmla="*/ 209 w 209"/>
                    <a:gd name="T89" fmla="*/ 93 h 182"/>
                    <a:gd name="T90" fmla="*/ 191 w 209"/>
                    <a:gd name="T91" fmla="*/ 93 h 182"/>
                    <a:gd name="T92" fmla="*/ 160 w 209"/>
                    <a:gd name="T93" fmla="*/ 93 h 182"/>
                    <a:gd name="T94" fmla="*/ 165 w 209"/>
                    <a:gd name="T95" fmla="*/ 89 h 182"/>
                    <a:gd name="T96" fmla="*/ 172 w 209"/>
                    <a:gd name="T97" fmla="*/ 92 h 182"/>
                    <a:gd name="T98" fmla="*/ 174 w 209"/>
                    <a:gd name="T99" fmla="*/ 92 h 182"/>
                    <a:gd name="T100" fmla="*/ 179 w 209"/>
                    <a:gd name="T101" fmla="*/ 89 h 182"/>
                    <a:gd name="T102" fmla="*/ 184 w 209"/>
                    <a:gd name="T103" fmla="*/ 93 h 182"/>
                    <a:gd name="T104" fmla="*/ 160 w 209"/>
                    <a:gd name="T105" fmla="*/ 93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9" h="182">
                      <a:moveTo>
                        <a:pt x="191" y="93"/>
                      </a:moveTo>
                      <a:cubicBezTo>
                        <a:pt x="190" y="88"/>
                        <a:pt x="186" y="84"/>
                        <a:pt x="182" y="83"/>
                      </a:cubicBezTo>
                      <a:cubicBezTo>
                        <a:pt x="182" y="82"/>
                        <a:pt x="182" y="81"/>
                        <a:pt x="182" y="80"/>
                      </a:cubicBezTo>
                      <a:cubicBezTo>
                        <a:pt x="181" y="74"/>
                        <a:pt x="166" y="15"/>
                        <a:pt x="166" y="15"/>
                      </a:cubicBezTo>
                      <a:cubicBezTo>
                        <a:pt x="163" y="5"/>
                        <a:pt x="157" y="0"/>
                        <a:pt x="148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8" y="0"/>
                        <a:pt x="145" y="0"/>
                        <a:pt x="142" y="1"/>
                      </a:cubicBezTo>
                      <a:cubicBezTo>
                        <a:pt x="140" y="1"/>
                        <a:pt x="137" y="3"/>
                        <a:pt x="137" y="3"/>
                      </a:cubicBezTo>
                      <a:cubicBezTo>
                        <a:pt x="131" y="6"/>
                        <a:pt x="125" y="12"/>
                        <a:pt x="124" y="20"/>
                      </a:cubicBezTo>
                      <a:cubicBezTo>
                        <a:pt x="124" y="20"/>
                        <a:pt x="124" y="20"/>
                        <a:pt x="124" y="21"/>
                      </a:cubicBezTo>
                      <a:cubicBezTo>
                        <a:pt x="122" y="32"/>
                        <a:pt x="120" y="40"/>
                        <a:pt x="117" y="43"/>
                      </a:cubicBezTo>
                      <a:cubicBezTo>
                        <a:pt x="113" y="47"/>
                        <a:pt x="105" y="48"/>
                        <a:pt x="90" y="48"/>
                      </a:cubicBezTo>
                      <a:cubicBezTo>
                        <a:pt x="86" y="48"/>
                        <a:pt x="83" y="50"/>
                        <a:pt x="82" y="53"/>
                      </a:cubicBezTo>
                      <a:cubicBezTo>
                        <a:pt x="73" y="51"/>
                        <a:pt x="67" y="48"/>
                        <a:pt x="65" y="45"/>
                      </a:cubicBezTo>
                      <a:cubicBezTo>
                        <a:pt x="61" y="41"/>
                        <a:pt x="60" y="33"/>
                        <a:pt x="58" y="21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57" y="12"/>
                        <a:pt x="51" y="6"/>
                        <a:pt x="44" y="3"/>
                      </a:cubicBezTo>
                      <a:cubicBezTo>
                        <a:pt x="44" y="3"/>
                        <a:pt x="42" y="1"/>
                        <a:pt x="39" y="1"/>
                      </a:cubicBezTo>
                      <a:cubicBezTo>
                        <a:pt x="37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5" y="0"/>
                        <a:pt x="15" y="5"/>
                        <a:pt x="13" y="15"/>
                      </a:cubicBezTo>
                      <a:cubicBezTo>
                        <a:pt x="1" y="69"/>
                        <a:pt x="1" y="69"/>
                        <a:pt x="1" y="69"/>
                      </a:cubicBezTo>
                      <a:cubicBezTo>
                        <a:pt x="0" y="76"/>
                        <a:pt x="3" y="82"/>
                        <a:pt x="8" y="86"/>
                      </a:cubicBezTo>
                      <a:cubicBezTo>
                        <a:pt x="8" y="169"/>
                        <a:pt x="8" y="169"/>
                        <a:pt x="8" y="169"/>
                      </a:cubicBezTo>
                      <a:cubicBezTo>
                        <a:pt x="8" y="176"/>
                        <a:pt x="14" y="182"/>
                        <a:pt x="21" y="182"/>
                      </a:cubicBezTo>
                      <a:cubicBezTo>
                        <a:pt x="29" y="182"/>
                        <a:pt x="34" y="176"/>
                        <a:pt x="34" y="169"/>
                      </a:cubicBez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40" y="89"/>
                        <a:pt x="44" y="85"/>
                        <a:pt x="46" y="78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7" y="66"/>
                        <a:pt x="68" y="70"/>
                        <a:pt x="89" y="73"/>
                      </a:cubicBezTo>
                      <a:cubicBezTo>
                        <a:pt x="89" y="73"/>
                        <a:pt x="90" y="73"/>
                        <a:pt x="90" y="73"/>
                      </a:cubicBezTo>
                      <a:cubicBezTo>
                        <a:pt x="94" y="73"/>
                        <a:pt x="98" y="71"/>
                        <a:pt x="99" y="67"/>
                      </a:cubicBezTo>
                      <a:cubicBezTo>
                        <a:pt x="115" y="66"/>
                        <a:pt x="125" y="63"/>
                        <a:pt x="131" y="56"/>
                      </a:cubicBezTo>
                      <a:cubicBezTo>
                        <a:pt x="136" y="78"/>
                        <a:pt x="136" y="78"/>
                        <a:pt x="136" y="78"/>
                      </a:cubicBezTo>
                      <a:cubicBezTo>
                        <a:pt x="137" y="84"/>
                        <a:pt x="141" y="88"/>
                        <a:pt x="145" y="90"/>
                      </a:cubicBezTo>
                      <a:cubicBezTo>
                        <a:pt x="151" y="90"/>
                        <a:pt x="151" y="90"/>
                        <a:pt x="151" y="90"/>
                      </a:cubicBezTo>
                      <a:cubicBezTo>
                        <a:pt x="153" y="86"/>
                        <a:pt x="155" y="83"/>
                        <a:pt x="159" y="81"/>
                      </a:cubicBezTo>
                      <a:cubicBezTo>
                        <a:pt x="156" y="66"/>
                        <a:pt x="151" y="50"/>
                        <a:pt x="147" y="41"/>
                      </a:cubicBezTo>
                      <a:cubicBezTo>
                        <a:pt x="145" y="36"/>
                        <a:pt x="148" y="35"/>
                        <a:pt x="150" y="40"/>
                      </a:cubicBezTo>
                      <a:cubicBezTo>
                        <a:pt x="152" y="45"/>
                        <a:pt x="160" y="68"/>
                        <a:pt x="163" y="83"/>
                      </a:cubicBezTo>
                      <a:cubicBezTo>
                        <a:pt x="158" y="84"/>
                        <a:pt x="155" y="88"/>
                        <a:pt x="154" y="93"/>
                      </a:cubicBezTo>
                      <a:cubicBezTo>
                        <a:pt x="135" y="93"/>
                        <a:pt x="135" y="93"/>
                        <a:pt x="135" y="93"/>
                      </a:cubicBezTo>
                      <a:cubicBezTo>
                        <a:pt x="135" y="147"/>
                        <a:pt x="135" y="147"/>
                        <a:pt x="135" y="147"/>
                      </a:cubicBezTo>
                      <a:cubicBezTo>
                        <a:pt x="209" y="147"/>
                        <a:pt x="209" y="147"/>
                        <a:pt x="209" y="147"/>
                      </a:cubicBezTo>
                      <a:cubicBezTo>
                        <a:pt x="209" y="93"/>
                        <a:pt x="209" y="93"/>
                        <a:pt x="209" y="93"/>
                      </a:cubicBezTo>
                      <a:lnTo>
                        <a:pt x="191" y="93"/>
                      </a:lnTo>
                      <a:close/>
                      <a:moveTo>
                        <a:pt x="160" y="93"/>
                      </a:moveTo>
                      <a:cubicBezTo>
                        <a:pt x="161" y="91"/>
                        <a:pt x="163" y="89"/>
                        <a:pt x="165" y="89"/>
                      </a:cubicBezTo>
                      <a:cubicBezTo>
                        <a:pt x="167" y="91"/>
                        <a:pt x="170" y="92"/>
                        <a:pt x="172" y="92"/>
                      </a:cubicBezTo>
                      <a:cubicBezTo>
                        <a:pt x="173" y="92"/>
                        <a:pt x="174" y="92"/>
                        <a:pt x="174" y="92"/>
                      </a:cubicBezTo>
                      <a:cubicBezTo>
                        <a:pt x="176" y="91"/>
                        <a:pt x="178" y="90"/>
                        <a:pt x="179" y="89"/>
                      </a:cubicBezTo>
                      <a:cubicBezTo>
                        <a:pt x="182" y="89"/>
                        <a:pt x="183" y="91"/>
                        <a:pt x="184" y="93"/>
                      </a:cubicBezTo>
                      <a:lnTo>
                        <a:pt x="160" y="93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</p:grpSp>
        </p:grpSp>
        <p:sp>
          <p:nvSpPr>
            <p:cNvPr id="8" name="正五边形 7"/>
            <p:cNvSpPr/>
            <p:nvPr/>
          </p:nvSpPr>
          <p:spPr>
            <a:xfrm rot="10800000">
              <a:off x="3082" y="3825"/>
              <a:ext cx="3270" cy="3407"/>
            </a:xfrm>
            <a:prstGeom prst="pentagon">
              <a:avLst/>
            </a:prstGeom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弧形 3"/>
            <p:cNvSpPr/>
            <p:nvPr/>
          </p:nvSpPr>
          <p:spPr>
            <a:xfrm rot="19853466">
              <a:off x="-10165" y="8798"/>
              <a:ext cx="24528" cy="3250"/>
            </a:xfrm>
            <a:prstGeom prst="arc">
              <a:avLst>
                <a:gd name="adj1" fmla="val 16200000"/>
                <a:gd name="adj2" fmla="val 21118326"/>
              </a:avLst>
            </a:prstGeom>
            <a:ln w="9525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77"/>
            <p:cNvSpPr>
              <a:spLocks noEditPoints="1"/>
            </p:cNvSpPr>
            <p:nvPr/>
          </p:nvSpPr>
          <p:spPr bwMode="auto">
            <a:xfrm>
              <a:off x="3750" y="4218"/>
              <a:ext cx="1935" cy="1870"/>
            </a:xfrm>
            <a:custGeom>
              <a:avLst/>
              <a:gdLst>
                <a:gd name="T0" fmla="*/ 169 w 268"/>
                <a:gd name="T1" fmla="*/ 102 h 258"/>
                <a:gd name="T2" fmla="*/ 176 w 268"/>
                <a:gd name="T3" fmla="*/ 30 h 258"/>
                <a:gd name="T4" fmla="*/ 170 w 268"/>
                <a:gd name="T5" fmla="*/ 33 h 258"/>
                <a:gd name="T6" fmla="*/ 143 w 268"/>
                <a:gd name="T7" fmla="*/ 111 h 258"/>
                <a:gd name="T8" fmla="*/ 162 w 268"/>
                <a:gd name="T9" fmla="*/ 125 h 258"/>
                <a:gd name="T10" fmla="*/ 209 w 268"/>
                <a:gd name="T11" fmla="*/ 144 h 258"/>
                <a:gd name="T12" fmla="*/ 208 w 268"/>
                <a:gd name="T13" fmla="*/ 137 h 258"/>
                <a:gd name="T14" fmla="*/ 150 w 268"/>
                <a:gd name="T15" fmla="*/ 111 h 258"/>
                <a:gd name="T16" fmla="*/ 165 w 268"/>
                <a:gd name="T17" fmla="*/ 111 h 258"/>
                <a:gd name="T18" fmla="*/ 150 w 268"/>
                <a:gd name="T19" fmla="*/ 111 h 258"/>
                <a:gd name="T20" fmla="*/ 191 w 268"/>
                <a:gd name="T21" fmla="*/ 216 h 258"/>
                <a:gd name="T22" fmla="*/ 253 w 268"/>
                <a:gd name="T23" fmla="*/ 111 h 258"/>
                <a:gd name="T24" fmla="*/ 61 w 268"/>
                <a:gd name="T25" fmla="*/ 111 h 258"/>
                <a:gd name="T26" fmla="*/ 47 w 268"/>
                <a:gd name="T27" fmla="*/ 126 h 258"/>
                <a:gd name="T28" fmla="*/ 157 w 268"/>
                <a:gd name="T29" fmla="*/ 0 h 258"/>
                <a:gd name="T30" fmla="*/ 177 w 268"/>
                <a:gd name="T31" fmla="*/ 190 h 258"/>
                <a:gd name="T32" fmla="*/ 134 w 268"/>
                <a:gd name="T33" fmla="*/ 152 h 258"/>
                <a:gd name="T34" fmla="*/ 117 w 268"/>
                <a:gd name="T35" fmla="*/ 146 h 258"/>
                <a:gd name="T36" fmla="*/ 9 w 268"/>
                <a:gd name="T37" fmla="*/ 137 h 258"/>
                <a:gd name="T38" fmla="*/ 0 w 268"/>
                <a:gd name="T39" fmla="*/ 204 h 258"/>
                <a:gd name="T40" fmla="*/ 180 w 268"/>
                <a:gd name="T41" fmla="*/ 198 h 258"/>
                <a:gd name="T42" fmla="*/ 162 w 268"/>
                <a:gd name="T43" fmla="*/ 191 h 258"/>
                <a:gd name="T44" fmla="*/ 127 w 268"/>
                <a:gd name="T45" fmla="*/ 189 h 258"/>
                <a:gd name="T46" fmla="*/ 129 w 268"/>
                <a:gd name="T47" fmla="*/ 162 h 258"/>
                <a:gd name="T48" fmla="*/ 136 w 268"/>
                <a:gd name="T49" fmla="*/ 163 h 258"/>
                <a:gd name="T50" fmla="*/ 162 w 268"/>
                <a:gd name="T51" fmla="*/ 191 h 258"/>
                <a:gd name="T52" fmla="*/ 180 w 268"/>
                <a:gd name="T53" fmla="*/ 228 h 258"/>
                <a:gd name="T54" fmla="*/ 162 w 268"/>
                <a:gd name="T55" fmla="*/ 237 h 258"/>
                <a:gd name="T56" fmla="*/ 115 w 268"/>
                <a:gd name="T57" fmla="*/ 237 h 258"/>
                <a:gd name="T58" fmla="*/ 44 w 268"/>
                <a:gd name="T59" fmla="*/ 216 h 258"/>
                <a:gd name="T60" fmla="*/ 9 w 268"/>
                <a:gd name="T61" fmla="*/ 237 h 258"/>
                <a:gd name="T62" fmla="*/ 0 w 268"/>
                <a:gd name="T63" fmla="*/ 209 h 258"/>
                <a:gd name="T64" fmla="*/ 138 w 268"/>
                <a:gd name="T65" fmla="*/ 222 h 258"/>
                <a:gd name="T66" fmla="*/ 138 w 268"/>
                <a:gd name="T67" fmla="*/ 258 h 258"/>
                <a:gd name="T68" fmla="*/ 138 w 268"/>
                <a:gd name="T69" fmla="*/ 222 h 258"/>
                <a:gd name="T70" fmla="*/ 129 w 268"/>
                <a:gd name="T71" fmla="*/ 240 h 258"/>
                <a:gd name="T72" fmla="*/ 147 w 268"/>
                <a:gd name="T73" fmla="*/ 240 h 258"/>
                <a:gd name="T74" fmla="*/ 44 w 268"/>
                <a:gd name="T75" fmla="*/ 222 h 258"/>
                <a:gd name="T76" fmla="*/ 44 w 268"/>
                <a:gd name="T77" fmla="*/ 258 h 258"/>
                <a:gd name="T78" fmla="*/ 44 w 268"/>
                <a:gd name="T79" fmla="*/ 222 h 258"/>
                <a:gd name="T80" fmla="*/ 35 w 268"/>
                <a:gd name="T81" fmla="*/ 240 h 258"/>
                <a:gd name="T82" fmla="*/ 53 w 268"/>
                <a:gd name="T83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0" y="5090"/>
              <a:ext cx="3270" cy="3406"/>
              <a:chOff x="1584" y="3927"/>
              <a:chExt cx="3270" cy="3406"/>
            </a:xfrm>
          </p:grpSpPr>
          <p:sp>
            <p:nvSpPr>
              <p:cNvPr id="5" name="正五边形 4"/>
              <p:cNvSpPr/>
              <p:nvPr/>
            </p:nvSpPr>
            <p:spPr>
              <a:xfrm rot="10800000">
                <a:off x="1584" y="3927"/>
                <a:ext cx="3270" cy="3407"/>
              </a:xfrm>
              <a:prstGeom prst="pentagon">
                <a:avLst/>
              </a:prstGeom>
              <a:solidFill>
                <a:srgbClr val="FFDE0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2340" y="4434"/>
                <a:ext cx="1895" cy="1907"/>
                <a:chOff x="4554538" y="4102100"/>
                <a:chExt cx="495300" cy="498475"/>
              </a:xfrm>
            </p:grpSpPr>
            <p:sp>
              <p:nvSpPr>
                <p:cNvPr id="15" name="Freeform 90"/>
                <p:cNvSpPr/>
                <p:nvPr/>
              </p:nvSpPr>
              <p:spPr bwMode="auto">
                <a:xfrm>
                  <a:off x="4554538" y="4154487"/>
                  <a:ext cx="446088" cy="446088"/>
                </a:xfrm>
                <a:custGeom>
                  <a:avLst/>
                  <a:gdLst>
                    <a:gd name="T0" fmla="*/ 104 w 208"/>
                    <a:gd name="T1" fmla="*/ 208 h 208"/>
                    <a:gd name="T2" fmla="*/ 208 w 208"/>
                    <a:gd name="T3" fmla="*/ 104 h 208"/>
                    <a:gd name="T4" fmla="*/ 196 w 208"/>
                    <a:gd name="T5" fmla="*/ 55 h 208"/>
                    <a:gd name="T6" fmla="*/ 194 w 208"/>
                    <a:gd name="T7" fmla="*/ 55 h 208"/>
                    <a:gd name="T8" fmla="*/ 192 w 208"/>
                    <a:gd name="T9" fmla="*/ 55 h 208"/>
                    <a:gd name="T10" fmla="*/ 179 w 208"/>
                    <a:gd name="T11" fmla="*/ 54 h 208"/>
                    <a:gd name="T12" fmla="*/ 169 w 208"/>
                    <a:gd name="T13" fmla="*/ 63 h 208"/>
                    <a:gd name="T14" fmla="*/ 181 w 208"/>
                    <a:gd name="T15" fmla="*/ 104 h 208"/>
                    <a:gd name="T16" fmla="*/ 104 w 208"/>
                    <a:gd name="T17" fmla="*/ 180 h 208"/>
                    <a:gd name="T18" fmla="*/ 28 w 208"/>
                    <a:gd name="T19" fmla="*/ 104 h 208"/>
                    <a:gd name="T20" fmla="*/ 104 w 208"/>
                    <a:gd name="T21" fmla="*/ 27 h 208"/>
                    <a:gd name="T22" fmla="*/ 145 w 208"/>
                    <a:gd name="T23" fmla="*/ 39 h 208"/>
                    <a:gd name="T24" fmla="*/ 153 w 208"/>
                    <a:gd name="T25" fmla="*/ 30 h 208"/>
                    <a:gd name="T26" fmla="*/ 152 w 208"/>
                    <a:gd name="T27" fmla="*/ 15 h 208"/>
                    <a:gd name="T28" fmla="*/ 152 w 208"/>
                    <a:gd name="T29" fmla="*/ 11 h 208"/>
                    <a:gd name="T30" fmla="*/ 104 w 208"/>
                    <a:gd name="T31" fmla="*/ 0 h 208"/>
                    <a:gd name="T32" fmla="*/ 0 w 208"/>
                    <a:gd name="T33" fmla="*/ 104 h 208"/>
                    <a:gd name="T34" fmla="*/ 104 w 208"/>
                    <a:gd name="T35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104" y="208"/>
                      </a:moveTo>
                      <a:cubicBezTo>
                        <a:pt x="162" y="208"/>
                        <a:pt x="208" y="161"/>
                        <a:pt x="208" y="104"/>
                      </a:cubicBezTo>
                      <a:cubicBezTo>
                        <a:pt x="208" y="86"/>
                        <a:pt x="204" y="69"/>
                        <a:pt x="196" y="55"/>
                      </a:cubicBezTo>
                      <a:cubicBezTo>
                        <a:pt x="195" y="55"/>
                        <a:pt x="194" y="55"/>
                        <a:pt x="194" y="55"/>
                      </a:cubicBezTo>
                      <a:cubicBezTo>
                        <a:pt x="193" y="55"/>
                        <a:pt x="193" y="55"/>
                        <a:pt x="192" y="55"/>
                      </a:cubicBezTo>
                      <a:cubicBezTo>
                        <a:pt x="179" y="54"/>
                        <a:pt x="179" y="54"/>
                        <a:pt x="179" y="54"/>
                      </a:cubicBezTo>
                      <a:cubicBezTo>
                        <a:pt x="169" y="63"/>
                        <a:pt x="169" y="63"/>
                        <a:pt x="169" y="63"/>
                      </a:cubicBezTo>
                      <a:cubicBezTo>
                        <a:pt x="177" y="75"/>
                        <a:pt x="181" y="89"/>
                        <a:pt x="181" y="104"/>
                      </a:cubicBezTo>
                      <a:cubicBezTo>
                        <a:pt x="181" y="146"/>
                        <a:pt x="147" y="180"/>
                        <a:pt x="104" y="180"/>
                      </a:cubicBezTo>
                      <a:cubicBezTo>
                        <a:pt x="62" y="180"/>
                        <a:pt x="28" y="146"/>
                        <a:pt x="28" y="104"/>
                      </a:cubicBezTo>
                      <a:cubicBezTo>
                        <a:pt x="28" y="61"/>
                        <a:pt x="62" y="27"/>
                        <a:pt x="104" y="27"/>
                      </a:cubicBezTo>
                      <a:cubicBezTo>
                        <a:pt x="119" y="27"/>
                        <a:pt x="133" y="31"/>
                        <a:pt x="145" y="39"/>
                      </a:cubicBezTo>
                      <a:cubicBezTo>
                        <a:pt x="153" y="30"/>
                        <a:pt x="153" y="30"/>
                        <a:pt x="153" y="30"/>
                      </a:cubicBezTo>
                      <a:cubicBezTo>
                        <a:pt x="152" y="15"/>
                        <a:pt x="152" y="15"/>
                        <a:pt x="152" y="15"/>
                      </a:cubicBezTo>
                      <a:cubicBezTo>
                        <a:pt x="152" y="14"/>
                        <a:pt x="152" y="12"/>
                        <a:pt x="152" y="11"/>
                      </a:cubicBezTo>
                      <a:cubicBezTo>
                        <a:pt x="138" y="4"/>
                        <a:pt x="121" y="0"/>
                        <a:pt x="104" y="0"/>
                      </a:cubicBezTo>
                      <a:cubicBezTo>
                        <a:pt x="47" y="0"/>
                        <a:pt x="0" y="46"/>
                        <a:pt x="0" y="104"/>
                      </a:cubicBezTo>
                      <a:cubicBezTo>
                        <a:pt x="0" y="161"/>
                        <a:pt x="47" y="208"/>
                        <a:pt x="104" y="2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91"/>
                <p:cNvSpPr/>
                <p:nvPr/>
              </p:nvSpPr>
              <p:spPr bwMode="auto">
                <a:xfrm>
                  <a:off x="4668838" y="4265612"/>
                  <a:ext cx="217488" cy="220663"/>
                </a:xfrm>
                <a:custGeom>
                  <a:avLst/>
                  <a:gdLst>
                    <a:gd name="T0" fmla="*/ 51 w 102"/>
                    <a:gd name="T1" fmla="*/ 25 h 103"/>
                    <a:gd name="T2" fmla="*/ 53 w 102"/>
                    <a:gd name="T3" fmla="*/ 25 h 103"/>
                    <a:gd name="T4" fmla="*/ 73 w 102"/>
                    <a:gd name="T5" fmla="*/ 6 h 103"/>
                    <a:gd name="T6" fmla="*/ 73 w 102"/>
                    <a:gd name="T7" fmla="*/ 5 h 103"/>
                    <a:gd name="T8" fmla="*/ 51 w 102"/>
                    <a:gd name="T9" fmla="*/ 0 h 103"/>
                    <a:gd name="T10" fmla="*/ 0 w 102"/>
                    <a:gd name="T11" fmla="*/ 52 h 103"/>
                    <a:gd name="T12" fmla="*/ 51 w 102"/>
                    <a:gd name="T13" fmla="*/ 103 h 103"/>
                    <a:gd name="T14" fmla="*/ 102 w 102"/>
                    <a:gd name="T15" fmla="*/ 52 h 103"/>
                    <a:gd name="T16" fmla="*/ 98 w 102"/>
                    <a:gd name="T17" fmla="*/ 30 h 103"/>
                    <a:gd name="T18" fmla="*/ 97 w 102"/>
                    <a:gd name="T19" fmla="*/ 30 h 103"/>
                    <a:gd name="T20" fmla="*/ 78 w 102"/>
                    <a:gd name="T21" fmla="*/ 50 h 103"/>
                    <a:gd name="T22" fmla="*/ 78 w 102"/>
                    <a:gd name="T23" fmla="*/ 52 h 103"/>
                    <a:gd name="T24" fmla="*/ 51 w 102"/>
                    <a:gd name="T25" fmla="*/ 79 h 103"/>
                    <a:gd name="T26" fmla="*/ 24 w 102"/>
                    <a:gd name="T27" fmla="*/ 52 h 103"/>
                    <a:gd name="T28" fmla="*/ 51 w 102"/>
                    <a:gd name="T29" fmla="*/ 25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2" h="103">
                      <a:moveTo>
                        <a:pt x="51" y="25"/>
                      </a:moveTo>
                      <a:cubicBezTo>
                        <a:pt x="52" y="25"/>
                        <a:pt x="53" y="25"/>
                        <a:pt x="53" y="25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66" y="2"/>
                        <a:pt x="59" y="0"/>
                        <a:pt x="51" y="0"/>
                      </a:cubicBezTo>
                      <a:cubicBezTo>
                        <a:pt x="23" y="0"/>
                        <a:pt x="0" y="23"/>
                        <a:pt x="0" y="52"/>
                      </a:cubicBezTo>
                      <a:cubicBezTo>
                        <a:pt x="0" y="80"/>
                        <a:pt x="23" y="103"/>
                        <a:pt x="51" y="103"/>
                      </a:cubicBezTo>
                      <a:cubicBezTo>
                        <a:pt x="80" y="103"/>
                        <a:pt x="102" y="80"/>
                        <a:pt x="102" y="52"/>
                      </a:cubicBezTo>
                      <a:cubicBezTo>
                        <a:pt x="102" y="44"/>
                        <a:pt x="101" y="37"/>
                        <a:pt x="98" y="30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78" y="50"/>
                        <a:pt x="78" y="50"/>
                        <a:pt x="78" y="50"/>
                      </a:cubicBezTo>
                      <a:cubicBezTo>
                        <a:pt x="78" y="50"/>
                        <a:pt x="78" y="51"/>
                        <a:pt x="78" y="52"/>
                      </a:cubicBezTo>
                      <a:cubicBezTo>
                        <a:pt x="78" y="67"/>
                        <a:pt x="66" y="79"/>
                        <a:pt x="51" y="79"/>
                      </a:cubicBezTo>
                      <a:cubicBezTo>
                        <a:pt x="36" y="79"/>
                        <a:pt x="24" y="67"/>
                        <a:pt x="24" y="52"/>
                      </a:cubicBezTo>
                      <a:cubicBezTo>
                        <a:pt x="24" y="37"/>
                        <a:pt x="36" y="25"/>
                        <a:pt x="51" y="2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" name="Freeform 92"/>
                <p:cNvSpPr/>
                <p:nvPr/>
              </p:nvSpPr>
              <p:spPr bwMode="auto">
                <a:xfrm>
                  <a:off x="4776788" y="4102100"/>
                  <a:ext cx="273050" cy="273050"/>
                </a:xfrm>
                <a:custGeom>
                  <a:avLst/>
                  <a:gdLst>
                    <a:gd name="T0" fmla="*/ 107 w 127"/>
                    <a:gd name="T1" fmla="*/ 35 h 127"/>
                    <a:gd name="T2" fmla="*/ 114 w 127"/>
                    <a:gd name="T3" fmla="*/ 29 h 127"/>
                    <a:gd name="T4" fmla="*/ 114 w 127"/>
                    <a:gd name="T5" fmla="*/ 19 h 127"/>
                    <a:gd name="T6" fmla="*/ 109 w 127"/>
                    <a:gd name="T7" fmla="*/ 14 h 127"/>
                    <a:gd name="T8" fmla="*/ 104 w 127"/>
                    <a:gd name="T9" fmla="*/ 12 h 127"/>
                    <a:gd name="T10" fmla="*/ 99 w 127"/>
                    <a:gd name="T11" fmla="*/ 14 h 127"/>
                    <a:gd name="T12" fmla="*/ 92 w 127"/>
                    <a:gd name="T13" fmla="*/ 21 h 127"/>
                    <a:gd name="T14" fmla="*/ 91 w 127"/>
                    <a:gd name="T15" fmla="*/ 3 h 127"/>
                    <a:gd name="T16" fmla="*/ 88 w 127"/>
                    <a:gd name="T17" fmla="*/ 0 h 127"/>
                    <a:gd name="T18" fmla="*/ 87 w 127"/>
                    <a:gd name="T19" fmla="*/ 1 h 127"/>
                    <a:gd name="T20" fmla="*/ 59 w 127"/>
                    <a:gd name="T21" fmla="*/ 29 h 127"/>
                    <a:gd name="T22" fmla="*/ 55 w 127"/>
                    <a:gd name="T23" fmla="*/ 38 h 127"/>
                    <a:gd name="T24" fmla="*/ 55 w 127"/>
                    <a:gd name="T25" fmla="*/ 39 h 127"/>
                    <a:gd name="T26" fmla="*/ 57 w 127"/>
                    <a:gd name="T27" fmla="*/ 57 h 127"/>
                    <a:gd name="T28" fmla="*/ 47 w 127"/>
                    <a:gd name="T29" fmla="*/ 67 h 127"/>
                    <a:gd name="T30" fmla="*/ 29 w 127"/>
                    <a:gd name="T31" fmla="*/ 85 h 127"/>
                    <a:gd name="T32" fmla="*/ 28 w 127"/>
                    <a:gd name="T33" fmla="*/ 85 h 127"/>
                    <a:gd name="T34" fmla="*/ 11 w 127"/>
                    <a:gd name="T35" fmla="*/ 103 h 127"/>
                    <a:gd name="T36" fmla="*/ 3 w 127"/>
                    <a:gd name="T37" fmla="*/ 111 h 127"/>
                    <a:gd name="T38" fmla="*/ 1 w 127"/>
                    <a:gd name="T39" fmla="*/ 114 h 127"/>
                    <a:gd name="T40" fmla="*/ 1 w 127"/>
                    <a:gd name="T41" fmla="*/ 121 h 127"/>
                    <a:gd name="T42" fmla="*/ 7 w 127"/>
                    <a:gd name="T43" fmla="*/ 127 h 127"/>
                    <a:gd name="T44" fmla="*/ 7 w 127"/>
                    <a:gd name="T45" fmla="*/ 127 h 127"/>
                    <a:gd name="T46" fmla="*/ 13 w 127"/>
                    <a:gd name="T47" fmla="*/ 127 h 127"/>
                    <a:gd name="T48" fmla="*/ 17 w 127"/>
                    <a:gd name="T49" fmla="*/ 125 h 127"/>
                    <a:gd name="T50" fmla="*/ 72 w 127"/>
                    <a:gd name="T51" fmla="*/ 70 h 127"/>
                    <a:gd name="T52" fmla="*/ 88 w 127"/>
                    <a:gd name="T53" fmla="*/ 72 h 127"/>
                    <a:gd name="T54" fmla="*/ 89 w 127"/>
                    <a:gd name="T55" fmla="*/ 72 h 127"/>
                    <a:gd name="T56" fmla="*/ 90 w 127"/>
                    <a:gd name="T57" fmla="*/ 72 h 127"/>
                    <a:gd name="T58" fmla="*/ 98 w 127"/>
                    <a:gd name="T59" fmla="*/ 68 h 127"/>
                    <a:gd name="T60" fmla="*/ 126 w 127"/>
                    <a:gd name="T61" fmla="*/ 40 h 127"/>
                    <a:gd name="T62" fmla="*/ 124 w 127"/>
                    <a:gd name="T63" fmla="*/ 36 h 127"/>
                    <a:gd name="T64" fmla="*/ 107 w 127"/>
                    <a:gd name="T65" fmla="*/ 3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7" h="127">
                      <a:moveTo>
                        <a:pt x="107" y="35"/>
                      </a:move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6" y="26"/>
                        <a:pt x="116" y="21"/>
                        <a:pt x="114" y="19"/>
                      </a:cubicBezTo>
                      <a:cubicBezTo>
                        <a:pt x="109" y="14"/>
                        <a:pt x="109" y="14"/>
                        <a:pt x="109" y="14"/>
                      </a:cubicBezTo>
                      <a:cubicBezTo>
                        <a:pt x="108" y="13"/>
                        <a:pt x="106" y="12"/>
                        <a:pt x="104" y="12"/>
                      </a:cubicBezTo>
                      <a:cubicBezTo>
                        <a:pt x="102" y="12"/>
                        <a:pt x="101" y="13"/>
                        <a:pt x="99" y="14"/>
                      </a:cubicBezTo>
                      <a:cubicBezTo>
                        <a:pt x="92" y="21"/>
                        <a:pt x="92" y="21"/>
                        <a:pt x="92" y="21"/>
                      </a:cubicBezTo>
                      <a:cubicBezTo>
                        <a:pt x="91" y="3"/>
                        <a:pt x="91" y="3"/>
                        <a:pt x="91" y="3"/>
                      </a:cubicBezTo>
                      <a:cubicBezTo>
                        <a:pt x="91" y="1"/>
                        <a:pt x="89" y="0"/>
                        <a:pt x="88" y="0"/>
                      </a:cubicBezTo>
                      <a:cubicBezTo>
                        <a:pt x="88" y="0"/>
                        <a:pt x="87" y="1"/>
                        <a:pt x="87" y="1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6" y="31"/>
                        <a:pt x="55" y="35"/>
                        <a:pt x="55" y="38"/>
                      </a:cubicBezTo>
                      <a:cubicBezTo>
                        <a:pt x="55" y="39"/>
                        <a:pt x="55" y="39"/>
                        <a:pt x="55" y="39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47" y="67"/>
                        <a:pt x="47" y="67"/>
                        <a:pt x="47" y="67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11" y="103"/>
                        <a:pt x="11" y="103"/>
                        <a:pt x="11" y="103"/>
                      </a:cubicBezTo>
                      <a:cubicBezTo>
                        <a:pt x="3" y="111"/>
                        <a:pt x="3" y="111"/>
                        <a:pt x="3" y="111"/>
                      </a:cubicBezTo>
                      <a:cubicBezTo>
                        <a:pt x="2" y="112"/>
                        <a:pt x="1" y="113"/>
                        <a:pt x="1" y="114"/>
                      </a:cubicBezTo>
                      <a:cubicBezTo>
                        <a:pt x="1" y="121"/>
                        <a:pt x="1" y="121"/>
                        <a:pt x="1" y="121"/>
                      </a:cubicBezTo>
                      <a:cubicBezTo>
                        <a:pt x="0" y="124"/>
                        <a:pt x="3" y="127"/>
                        <a:pt x="7" y="127"/>
                      </a:cubicBezTo>
                      <a:cubicBezTo>
                        <a:pt x="7" y="127"/>
                        <a:pt x="7" y="127"/>
                        <a:pt x="7" y="127"/>
                      </a:cubicBezTo>
                      <a:cubicBezTo>
                        <a:pt x="13" y="127"/>
                        <a:pt x="13" y="127"/>
                        <a:pt x="13" y="127"/>
                      </a:cubicBezTo>
                      <a:cubicBezTo>
                        <a:pt x="15" y="127"/>
                        <a:pt x="16" y="126"/>
                        <a:pt x="17" y="125"/>
                      </a:cubicBezTo>
                      <a:cubicBezTo>
                        <a:pt x="72" y="70"/>
                        <a:pt x="72" y="70"/>
                        <a:pt x="72" y="70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90" y="72"/>
                        <a:pt x="90" y="72"/>
                        <a:pt x="90" y="72"/>
                      </a:cubicBezTo>
                      <a:cubicBezTo>
                        <a:pt x="93" y="72"/>
                        <a:pt x="96" y="70"/>
                        <a:pt x="98" y="68"/>
                      </a:cubicBezTo>
                      <a:cubicBezTo>
                        <a:pt x="126" y="40"/>
                        <a:pt x="126" y="40"/>
                        <a:pt x="126" y="40"/>
                      </a:cubicBezTo>
                      <a:cubicBezTo>
                        <a:pt x="127" y="39"/>
                        <a:pt x="126" y="36"/>
                        <a:pt x="124" y="36"/>
                      </a:cubicBezTo>
                      <a:lnTo>
                        <a:pt x="107" y="35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4" name="组合 23"/>
          <p:cNvGrpSpPr/>
          <p:nvPr/>
        </p:nvGrpSpPr>
        <p:grpSpPr>
          <a:xfrm>
            <a:off x="6454775" y="5285740"/>
            <a:ext cx="734060" cy="806450"/>
            <a:chOff x="7016751" y="4257675"/>
            <a:chExt cx="447675" cy="492125"/>
          </a:xfrm>
          <a:solidFill>
            <a:srgbClr val="00B050"/>
          </a:solidFill>
        </p:grpSpPr>
        <p:sp>
          <p:nvSpPr>
            <p:cNvPr id="25" name="Oval 116"/>
            <p:cNvSpPr>
              <a:spLocks noChangeArrowheads="1"/>
            </p:cNvSpPr>
            <p:nvPr/>
          </p:nvSpPr>
          <p:spPr bwMode="auto">
            <a:xfrm>
              <a:off x="7070726" y="4257675"/>
              <a:ext cx="106363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26" name="Oval 117"/>
            <p:cNvSpPr>
              <a:spLocks noChangeArrowheads="1"/>
            </p:cNvSpPr>
            <p:nvPr/>
          </p:nvSpPr>
          <p:spPr bwMode="auto">
            <a:xfrm>
              <a:off x="7245351" y="4257675"/>
              <a:ext cx="104775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27" name="Freeform 118"/>
            <p:cNvSpPr/>
            <p:nvPr/>
          </p:nvSpPr>
          <p:spPr bwMode="auto">
            <a:xfrm>
              <a:off x="7331076" y="4683125"/>
              <a:ext cx="55563" cy="66675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18 h 31"/>
                <a:gd name="T4" fmla="*/ 13 w 26"/>
                <a:gd name="T5" fmla="*/ 31 h 31"/>
                <a:gd name="T6" fmla="*/ 13 w 26"/>
                <a:gd name="T7" fmla="*/ 31 h 31"/>
                <a:gd name="T8" fmla="*/ 26 w 26"/>
                <a:gd name="T9" fmla="*/ 18 h 31"/>
                <a:gd name="T10" fmla="*/ 26 w 26"/>
                <a:gd name="T11" fmla="*/ 0 h 31"/>
                <a:gd name="T12" fmla="*/ 0 w 2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5"/>
                    <a:pt x="6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31"/>
                    <a:pt x="26" y="25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28" name="Freeform 119"/>
            <p:cNvSpPr>
              <a:spLocks noEditPoints="1"/>
            </p:cNvSpPr>
            <p:nvPr/>
          </p:nvSpPr>
          <p:spPr bwMode="auto">
            <a:xfrm>
              <a:off x="7016751" y="4360862"/>
              <a:ext cx="447675" cy="388938"/>
            </a:xfrm>
            <a:custGeom>
              <a:avLst/>
              <a:gdLst>
                <a:gd name="T0" fmla="*/ 191 w 209"/>
                <a:gd name="T1" fmla="*/ 93 h 182"/>
                <a:gd name="T2" fmla="*/ 182 w 209"/>
                <a:gd name="T3" fmla="*/ 83 h 182"/>
                <a:gd name="T4" fmla="*/ 182 w 209"/>
                <a:gd name="T5" fmla="*/ 80 h 182"/>
                <a:gd name="T6" fmla="*/ 166 w 209"/>
                <a:gd name="T7" fmla="*/ 15 h 182"/>
                <a:gd name="T8" fmla="*/ 148 w 209"/>
                <a:gd name="T9" fmla="*/ 0 h 182"/>
                <a:gd name="T10" fmla="*/ 148 w 209"/>
                <a:gd name="T11" fmla="*/ 0 h 182"/>
                <a:gd name="T12" fmla="*/ 142 w 209"/>
                <a:gd name="T13" fmla="*/ 1 h 182"/>
                <a:gd name="T14" fmla="*/ 137 w 209"/>
                <a:gd name="T15" fmla="*/ 3 h 182"/>
                <a:gd name="T16" fmla="*/ 124 w 209"/>
                <a:gd name="T17" fmla="*/ 20 h 182"/>
                <a:gd name="T18" fmla="*/ 124 w 209"/>
                <a:gd name="T19" fmla="*/ 21 h 182"/>
                <a:gd name="T20" fmla="*/ 117 w 209"/>
                <a:gd name="T21" fmla="*/ 43 h 182"/>
                <a:gd name="T22" fmla="*/ 90 w 209"/>
                <a:gd name="T23" fmla="*/ 48 h 182"/>
                <a:gd name="T24" fmla="*/ 82 w 209"/>
                <a:gd name="T25" fmla="*/ 53 h 182"/>
                <a:gd name="T26" fmla="*/ 65 w 209"/>
                <a:gd name="T27" fmla="*/ 45 h 182"/>
                <a:gd name="T28" fmla="*/ 58 w 209"/>
                <a:gd name="T29" fmla="*/ 21 h 182"/>
                <a:gd name="T30" fmla="*/ 58 w 209"/>
                <a:gd name="T31" fmla="*/ 20 h 182"/>
                <a:gd name="T32" fmla="*/ 44 w 209"/>
                <a:gd name="T33" fmla="*/ 3 h 182"/>
                <a:gd name="T34" fmla="*/ 39 w 209"/>
                <a:gd name="T35" fmla="*/ 1 h 182"/>
                <a:gd name="T36" fmla="*/ 34 w 209"/>
                <a:gd name="T37" fmla="*/ 0 h 182"/>
                <a:gd name="T38" fmla="*/ 34 w 209"/>
                <a:gd name="T39" fmla="*/ 0 h 182"/>
                <a:gd name="T40" fmla="*/ 13 w 209"/>
                <a:gd name="T41" fmla="*/ 15 h 182"/>
                <a:gd name="T42" fmla="*/ 1 w 209"/>
                <a:gd name="T43" fmla="*/ 69 h 182"/>
                <a:gd name="T44" fmla="*/ 8 w 209"/>
                <a:gd name="T45" fmla="*/ 86 h 182"/>
                <a:gd name="T46" fmla="*/ 8 w 209"/>
                <a:gd name="T47" fmla="*/ 169 h 182"/>
                <a:gd name="T48" fmla="*/ 21 w 209"/>
                <a:gd name="T49" fmla="*/ 182 h 182"/>
                <a:gd name="T50" fmla="*/ 34 w 209"/>
                <a:gd name="T51" fmla="*/ 169 h 182"/>
                <a:gd name="T52" fmla="*/ 34 w 209"/>
                <a:gd name="T53" fmla="*/ 91 h 182"/>
                <a:gd name="T54" fmla="*/ 46 w 209"/>
                <a:gd name="T55" fmla="*/ 78 h 182"/>
                <a:gd name="T56" fmla="*/ 50 w 209"/>
                <a:gd name="T57" fmla="*/ 58 h 182"/>
                <a:gd name="T58" fmla="*/ 89 w 209"/>
                <a:gd name="T59" fmla="*/ 73 h 182"/>
                <a:gd name="T60" fmla="*/ 90 w 209"/>
                <a:gd name="T61" fmla="*/ 73 h 182"/>
                <a:gd name="T62" fmla="*/ 99 w 209"/>
                <a:gd name="T63" fmla="*/ 67 h 182"/>
                <a:gd name="T64" fmla="*/ 131 w 209"/>
                <a:gd name="T65" fmla="*/ 56 h 182"/>
                <a:gd name="T66" fmla="*/ 136 w 209"/>
                <a:gd name="T67" fmla="*/ 78 h 182"/>
                <a:gd name="T68" fmla="*/ 145 w 209"/>
                <a:gd name="T69" fmla="*/ 90 h 182"/>
                <a:gd name="T70" fmla="*/ 151 w 209"/>
                <a:gd name="T71" fmla="*/ 90 h 182"/>
                <a:gd name="T72" fmla="*/ 159 w 209"/>
                <a:gd name="T73" fmla="*/ 81 h 182"/>
                <a:gd name="T74" fmla="*/ 147 w 209"/>
                <a:gd name="T75" fmla="*/ 41 h 182"/>
                <a:gd name="T76" fmla="*/ 150 w 209"/>
                <a:gd name="T77" fmla="*/ 40 h 182"/>
                <a:gd name="T78" fmla="*/ 163 w 209"/>
                <a:gd name="T79" fmla="*/ 83 h 182"/>
                <a:gd name="T80" fmla="*/ 154 w 209"/>
                <a:gd name="T81" fmla="*/ 93 h 182"/>
                <a:gd name="T82" fmla="*/ 135 w 209"/>
                <a:gd name="T83" fmla="*/ 93 h 182"/>
                <a:gd name="T84" fmla="*/ 135 w 209"/>
                <a:gd name="T85" fmla="*/ 147 h 182"/>
                <a:gd name="T86" fmla="*/ 209 w 209"/>
                <a:gd name="T87" fmla="*/ 147 h 182"/>
                <a:gd name="T88" fmla="*/ 209 w 209"/>
                <a:gd name="T89" fmla="*/ 93 h 182"/>
                <a:gd name="T90" fmla="*/ 191 w 209"/>
                <a:gd name="T91" fmla="*/ 93 h 182"/>
                <a:gd name="T92" fmla="*/ 160 w 209"/>
                <a:gd name="T93" fmla="*/ 93 h 182"/>
                <a:gd name="T94" fmla="*/ 165 w 209"/>
                <a:gd name="T95" fmla="*/ 89 h 182"/>
                <a:gd name="T96" fmla="*/ 172 w 209"/>
                <a:gd name="T97" fmla="*/ 92 h 182"/>
                <a:gd name="T98" fmla="*/ 174 w 209"/>
                <a:gd name="T99" fmla="*/ 92 h 182"/>
                <a:gd name="T100" fmla="*/ 179 w 209"/>
                <a:gd name="T101" fmla="*/ 89 h 182"/>
                <a:gd name="T102" fmla="*/ 184 w 209"/>
                <a:gd name="T103" fmla="*/ 93 h 182"/>
                <a:gd name="T104" fmla="*/ 160 w 209"/>
                <a:gd name="T105" fmla="*/ 9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82">
                  <a:moveTo>
                    <a:pt x="191" y="93"/>
                  </a:moveTo>
                  <a:cubicBezTo>
                    <a:pt x="190" y="88"/>
                    <a:pt x="186" y="84"/>
                    <a:pt x="182" y="83"/>
                  </a:cubicBezTo>
                  <a:cubicBezTo>
                    <a:pt x="182" y="82"/>
                    <a:pt x="182" y="81"/>
                    <a:pt x="182" y="80"/>
                  </a:cubicBezTo>
                  <a:cubicBezTo>
                    <a:pt x="181" y="74"/>
                    <a:pt x="166" y="15"/>
                    <a:pt x="166" y="15"/>
                  </a:cubicBezTo>
                  <a:cubicBezTo>
                    <a:pt x="163" y="5"/>
                    <a:pt x="15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5" y="0"/>
                    <a:pt x="142" y="1"/>
                  </a:cubicBezTo>
                  <a:cubicBezTo>
                    <a:pt x="140" y="1"/>
                    <a:pt x="137" y="3"/>
                    <a:pt x="137" y="3"/>
                  </a:cubicBezTo>
                  <a:cubicBezTo>
                    <a:pt x="131" y="6"/>
                    <a:pt x="125" y="12"/>
                    <a:pt x="124" y="20"/>
                  </a:cubicBezTo>
                  <a:cubicBezTo>
                    <a:pt x="124" y="20"/>
                    <a:pt x="124" y="20"/>
                    <a:pt x="124" y="21"/>
                  </a:cubicBezTo>
                  <a:cubicBezTo>
                    <a:pt x="122" y="32"/>
                    <a:pt x="120" y="40"/>
                    <a:pt x="117" y="43"/>
                  </a:cubicBezTo>
                  <a:cubicBezTo>
                    <a:pt x="113" y="47"/>
                    <a:pt x="105" y="48"/>
                    <a:pt x="90" y="48"/>
                  </a:cubicBezTo>
                  <a:cubicBezTo>
                    <a:pt x="86" y="48"/>
                    <a:pt x="83" y="50"/>
                    <a:pt x="82" y="53"/>
                  </a:cubicBezTo>
                  <a:cubicBezTo>
                    <a:pt x="73" y="51"/>
                    <a:pt x="67" y="48"/>
                    <a:pt x="65" y="45"/>
                  </a:cubicBezTo>
                  <a:cubicBezTo>
                    <a:pt x="61" y="41"/>
                    <a:pt x="60" y="33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12"/>
                    <a:pt x="51" y="6"/>
                    <a:pt x="44" y="3"/>
                  </a:cubicBezTo>
                  <a:cubicBezTo>
                    <a:pt x="44" y="3"/>
                    <a:pt x="42" y="1"/>
                    <a:pt x="39" y="1"/>
                  </a:cubicBezTo>
                  <a:cubicBezTo>
                    <a:pt x="37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15" y="5"/>
                    <a:pt x="13" y="15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3" y="82"/>
                    <a:pt x="8" y="86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6"/>
                    <a:pt x="14" y="182"/>
                    <a:pt x="21" y="182"/>
                  </a:cubicBezTo>
                  <a:cubicBezTo>
                    <a:pt x="29" y="182"/>
                    <a:pt x="34" y="176"/>
                    <a:pt x="34" y="16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0" y="89"/>
                    <a:pt x="44" y="85"/>
                    <a:pt x="46" y="7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7" y="66"/>
                    <a:pt x="68" y="70"/>
                    <a:pt x="89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4" y="73"/>
                    <a:pt x="98" y="71"/>
                    <a:pt x="99" y="67"/>
                  </a:cubicBezTo>
                  <a:cubicBezTo>
                    <a:pt x="115" y="66"/>
                    <a:pt x="125" y="63"/>
                    <a:pt x="131" y="56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7" y="84"/>
                    <a:pt x="141" y="88"/>
                    <a:pt x="145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3" y="86"/>
                    <a:pt x="155" y="83"/>
                    <a:pt x="159" y="81"/>
                  </a:cubicBezTo>
                  <a:cubicBezTo>
                    <a:pt x="156" y="66"/>
                    <a:pt x="151" y="50"/>
                    <a:pt x="147" y="41"/>
                  </a:cubicBezTo>
                  <a:cubicBezTo>
                    <a:pt x="145" y="36"/>
                    <a:pt x="148" y="35"/>
                    <a:pt x="150" y="40"/>
                  </a:cubicBezTo>
                  <a:cubicBezTo>
                    <a:pt x="152" y="45"/>
                    <a:pt x="160" y="68"/>
                    <a:pt x="163" y="83"/>
                  </a:cubicBezTo>
                  <a:cubicBezTo>
                    <a:pt x="158" y="84"/>
                    <a:pt x="155" y="88"/>
                    <a:pt x="154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93"/>
                    <a:pt x="209" y="93"/>
                    <a:pt x="209" y="93"/>
                  </a:cubicBezTo>
                  <a:lnTo>
                    <a:pt x="191" y="93"/>
                  </a:lnTo>
                  <a:close/>
                  <a:moveTo>
                    <a:pt x="160" y="93"/>
                  </a:moveTo>
                  <a:cubicBezTo>
                    <a:pt x="161" y="91"/>
                    <a:pt x="163" y="89"/>
                    <a:pt x="165" y="89"/>
                  </a:cubicBezTo>
                  <a:cubicBezTo>
                    <a:pt x="167" y="91"/>
                    <a:pt x="170" y="92"/>
                    <a:pt x="172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1"/>
                    <a:pt x="178" y="90"/>
                    <a:pt x="179" y="89"/>
                  </a:cubicBezTo>
                  <a:cubicBezTo>
                    <a:pt x="182" y="89"/>
                    <a:pt x="183" y="91"/>
                    <a:pt x="184" y="93"/>
                  </a:cubicBezTo>
                  <a:lnTo>
                    <a:pt x="16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 dirty="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</p:grpSp>
      <p:sp>
        <p:nvSpPr>
          <p:cNvPr id="13" name="Freeform 77"/>
          <p:cNvSpPr>
            <a:spLocks noEditPoints="1"/>
          </p:cNvSpPr>
          <p:nvPr/>
        </p:nvSpPr>
        <p:spPr bwMode="auto">
          <a:xfrm>
            <a:off x="6313170" y="3789045"/>
            <a:ext cx="887095" cy="857885"/>
          </a:xfrm>
          <a:custGeom>
            <a:avLst/>
            <a:gdLst>
              <a:gd name="T0" fmla="*/ 169 w 268"/>
              <a:gd name="T1" fmla="*/ 102 h 258"/>
              <a:gd name="T2" fmla="*/ 176 w 268"/>
              <a:gd name="T3" fmla="*/ 30 h 258"/>
              <a:gd name="T4" fmla="*/ 170 w 268"/>
              <a:gd name="T5" fmla="*/ 33 h 258"/>
              <a:gd name="T6" fmla="*/ 143 w 268"/>
              <a:gd name="T7" fmla="*/ 111 h 258"/>
              <a:gd name="T8" fmla="*/ 162 w 268"/>
              <a:gd name="T9" fmla="*/ 125 h 258"/>
              <a:gd name="T10" fmla="*/ 209 w 268"/>
              <a:gd name="T11" fmla="*/ 144 h 258"/>
              <a:gd name="T12" fmla="*/ 208 w 268"/>
              <a:gd name="T13" fmla="*/ 137 h 258"/>
              <a:gd name="T14" fmla="*/ 150 w 268"/>
              <a:gd name="T15" fmla="*/ 111 h 258"/>
              <a:gd name="T16" fmla="*/ 165 w 268"/>
              <a:gd name="T17" fmla="*/ 111 h 258"/>
              <a:gd name="T18" fmla="*/ 150 w 268"/>
              <a:gd name="T19" fmla="*/ 111 h 258"/>
              <a:gd name="T20" fmla="*/ 191 w 268"/>
              <a:gd name="T21" fmla="*/ 216 h 258"/>
              <a:gd name="T22" fmla="*/ 253 w 268"/>
              <a:gd name="T23" fmla="*/ 111 h 258"/>
              <a:gd name="T24" fmla="*/ 61 w 268"/>
              <a:gd name="T25" fmla="*/ 111 h 258"/>
              <a:gd name="T26" fmla="*/ 47 w 268"/>
              <a:gd name="T27" fmla="*/ 126 h 258"/>
              <a:gd name="T28" fmla="*/ 157 w 268"/>
              <a:gd name="T29" fmla="*/ 0 h 258"/>
              <a:gd name="T30" fmla="*/ 177 w 268"/>
              <a:gd name="T31" fmla="*/ 190 h 258"/>
              <a:gd name="T32" fmla="*/ 134 w 268"/>
              <a:gd name="T33" fmla="*/ 152 h 258"/>
              <a:gd name="T34" fmla="*/ 117 w 268"/>
              <a:gd name="T35" fmla="*/ 146 h 258"/>
              <a:gd name="T36" fmla="*/ 9 w 268"/>
              <a:gd name="T37" fmla="*/ 137 h 258"/>
              <a:gd name="T38" fmla="*/ 0 w 268"/>
              <a:gd name="T39" fmla="*/ 204 h 258"/>
              <a:gd name="T40" fmla="*/ 180 w 268"/>
              <a:gd name="T41" fmla="*/ 198 h 258"/>
              <a:gd name="T42" fmla="*/ 162 w 268"/>
              <a:gd name="T43" fmla="*/ 191 h 258"/>
              <a:gd name="T44" fmla="*/ 127 w 268"/>
              <a:gd name="T45" fmla="*/ 189 h 258"/>
              <a:gd name="T46" fmla="*/ 129 w 268"/>
              <a:gd name="T47" fmla="*/ 162 h 258"/>
              <a:gd name="T48" fmla="*/ 136 w 268"/>
              <a:gd name="T49" fmla="*/ 163 h 258"/>
              <a:gd name="T50" fmla="*/ 162 w 268"/>
              <a:gd name="T51" fmla="*/ 191 h 258"/>
              <a:gd name="T52" fmla="*/ 180 w 268"/>
              <a:gd name="T53" fmla="*/ 228 h 258"/>
              <a:gd name="T54" fmla="*/ 162 w 268"/>
              <a:gd name="T55" fmla="*/ 237 h 258"/>
              <a:gd name="T56" fmla="*/ 115 w 268"/>
              <a:gd name="T57" fmla="*/ 237 h 258"/>
              <a:gd name="T58" fmla="*/ 44 w 268"/>
              <a:gd name="T59" fmla="*/ 216 h 258"/>
              <a:gd name="T60" fmla="*/ 9 w 268"/>
              <a:gd name="T61" fmla="*/ 237 h 258"/>
              <a:gd name="T62" fmla="*/ 0 w 268"/>
              <a:gd name="T63" fmla="*/ 209 h 258"/>
              <a:gd name="T64" fmla="*/ 138 w 268"/>
              <a:gd name="T65" fmla="*/ 222 h 258"/>
              <a:gd name="T66" fmla="*/ 138 w 268"/>
              <a:gd name="T67" fmla="*/ 258 h 258"/>
              <a:gd name="T68" fmla="*/ 138 w 268"/>
              <a:gd name="T69" fmla="*/ 222 h 258"/>
              <a:gd name="T70" fmla="*/ 129 w 268"/>
              <a:gd name="T71" fmla="*/ 240 h 258"/>
              <a:gd name="T72" fmla="*/ 147 w 268"/>
              <a:gd name="T73" fmla="*/ 240 h 258"/>
              <a:gd name="T74" fmla="*/ 44 w 268"/>
              <a:gd name="T75" fmla="*/ 222 h 258"/>
              <a:gd name="T76" fmla="*/ 44 w 268"/>
              <a:gd name="T77" fmla="*/ 258 h 258"/>
              <a:gd name="T78" fmla="*/ 44 w 268"/>
              <a:gd name="T79" fmla="*/ 222 h 258"/>
              <a:gd name="T80" fmla="*/ 35 w 268"/>
              <a:gd name="T81" fmla="*/ 240 h 258"/>
              <a:gd name="T82" fmla="*/ 53 w 268"/>
              <a:gd name="T83" fmla="*/ 24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8" h="258">
                <a:moveTo>
                  <a:pt x="172" y="109"/>
                </a:moveTo>
                <a:cubicBezTo>
                  <a:pt x="171" y="106"/>
                  <a:pt x="170" y="104"/>
                  <a:pt x="169" y="102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80" y="33"/>
                  <a:pt x="178" y="30"/>
                  <a:pt x="176" y="30"/>
                </a:cubicBezTo>
                <a:cubicBezTo>
                  <a:pt x="176" y="30"/>
                  <a:pt x="176" y="30"/>
                  <a:pt x="176" y="30"/>
                </a:cubicBezTo>
                <a:cubicBezTo>
                  <a:pt x="173" y="29"/>
                  <a:pt x="171" y="30"/>
                  <a:pt x="170" y="33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46" y="100"/>
                  <a:pt x="143" y="105"/>
                  <a:pt x="143" y="111"/>
                </a:cubicBezTo>
                <a:cubicBezTo>
                  <a:pt x="143" y="119"/>
                  <a:pt x="149" y="125"/>
                  <a:pt x="157" y="125"/>
                </a:cubicBezTo>
                <a:cubicBezTo>
                  <a:pt x="159" y="125"/>
                  <a:pt x="160" y="125"/>
                  <a:pt x="162" y="125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5" y="147"/>
                  <a:pt x="207" y="146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10" y="142"/>
                  <a:pt x="210" y="139"/>
                  <a:pt x="208" y="137"/>
                </a:cubicBezTo>
                <a:cubicBezTo>
                  <a:pt x="172" y="109"/>
                  <a:pt x="172" y="109"/>
                  <a:pt x="172" y="109"/>
                </a:cubicBezTo>
                <a:moveTo>
                  <a:pt x="150" y="111"/>
                </a:moveTo>
                <a:cubicBezTo>
                  <a:pt x="150" y="107"/>
                  <a:pt x="153" y="103"/>
                  <a:pt x="157" y="103"/>
                </a:cubicBezTo>
                <a:cubicBezTo>
                  <a:pt x="161" y="103"/>
                  <a:pt x="165" y="107"/>
                  <a:pt x="165" y="111"/>
                </a:cubicBezTo>
                <a:cubicBezTo>
                  <a:pt x="165" y="115"/>
                  <a:pt x="161" y="118"/>
                  <a:pt x="157" y="118"/>
                </a:cubicBezTo>
                <a:cubicBezTo>
                  <a:pt x="153" y="118"/>
                  <a:pt x="150" y="115"/>
                  <a:pt x="150" y="111"/>
                </a:cubicBezTo>
                <a:moveTo>
                  <a:pt x="268" y="111"/>
                </a:moveTo>
                <a:cubicBezTo>
                  <a:pt x="268" y="160"/>
                  <a:pt x="236" y="202"/>
                  <a:pt x="191" y="216"/>
                </a:cubicBezTo>
                <a:cubicBezTo>
                  <a:pt x="191" y="200"/>
                  <a:pt x="191" y="200"/>
                  <a:pt x="191" y="200"/>
                </a:cubicBezTo>
                <a:cubicBezTo>
                  <a:pt x="227" y="187"/>
                  <a:pt x="253" y="151"/>
                  <a:pt x="253" y="111"/>
                </a:cubicBezTo>
                <a:cubicBezTo>
                  <a:pt x="253" y="58"/>
                  <a:pt x="210" y="15"/>
                  <a:pt x="157" y="15"/>
                </a:cubicBezTo>
                <a:cubicBezTo>
                  <a:pt x="104" y="15"/>
                  <a:pt x="61" y="58"/>
                  <a:pt x="61" y="111"/>
                </a:cubicBezTo>
                <a:cubicBezTo>
                  <a:pt x="61" y="116"/>
                  <a:pt x="62" y="121"/>
                  <a:pt x="63" y="126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21"/>
                  <a:pt x="46" y="116"/>
                  <a:pt x="46" y="111"/>
                </a:cubicBezTo>
                <a:cubicBezTo>
                  <a:pt x="46" y="49"/>
                  <a:pt x="96" y="0"/>
                  <a:pt x="157" y="0"/>
                </a:cubicBezTo>
                <a:cubicBezTo>
                  <a:pt x="218" y="0"/>
                  <a:pt x="268" y="49"/>
                  <a:pt x="268" y="111"/>
                </a:cubicBezTo>
                <a:moveTo>
                  <a:pt x="177" y="190"/>
                </a:moveTo>
                <a:cubicBezTo>
                  <a:pt x="142" y="156"/>
                  <a:pt x="142" y="156"/>
                  <a:pt x="142" y="156"/>
                </a:cubicBezTo>
                <a:cubicBezTo>
                  <a:pt x="140" y="154"/>
                  <a:pt x="137" y="152"/>
                  <a:pt x="134" y="15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7" y="141"/>
                  <a:pt x="113" y="137"/>
                  <a:pt x="108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4" y="137"/>
                  <a:pt x="0" y="141"/>
                  <a:pt x="0" y="146"/>
                </a:cubicBezTo>
                <a:cubicBezTo>
                  <a:pt x="0" y="204"/>
                  <a:pt x="0" y="204"/>
                  <a:pt x="0" y="204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0" y="198"/>
                  <a:pt x="180" y="198"/>
                  <a:pt x="180" y="198"/>
                </a:cubicBezTo>
                <a:cubicBezTo>
                  <a:pt x="180" y="195"/>
                  <a:pt x="179" y="192"/>
                  <a:pt x="177" y="190"/>
                </a:cubicBezTo>
                <a:moveTo>
                  <a:pt x="162" y="191"/>
                </a:moveTo>
                <a:cubicBezTo>
                  <a:pt x="129" y="191"/>
                  <a:pt x="129" y="191"/>
                  <a:pt x="129" y="191"/>
                </a:cubicBezTo>
                <a:cubicBezTo>
                  <a:pt x="128" y="191"/>
                  <a:pt x="127" y="190"/>
                  <a:pt x="127" y="189"/>
                </a:cubicBezTo>
                <a:cubicBezTo>
                  <a:pt x="127" y="164"/>
                  <a:pt x="127" y="164"/>
                  <a:pt x="127" y="164"/>
                </a:cubicBezTo>
                <a:cubicBezTo>
                  <a:pt x="127" y="163"/>
                  <a:pt x="128" y="162"/>
                  <a:pt x="129" y="162"/>
                </a:cubicBezTo>
                <a:cubicBezTo>
                  <a:pt x="135" y="162"/>
                  <a:pt x="135" y="162"/>
                  <a:pt x="135" y="162"/>
                </a:cubicBezTo>
                <a:cubicBezTo>
                  <a:pt x="136" y="163"/>
                  <a:pt x="136" y="163"/>
                  <a:pt x="136" y="163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64" y="189"/>
                  <a:pt x="163" y="191"/>
                  <a:pt x="162" y="191"/>
                </a:cubicBezTo>
                <a:moveTo>
                  <a:pt x="180" y="209"/>
                </a:moveTo>
                <a:cubicBezTo>
                  <a:pt x="180" y="228"/>
                  <a:pt x="180" y="228"/>
                  <a:pt x="180" y="228"/>
                </a:cubicBezTo>
                <a:cubicBezTo>
                  <a:pt x="180" y="233"/>
                  <a:pt x="176" y="237"/>
                  <a:pt x="171" y="237"/>
                </a:cubicBezTo>
                <a:cubicBezTo>
                  <a:pt x="162" y="237"/>
                  <a:pt x="162" y="237"/>
                  <a:pt x="162" y="237"/>
                </a:cubicBezTo>
                <a:cubicBezTo>
                  <a:pt x="160" y="225"/>
                  <a:pt x="150" y="216"/>
                  <a:pt x="138" y="216"/>
                </a:cubicBezTo>
                <a:cubicBezTo>
                  <a:pt x="126" y="216"/>
                  <a:pt x="117" y="225"/>
                  <a:pt x="115" y="237"/>
                </a:cubicBezTo>
                <a:cubicBezTo>
                  <a:pt x="68" y="237"/>
                  <a:pt x="68" y="237"/>
                  <a:pt x="68" y="237"/>
                </a:cubicBezTo>
                <a:cubicBezTo>
                  <a:pt x="66" y="225"/>
                  <a:pt x="56" y="216"/>
                  <a:pt x="44" y="216"/>
                </a:cubicBezTo>
                <a:cubicBezTo>
                  <a:pt x="32" y="216"/>
                  <a:pt x="22" y="225"/>
                  <a:pt x="21" y="237"/>
                </a:cubicBezTo>
                <a:cubicBezTo>
                  <a:pt x="9" y="237"/>
                  <a:pt x="9" y="237"/>
                  <a:pt x="9" y="237"/>
                </a:cubicBezTo>
                <a:cubicBezTo>
                  <a:pt x="4" y="237"/>
                  <a:pt x="0" y="233"/>
                  <a:pt x="0" y="228"/>
                </a:cubicBezTo>
                <a:cubicBezTo>
                  <a:pt x="0" y="209"/>
                  <a:pt x="0" y="209"/>
                  <a:pt x="0" y="209"/>
                </a:cubicBezTo>
                <a:cubicBezTo>
                  <a:pt x="180" y="209"/>
                  <a:pt x="180" y="209"/>
                  <a:pt x="180" y="209"/>
                </a:cubicBezTo>
                <a:moveTo>
                  <a:pt x="138" y="222"/>
                </a:moveTo>
                <a:cubicBezTo>
                  <a:pt x="129" y="222"/>
                  <a:pt x="120" y="230"/>
                  <a:pt x="120" y="240"/>
                </a:cubicBezTo>
                <a:cubicBezTo>
                  <a:pt x="120" y="250"/>
                  <a:pt x="129" y="258"/>
                  <a:pt x="138" y="258"/>
                </a:cubicBezTo>
                <a:cubicBezTo>
                  <a:pt x="148" y="258"/>
                  <a:pt x="156" y="250"/>
                  <a:pt x="156" y="240"/>
                </a:cubicBezTo>
                <a:cubicBezTo>
                  <a:pt x="156" y="230"/>
                  <a:pt x="148" y="222"/>
                  <a:pt x="138" y="222"/>
                </a:cubicBezTo>
                <a:moveTo>
                  <a:pt x="138" y="249"/>
                </a:moveTo>
                <a:cubicBezTo>
                  <a:pt x="133" y="249"/>
                  <a:pt x="129" y="245"/>
                  <a:pt x="129" y="240"/>
                </a:cubicBezTo>
                <a:cubicBezTo>
                  <a:pt x="129" y="235"/>
                  <a:pt x="133" y="231"/>
                  <a:pt x="138" y="231"/>
                </a:cubicBezTo>
                <a:cubicBezTo>
                  <a:pt x="143" y="231"/>
                  <a:pt x="147" y="235"/>
                  <a:pt x="147" y="240"/>
                </a:cubicBezTo>
                <a:cubicBezTo>
                  <a:pt x="147" y="245"/>
                  <a:pt x="143" y="249"/>
                  <a:pt x="138" y="249"/>
                </a:cubicBezTo>
                <a:moveTo>
                  <a:pt x="44" y="222"/>
                </a:moveTo>
                <a:cubicBezTo>
                  <a:pt x="34" y="222"/>
                  <a:pt x="26" y="230"/>
                  <a:pt x="26" y="240"/>
                </a:cubicBezTo>
                <a:cubicBezTo>
                  <a:pt x="26" y="250"/>
                  <a:pt x="34" y="258"/>
                  <a:pt x="44" y="258"/>
                </a:cubicBezTo>
                <a:cubicBezTo>
                  <a:pt x="54" y="258"/>
                  <a:pt x="62" y="250"/>
                  <a:pt x="62" y="240"/>
                </a:cubicBezTo>
                <a:cubicBezTo>
                  <a:pt x="62" y="230"/>
                  <a:pt x="54" y="222"/>
                  <a:pt x="44" y="222"/>
                </a:cubicBezTo>
                <a:moveTo>
                  <a:pt x="44" y="249"/>
                </a:moveTo>
                <a:cubicBezTo>
                  <a:pt x="39" y="249"/>
                  <a:pt x="35" y="245"/>
                  <a:pt x="35" y="240"/>
                </a:cubicBezTo>
                <a:cubicBezTo>
                  <a:pt x="35" y="235"/>
                  <a:pt x="39" y="231"/>
                  <a:pt x="44" y="231"/>
                </a:cubicBezTo>
                <a:cubicBezTo>
                  <a:pt x="49" y="231"/>
                  <a:pt x="53" y="235"/>
                  <a:pt x="53" y="240"/>
                </a:cubicBezTo>
                <a:cubicBezTo>
                  <a:pt x="53" y="245"/>
                  <a:pt x="49" y="249"/>
                  <a:pt x="44" y="249"/>
                </a:cubicBezTo>
              </a:path>
            </a:pathLst>
          </a:custGeom>
          <a:solidFill>
            <a:srgbClr val="FFDE0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313170" y="2299335"/>
            <a:ext cx="887095" cy="892810"/>
            <a:chOff x="4554538" y="4102100"/>
            <a:chExt cx="495300" cy="498475"/>
          </a:xfrm>
          <a:solidFill>
            <a:srgbClr val="00B050"/>
          </a:solidFill>
        </p:grpSpPr>
        <p:sp>
          <p:nvSpPr>
            <p:cNvPr id="32" name="Freeform 90"/>
            <p:cNvSpPr/>
            <p:nvPr/>
          </p:nvSpPr>
          <p:spPr bwMode="auto">
            <a:xfrm>
              <a:off x="4554538" y="4154487"/>
              <a:ext cx="446088" cy="446088"/>
            </a:xfrm>
            <a:custGeom>
              <a:avLst/>
              <a:gdLst>
                <a:gd name="T0" fmla="*/ 104 w 208"/>
                <a:gd name="T1" fmla="*/ 208 h 208"/>
                <a:gd name="T2" fmla="*/ 208 w 208"/>
                <a:gd name="T3" fmla="*/ 104 h 208"/>
                <a:gd name="T4" fmla="*/ 196 w 208"/>
                <a:gd name="T5" fmla="*/ 55 h 208"/>
                <a:gd name="T6" fmla="*/ 194 w 208"/>
                <a:gd name="T7" fmla="*/ 55 h 208"/>
                <a:gd name="T8" fmla="*/ 192 w 208"/>
                <a:gd name="T9" fmla="*/ 55 h 208"/>
                <a:gd name="T10" fmla="*/ 179 w 208"/>
                <a:gd name="T11" fmla="*/ 54 h 208"/>
                <a:gd name="T12" fmla="*/ 169 w 208"/>
                <a:gd name="T13" fmla="*/ 63 h 208"/>
                <a:gd name="T14" fmla="*/ 181 w 208"/>
                <a:gd name="T15" fmla="*/ 104 h 208"/>
                <a:gd name="T16" fmla="*/ 104 w 208"/>
                <a:gd name="T17" fmla="*/ 180 h 208"/>
                <a:gd name="T18" fmla="*/ 28 w 208"/>
                <a:gd name="T19" fmla="*/ 104 h 208"/>
                <a:gd name="T20" fmla="*/ 104 w 208"/>
                <a:gd name="T21" fmla="*/ 27 h 208"/>
                <a:gd name="T22" fmla="*/ 145 w 208"/>
                <a:gd name="T23" fmla="*/ 39 h 208"/>
                <a:gd name="T24" fmla="*/ 153 w 208"/>
                <a:gd name="T25" fmla="*/ 30 h 208"/>
                <a:gd name="T26" fmla="*/ 152 w 208"/>
                <a:gd name="T27" fmla="*/ 15 h 208"/>
                <a:gd name="T28" fmla="*/ 152 w 208"/>
                <a:gd name="T29" fmla="*/ 11 h 208"/>
                <a:gd name="T30" fmla="*/ 104 w 208"/>
                <a:gd name="T31" fmla="*/ 0 h 208"/>
                <a:gd name="T32" fmla="*/ 0 w 208"/>
                <a:gd name="T33" fmla="*/ 104 h 208"/>
                <a:gd name="T34" fmla="*/ 104 w 208"/>
                <a:gd name="T3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33" name="Freeform 91"/>
            <p:cNvSpPr/>
            <p:nvPr/>
          </p:nvSpPr>
          <p:spPr bwMode="auto">
            <a:xfrm>
              <a:off x="4668838" y="4265612"/>
              <a:ext cx="217488" cy="220663"/>
            </a:xfrm>
            <a:custGeom>
              <a:avLst/>
              <a:gdLst>
                <a:gd name="T0" fmla="*/ 51 w 102"/>
                <a:gd name="T1" fmla="*/ 25 h 103"/>
                <a:gd name="T2" fmla="*/ 53 w 102"/>
                <a:gd name="T3" fmla="*/ 25 h 103"/>
                <a:gd name="T4" fmla="*/ 73 w 102"/>
                <a:gd name="T5" fmla="*/ 6 h 103"/>
                <a:gd name="T6" fmla="*/ 73 w 102"/>
                <a:gd name="T7" fmla="*/ 5 h 103"/>
                <a:gd name="T8" fmla="*/ 51 w 102"/>
                <a:gd name="T9" fmla="*/ 0 h 103"/>
                <a:gd name="T10" fmla="*/ 0 w 102"/>
                <a:gd name="T11" fmla="*/ 52 h 103"/>
                <a:gd name="T12" fmla="*/ 51 w 102"/>
                <a:gd name="T13" fmla="*/ 103 h 103"/>
                <a:gd name="T14" fmla="*/ 102 w 102"/>
                <a:gd name="T15" fmla="*/ 52 h 103"/>
                <a:gd name="T16" fmla="*/ 98 w 102"/>
                <a:gd name="T17" fmla="*/ 30 h 103"/>
                <a:gd name="T18" fmla="*/ 97 w 102"/>
                <a:gd name="T19" fmla="*/ 30 h 103"/>
                <a:gd name="T20" fmla="*/ 78 w 102"/>
                <a:gd name="T21" fmla="*/ 50 h 103"/>
                <a:gd name="T22" fmla="*/ 78 w 102"/>
                <a:gd name="T23" fmla="*/ 52 h 103"/>
                <a:gd name="T24" fmla="*/ 51 w 102"/>
                <a:gd name="T25" fmla="*/ 79 h 103"/>
                <a:gd name="T26" fmla="*/ 24 w 102"/>
                <a:gd name="T27" fmla="*/ 52 h 103"/>
                <a:gd name="T28" fmla="*/ 51 w 102"/>
                <a:gd name="T29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03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  <p:sp>
          <p:nvSpPr>
            <p:cNvPr id="34" name="Freeform 92"/>
            <p:cNvSpPr/>
            <p:nvPr/>
          </p:nvSpPr>
          <p:spPr bwMode="auto">
            <a:xfrm>
              <a:off x="4776788" y="4102100"/>
              <a:ext cx="273050" cy="273050"/>
            </a:xfrm>
            <a:custGeom>
              <a:avLst/>
              <a:gdLst>
                <a:gd name="T0" fmla="*/ 107 w 127"/>
                <a:gd name="T1" fmla="*/ 35 h 127"/>
                <a:gd name="T2" fmla="*/ 114 w 127"/>
                <a:gd name="T3" fmla="*/ 29 h 127"/>
                <a:gd name="T4" fmla="*/ 114 w 127"/>
                <a:gd name="T5" fmla="*/ 19 h 127"/>
                <a:gd name="T6" fmla="*/ 109 w 127"/>
                <a:gd name="T7" fmla="*/ 14 h 127"/>
                <a:gd name="T8" fmla="*/ 104 w 127"/>
                <a:gd name="T9" fmla="*/ 12 h 127"/>
                <a:gd name="T10" fmla="*/ 99 w 127"/>
                <a:gd name="T11" fmla="*/ 14 h 127"/>
                <a:gd name="T12" fmla="*/ 92 w 127"/>
                <a:gd name="T13" fmla="*/ 21 h 127"/>
                <a:gd name="T14" fmla="*/ 91 w 127"/>
                <a:gd name="T15" fmla="*/ 3 h 127"/>
                <a:gd name="T16" fmla="*/ 88 w 127"/>
                <a:gd name="T17" fmla="*/ 0 h 127"/>
                <a:gd name="T18" fmla="*/ 87 w 127"/>
                <a:gd name="T19" fmla="*/ 1 h 127"/>
                <a:gd name="T20" fmla="*/ 59 w 127"/>
                <a:gd name="T21" fmla="*/ 29 h 127"/>
                <a:gd name="T22" fmla="*/ 55 w 127"/>
                <a:gd name="T23" fmla="*/ 38 h 127"/>
                <a:gd name="T24" fmla="*/ 55 w 127"/>
                <a:gd name="T25" fmla="*/ 39 h 127"/>
                <a:gd name="T26" fmla="*/ 57 w 127"/>
                <a:gd name="T27" fmla="*/ 57 h 127"/>
                <a:gd name="T28" fmla="*/ 47 w 127"/>
                <a:gd name="T29" fmla="*/ 67 h 127"/>
                <a:gd name="T30" fmla="*/ 29 w 127"/>
                <a:gd name="T31" fmla="*/ 85 h 127"/>
                <a:gd name="T32" fmla="*/ 28 w 127"/>
                <a:gd name="T33" fmla="*/ 85 h 127"/>
                <a:gd name="T34" fmla="*/ 11 w 127"/>
                <a:gd name="T35" fmla="*/ 103 h 127"/>
                <a:gd name="T36" fmla="*/ 3 w 127"/>
                <a:gd name="T37" fmla="*/ 111 h 127"/>
                <a:gd name="T38" fmla="*/ 1 w 127"/>
                <a:gd name="T39" fmla="*/ 114 h 127"/>
                <a:gd name="T40" fmla="*/ 1 w 127"/>
                <a:gd name="T41" fmla="*/ 121 h 127"/>
                <a:gd name="T42" fmla="*/ 7 w 127"/>
                <a:gd name="T43" fmla="*/ 127 h 127"/>
                <a:gd name="T44" fmla="*/ 7 w 127"/>
                <a:gd name="T45" fmla="*/ 127 h 127"/>
                <a:gd name="T46" fmla="*/ 13 w 127"/>
                <a:gd name="T47" fmla="*/ 127 h 127"/>
                <a:gd name="T48" fmla="*/ 17 w 127"/>
                <a:gd name="T49" fmla="*/ 125 h 127"/>
                <a:gd name="T50" fmla="*/ 72 w 127"/>
                <a:gd name="T51" fmla="*/ 70 h 127"/>
                <a:gd name="T52" fmla="*/ 88 w 127"/>
                <a:gd name="T53" fmla="*/ 72 h 127"/>
                <a:gd name="T54" fmla="*/ 89 w 127"/>
                <a:gd name="T55" fmla="*/ 72 h 127"/>
                <a:gd name="T56" fmla="*/ 90 w 127"/>
                <a:gd name="T57" fmla="*/ 72 h 127"/>
                <a:gd name="T58" fmla="*/ 98 w 127"/>
                <a:gd name="T59" fmla="*/ 68 h 127"/>
                <a:gd name="T60" fmla="*/ 126 w 127"/>
                <a:gd name="T61" fmla="*/ 40 h 127"/>
                <a:gd name="T62" fmla="*/ 124 w 127"/>
                <a:gd name="T63" fmla="*/ 36 h 127"/>
                <a:gd name="T64" fmla="*/ 107 w 127"/>
                <a:gd name="T65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字体管家棉花糖" panose="00020600040101010101" charset="-122"/>
                <a:ea typeface="字体管家棉花糖" panose="00020600040101010101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300595" y="2315845"/>
            <a:ext cx="3105150" cy="1326515"/>
            <a:chOff x="1396587" y="1724418"/>
            <a:chExt cx="2369356" cy="1012372"/>
          </a:xfrm>
        </p:grpSpPr>
        <p:sp>
          <p:nvSpPr>
            <p:cNvPr id="106" name="文本框 901"/>
            <p:cNvSpPr txBox="1"/>
            <p:nvPr/>
          </p:nvSpPr>
          <p:spPr>
            <a:xfrm>
              <a:off x="1396587" y="1998075"/>
              <a:ext cx="2369356" cy="73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07" name="文本框 902"/>
            <p:cNvSpPr txBox="1"/>
            <p:nvPr/>
          </p:nvSpPr>
          <p:spPr>
            <a:xfrm>
              <a:off x="1396587" y="1724418"/>
              <a:ext cx="1709074" cy="32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n-ea"/>
                  <a:sym typeface="+mn-lt"/>
                </a:rPr>
                <a:t>单击此处添加文字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00265" y="3761740"/>
            <a:ext cx="3105150" cy="1326515"/>
            <a:chOff x="1396587" y="1724418"/>
            <a:chExt cx="2369356" cy="1012372"/>
          </a:xfrm>
        </p:grpSpPr>
        <p:sp>
          <p:nvSpPr>
            <p:cNvPr id="29" name="文本框 901"/>
            <p:cNvSpPr txBox="1"/>
            <p:nvPr/>
          </p:nvSpPr>
          <p:spPr>
            <a:xfrm>
              <a:off x="1396587" y="1998075"/>
              <a:ext cx="2369356" cy="73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5" name="文本框 902"/>
            <p:cNvSpPr txBox="1"/>
            <p:nvPr/>
          </p:nvSpPr>
          <p:spPr>
            <a:xfrm>
              <a:off x="1396587" y="1724418"/>
              <a:ext cx="1709074" cy="32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n-ea"/>
                  <a:sym typeface="+mn-lt"/>
                </a:rPr>
                <a:t>单击此处添加文字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00265" y="5256530"/>
            <a:ext cx="3105150" cy="1326515"/>
            <a:chOff x="1396587" y="1724418"/>
            <a:chExt cx="2369356" cy="1012372"/>
          </a:xfrm>
        </p:grpSpPr>
        <p:sp>
          <p:nvSpPr>
            <p:cNvPr id="37" name="文本框 901"/>
            <p:cNvSpPr txBox="1"/>
            <p:nvPr/>
          </p:nvSpPr>
          <p:spPr>
            <a:xfrm>
              <a:off x="1396587" y="1998075"/>
              <a:ext cx="2369356" cy="738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8" name="文本框 902"/>
            <p:cNvSpPr txBox="1"/>
            <p:nvPr/>
          </p:nvSpPr>
          <p:spPr>
            <a:xfrm>
              <a:off x="1396587" y="1724418"/>
              <a:ext cx="1709074" cy="295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n-ea"/>
                  <a:sym typeface="+mn-lt"/>
                </a:rPr>
                <a:t>单击此处添加文字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30195" y="5285740"/>
            <a:ext cx="2720975" cy="918845"/>
            <a:chOff x="4864" y="7067"/>
            <a:chExt cx="4285" cy="1447"/>
          </a:xfrm>
        </p:grpSpPr>
        <p:sp>
          <p:nvSpPr>
            <p:cNvPr id="92" name="淘宝网chenying0907出品 91"/>
            <p:cNvSpPr/>
            <p:nvPr/>
          </p:nvSpPr>
          <p:spPr>
            <a:xfrm>
              <a:off x="4864" y="7067"/>
              <a:ext cx="4285" cy="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zh-CN" altLang="en-US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这里填写小标题</a:t>
              </a:r>
            </a:p>
          </p:txBody>
        </p:sp>
        <p:sp>
          <p:nvSpPr>
            <p:cNvPr id="4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5130" y="7816"/>
              <a:ext cx="3825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-9525" y="2283171"/>
            <a:ext cx="12184380" cy="3038200"/>
            <a:chOff x="0" y="1939"/>
            <a:chExt cx="14400" cy="3591"/>
          </a:xfrm>
        </p:grpSpPr>
        <p:sp>
          <p:nvSpPr>
            <p:cNvPr id="55" name="Rectangle 54"/>
            <p:cNvSpPr/>
            <p:nvPr/>
          </p:nvSpPr>
          <p:spPr>
            <a:xfrm>
              <a:off x="10800" y="2568"/>
              <a:ext cx="3600" cy="2400"/>
            </a:xfrm>
            <a:prstGeom prst="rect">
              <a:avLst/>
            </a:prstGeom>
            <a:solidFill>
              <a:srgbClr val="FFDE0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98"/>
            <p:cNvGrpSpPr/>
            <p:nvPr/>
          </p:nvGrpSpPr>
          <p:grpSpPr>
            <a:xfrm>
              <a:off x="7200" y="2568"/>
              <a:ext cx="3964" cy="2400"/>
              <a:chOff x="4572000" y="1605014"/>
              <a:chExt cx="2517228" cy="1524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572000" y="1605014"/>
                <a:ext cx="2286000" cy="15240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5400000">
                <a:off x="6783114" y="2594300"/>
                <a:ext cx="381000" cy="231228"/>
              </a:xfrm>
              <a:prstGeom prst="triangl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" name="Group 97"/>
            <p:cNvGrpSpPr/>
            <p:nvPr/>
          </p:nvGrpSpPr>
          <p:grpSpPr>
            <a:xfrm>
              <a:off x="3595" y="2568"/>
              <a:ext cx="3969" cy="2400"/>
              <a:chOff x="2283141" y="1605014"/>
              <a:chExt cx="2520087" cy="15240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283141" y="1605014"/>
                <a:ext cx="2286000" cy="1524000"/>
              </a:xfrm>
              <a:prstGeom prst="rect">
                <a:avLst/>
              </a:prstGeom>
              <a:solidFill>
                <a:srgbClr val="FFDE0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5400000">
                <a:off x="4497114" y="1832300"/>
                <a:ext cx="381000" cy="231228"/>
              </a:xfrm>
              <a:prstGeom prst="triangle">
                <a:avLst/>
              </a:prstGeom>
              <a:solidFill>
                <a:srgbClr val="15AA9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96"/>
            <p:cNvGrpSpPr/>
            <p:nvPr/>
          </p:nvGrpSpPr>
          <p:grpSpPr>
            <a:xfrm>
              <a:off x="0" y="2568"/>
              <a:ext cx="3960" cy="2400"/>
              <a:chOff x="0" y="1605014"/>
              <a:chExt cx="2514600" cy="15240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0" y="1605014"/>
                <a:ext cx="2286000" cy="15240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5400000">
                <a:off x="2208486" y="2594300"/>
                <a:ext cx="381000" cy="231228"/>
              </a:xfrm>
              <a:prstGeom prst="triangl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86"/>
            <p:cNvGrpSpPr/>
            <p:nvPr/>
          </p:nvGrpSpPr>
          <p:grpSpPr>
            <a:xfrm>
              <a:off x="1189" y="1939"/>
              <a:ext cx="1221" cy="1222"/>
              <a:chOff x="755206" y="1306086"/>
              <a:chExt cx="775588" cy="776236"/>
            </a:xfrm>
          </p:grpSpPr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755206" y="1306086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2" name="Freeform 103"/>
              <p:cNvSpPr>
                <a:spLocks noEditPoints="1"/>
              </p:cNvSpPr>
              <p:nvPr/>
            </p:nvSpPr>
            <p:spPr bwMode="auto">
              <a:xfrm>
                <a:off x="990600" y="1469792"/>
                <a:ext cx="304800" cy="448826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94"/>
            <p:cNvGrpSpPr/>
            <p:nvPr/>
          </p:nvGrpSpPr>
          <p:grpSpPr>
            <a:xfrm>
              <a:off x="11989" y="4308"/>
              <a:ext cx="1221" cy="1222"/>
              <a:chOff x="7613206" y="2972375"/>
              <a:chExt cx="775588" cy="776236"/>
            </a:xfrm>
          </p:grpSpPr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7613206" y="2972375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DE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5" name="Freeform 152"/>
              <p:cNvSpPr>
                <a:spLocks noEditPoints="1"/>
              </p:cNvSpPr>
              <p:nvPr/>
            </p:nvSpPr>
            <p:spPr bwMode="auto">
              <a:xfrm>
                <a:off x="7818055" y="3191427"/>
                <a:ext cx="365892" cy="338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FFDE05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91"/>
            <p:cNvGrpSpPr/>
            <p:nvPr/>
          </p:nvGrpSpPr>
          <p:grpSpPr>
            <a:xfrm>
              <a:off x="8389" y="1939"/>
              <a:ext cx="1221" cy="1222"/>
              <a:chOff x="5327206" y="2869432"/>
              <a:chExt cx="775588" cy="776236"/>
            </a:xfrm>
          </p:grpSpPr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5327206" y="2869432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5562601" y="3028951"/>
                <a:ext cx="304800" cy="457200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95"/>
            <p:cNvGrpSpPr/>
            <p:nvPr/>
          </p:nvGrpSpPr>
          <p:grpSpPr>
            <a:xfrm>
              <a:off x="4789" y="4308"/>
              <a:ext cx="1221" cy="1222"/>
              <a:chOff x="3058045" y="2972375"/>
              <a:chExt cx="775588" cy="776236"/>
            </a:xfrm>
          </p:grpSpPr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3058045" y="2972375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DE0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rgbClr val="FFFFFF"/>
                  </a:solidFill>
                  <a:latin typeface="Roboto Medium" charset="0"/>
                </a:endParaRPr>
              </a:p>
            </p:txBody>
          </p:sp>
          <p:sp>
            <p:nvSpPr>
              <p:cNvPr id="83" name="Freeform 52"/>
              <p:cNvSpPr>
                <a:spLocks noEditPoints="1"/>
              </p:cNvSpPr>
              <p:nvPr/>
            </p:nvSpPr>
            <p:spPr bwMode="auto">
              <a:xfrm>
                <a:off x="3288692" y="3191425"/>
                <a:ext cx="314294" cy="338136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FFDE05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8335" y="3277235"/>
            <a:ext cx="1731010" cy="1450975"/>
            <a:chOff x="2878" y="6820"/>
            <a:chExt cx="2726" cy="2285"/>
          </a:xfrm>
        </p:grpSpPr>
        <p:sp>
          <p:nvSpPr>
            <p:cNvPr id="20" name="文本框 13"/>
            <p:cNvSpPr txBox="1"/>
            <p:nvPr/>
          </p:nvSpPr>
          <p:spPr>
            <a:xfrm>
              <a:off x="2878" y="7396"/>
              <a:ext cx="2726" cy="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</a:t>
              </a: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89985" y="3004185"/>
            <a:ext cx="1731010" cy="1450975"/>
            <a:chOff x="2878" y="6820"/>
            <a:chExt cx="2726" cy="2285"/>
          </a:xfrm>
        </p:grpSpPr>
        <p:sp>
          <p:nvSpPr>
            <p:cNvPr id="15" name="文本框 13"/>
            <p:cNvSpPr txBox="1"/>
            <p:nvPr/>
          </p:nvSpPr>
          <p:spPr>
            <a:xfrm>
              <a:off x="2878" y="7396"/>
              <a:ext cx="2726" cy="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</a:t>
              </a:r>
            </a:p>
          </p:txBody>
        </p:sp>
        <p:sp>
          <p:nvSpPr>
            <p:cNvPr id="17" name="文本框 15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687560" y="2983230"/>
            <a:ext cx="1731010" cy="1450975"/>
            <a:chOff x="2878" y="6820"/>
            <a:chExt cx="2726" cy="2285"/>
          </a:xfrm>
        </p:grpSpPr>
        <p:sp>
          <p:nvSpPr>
            <p:cNvPr id="19" name="文本框 13"/>
            <p:cNvSpPr txBox="1"/>
            <p:nvPr/>
          </p:nvSpPr>
          <p:spPr>
            <a:xfrm>
              <a:off x="2878" y="7396"/>
              <a:ext cx="2726" cy="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</a:t>
              </a:r>
              <a:r>
                <a:rPr lang="zh-CN" altLang="en-US" sz="16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</a:t>
              </a:r>
            </a:p>
          </p:txBody>
        </p:sp>
        <p:sp>
          <p:nvSpPr>
            <p:cNvPr id="22" name="文本框 15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39255" y="3317240"/>
            <a:ext cx="1731010" cy="1450975"/>
            <a:chOff x="2878" y="6820"/>
            <a:chExt cx="2726" cy="2285"/>
          </a:xfrm>
        </p:grpSpPr>
        <p:sp>
          <p:nvSpPr>
            <p:cNvPr id="24" name="文本框 13"/>
            <p:cNvSpPr txBox="1"/>
            <p:nvPr/>
          </p:nvSpPr>
          <p:spPr>
            <a:xfrm>
              <a:off x="2878" y="7396"/>
              <a:ext cx="2726" cy="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点击添加文字说明详情介绍点击添加文字说明详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介</a:t>
              </a: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3318" y="6820"/>
              <a:ext cx="2087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</a:t>
              </a:r>
              <a:r>
                <a:rPr lang="zh-CN" altLang="en-US" sz="20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标题</a:t>
              </a:r>
            </a:p>
          </p:txBody>
        </p:sp>
      </p:grpSp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0" y="1112877"/>
            <a:ext cx="12174220" cy="5679650"/>
            <a:chOff x="0" y="1382"/>
            <a:chExt cx="14400" cy="6718"/>
          </a:xfrm>
        </p:grpSpPr>
        <p:sp>
          <p:nvSpPr>
            <p:cNvPr id="8" name="Freeform 6"/>
            <p:cNvSpPr/>
            <p:nvPr/>
          </p:nvSpPr>
          <p:spPr bwMode="auto">
            <a:xfrm>
              <a:off x="0" y="3921"/>
              <a:ext cx="14400" cy="4179"/>
            </a:xfrm>
            <a:custGeom>
              <a:avLst/>
              <a:gdLst>
                <a:gd name="T0" fmla="*/ 3078 w 4268"/>
                <a:gd name="T1" fmla="*/ 3 h 1326"/>
                <a:gd name="T2" fmla="*/ 3355 w 4268"/>
                <a:gd name="T3" fmla="*/ 18 h 1326"/>
                <a:gd name="T4" fmla="*/ 3647 w 4268"/>
                <a:gd name="T5" fmla="*/ 50 h 1326"/>
                <a:gd name="T6" fmla="*/ 3951 w 4268"/>
                <a:gd name="T7" fmla="*/ 100 h 1326"/>
                <a:gd name="T8" fmla="*/ 4268 w 4268"/>
                <a:gd name="T9" fmla="*/ 168 h 1326"/>
                <a:gd name="T10" fmla="*/ 4106 w 4268"/>
                <a:gd name="T11" fmla="*/ 140 h 1326"/>
                <a:gd name="T12" fmla="*/ 3795 w 4268"/>
                <a:gd name="T13" fmla="*/ 80 h 1326"/>
                <a:gd name="T14" fmla="*/ 3499 w 4268"/>
                <a:gd name="T15" fmla="*/ 40 h 1326"/>
                <a:gd name="T16" fmla="*/ 3215 w 4268"/>
                <a:gd name="T17" fmla="*/ 16 h 1326"/>
                <a:gd name="T18" fmla="*/ 2943 w 4268"/>
                <a:gd name="T19" fmla="*/ 9 h 1326"/>
                <a:gd name="T20" fmla="*/ 2636 w 4268"/>
                <a:gd name="T21" fmla="*/ 18 h 1326"/>
                <a:gd name="T22" fmla="*/ 2348 w 4268"/>
                <a:gd name="T23" fmla="*/ 48 h 1326"/>
                <a:gd name="T24" fmla="*/ 2077 w 4268"/>
                <a:gd name="T25" fmla="*/ 93 h 1326"/>
                <a:gd name="T26" fmla="*/ 1825 w 4268"/>
                <a:gd name="T27" fmla="*/ 153 h 1326"/>
                <a:gd name="T28" fmla="*/ 1589 w 4268"/>
                <a:gd name="T29" fmla="*/ 225 h 1326"/>
                <a:gd name="T30" fmla="*/ 1370 w 4268"/>
                <a:gd name="T31" fmla="*/ 308 h 1326"/>
                <a:gd name="T32" fmla="*/ 1169 w 4268"/>
                <a:gd name="T33" fmla="*/ 398 h 1326"/>
                <a:gd name="T34" fmla="*/ 985 w 4268"/>
                <a:gd name="T35" fmla="*/ 494 h 1326"/>
                <a:gd name="T36" fmla="*/ 817 w 4268"/>
                <a:gd name="T37" fmla="*/ 595 h 1326"/>
                <a:gd name="T38" fmla="*/ 666 w 4268"/>
                <a:gd name="T39" fmla="*/ 696 h 1326"/>
                <a:gd name="T40" fmla="*/ 531 w 4268"/>
                <a:gd name="T41" fmla="*/ 797 h 1326"/>
                <a:gd name="T42" fmla="*/ 412 w 4268"/>
                <a:gd name="T43" fmla="*/ 895 h 1326"/>
                <a:gd name="T44" fmla="*/ 308 w 4268"/>
                <a:gd name="T45" fmla="*/ 988 h 1326"/>
                <a:gd name="T46" fmla="*/ 221 w 4268"/>
                <a:gd name="T47" fmla="*/ 1075 h 1326"/>
                <a:gd name="T48" fmla="*/ 149 w 4268"/>
                <a:gd name="T49" fmla="*/ 1151 h 1326"/>
                <a:gd name="T50" fmla="*/ 91 w 4268"/>
                <a:gd name="T51" fmla="*/ 1217 h 1326"/>
                <a:gd name="T52" fmla="*/ 49 w 4268"/>
                <a:gd name="T53" fmla="*/ 1269 h 1326"/>
                <a:gd name="T54" fmla="*/ 22 w 4268"/>
                <a:gd name="T55" fmla="*/ 1305 h 1326"/>
                <a:gd name="T56" fmla="*/ 8 w 4268"/>
                <a:gd name="T57" fmla="*/ 1323 h 1326"/>
                <a:gd name="T58" fmla="*/ 6 w 4268"/>
                <a:gd name="T59" fmla="*/ 1326 h 1326"/>
                <a:gd name="T60" fmla="*/ 1 w 4268"/>
                <a:gd name="T61" fmla="*/ 1318 h 1326"/>
                <a:gd name="T62" fmla="*/ 17 w 4268"/>
                <a:gd name="T63" fmla="*/ 1298 h 1326"/>
                <a:gd name="T64" fmla="*/ 47 w 4268"/>
                <a:gd name="T65" fmla="*/ 1259 h 1326"/>
                <a:gd name="T66" fmla="*/ 93 w 4268"/>
                <a:gd name="T67" fmla="*/ 1203 h 1326"/>
                <a:gd name="T68" fmla="*/ 154 w 4268"/>
                <a:gd name="T69" fmla="*/ 1135 h 1326"/>
                <a:gd name="T70" fmla="*/ 230 w 4268"/>
                <a:gd name="T71" fmla="*/ 1053 h 1326"/>
                <a:gd name="T72" fmla="*/ 324 w 4268"/>
                <a:gd name="T73" fmla="*/ 964 h 1326"/>
                <a:gd name="T74" fmla="*/ 434 w 4268"/>
                <a:gd name="T75" fmla="*/ 867 h 1326"/>
                <a:gd name="T76" fmla="*/ 561 w 4268"/>
                <a:gd name="T77" fmla="*/ 765 h 1326"/>
                <a:gd name="T78" fmla="*/ 703 w 4268"/>
                <a:gd name="T79" fmla="*/ 661 h 1326"/>
                <a:gd name="T80" fmla="*/ 864 w 4268"/>
                <a:gd name="T81" fmla="*/ 556 h 1326"/>
                <a:gd name="T82" fmla="*/ 1040 w 4268"/>
                <a:gd name="T83" fmla="*/ 455 h 1326"/>
                <a:gd name="T84" fmla="*/ 1235 w 4268"/>
                <a:gd name="T85" fmla="*/ 358 h 1326"/>
                <a:gd name="T86" fmla="*/ 1448 w 4268"/>
                <a:gd name="T87" fmla="*/ 268 h 1326"/>
                <a:gd name="T88" fmla="*/ 1678 w 4268"/>
                <a:gd name="T89" fmla="*/ 188 h 1326"/>
                <a:gd name="T90" fmla="*/ 1927 w 4268"/>
                <a:gd name="T91" fmla="*/ 119 h 1326"/>
                <a:gd name="T92" fmla="*/ 2194 w 4268"/>
                <a:gd name="T93" fmla="*/ 63 h 1326"/>
                <a:gd name="T94" fmla="*/ 2480 w 4268"/>
                <a:gd name="T95" fmla="*/ 23 h 1326"/>
                <a:gd name="T96" fmla="*/ 2784 w 4268"/>
                <a:gd name="T97" fmla="*/ 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68" h="1326">
                  <a:moveTo>
                    <a:pt x="2943" y="0"/>
                  </a:moveTo>
                  <a:lnTo>
                    <a:pt x="3078" y="3"/>
                  </a:lnTo>
                  <a:lnTo>
                    <a:pt x="3215" y="8"/>
                  </a:lnTo>
                  <a:lnTo>
                    <a:pt x="3355" y="18"/>
                  </a:lnTo>
                  <a:lnTo>
                    <a:pt x="3500" y="31"/>
                  </a:lnTo>
                  <a:lnTo>
                    <a:pt x="3647" y="50"/>
                  </a:lnTo>
                  <a:lnTo>
                    <a:pt x="3797" y="72"/>
                  </a:lnTo>
                  <a:lnTo>
                    <a:pt x="3951" y="100"/>
                  </a:lnTo>
                  <a:lnTo>
                    <a:pt x="4109" y="132"/>
                  </a:lnTo>
                  <a:lnTo>
                    <a:pt x="4268" y="168"/>
                  </a:lnTo>
                  <a:lnTo>
                    <a:pt x="4267" y="176"/>
                  </a:lnTo>
                  <a:lnTo>
                    <a:pt x="4106" y="140"/>
                  </a:lnTo>
                  <a:lnTo>
                    <a:pt x="3950" y="107"/>
                  </a:lnTo>
                  <a:lnTo>
                    <a:pt x="3795" y="80"/>
                  </a:lnTo>
                  <a:lnTo>
                    <a:pt x="3645" y="58"/>
                  </a:lnTo>
                  <a:lnTo>
                    <a:pt x="3499" y="40"/>
                  </a:lnTo>
                  <a:lnTo>
                    <a:pt x="3355" y="26"/>
                  </a:lnTo>
                  <a:lnTo>
                    <a:pt x="3215" y="16"/>
                  </a:lnTo>
                  <a:lnTo>
                    <a:pt x="3078" y="10"/>
                  </a:lnTo>
                  <a:lnTo>
                    <a:pt x="2943" y="9"/>
                  </a:lnTo>
                  <a:lnTo>
                    <a:pt x="2788" y="12"/>
                  </a:lnTo>
                  <a:lnTo>
                    <a:pt x="2636" y="18"/>
                  </a:lnTo>
                  <a:lnTo>
                    <a:pt x="2490" y="31"/>
                  </a:lnTo>
                  <a:lnTo>
                    <a:pt x="2348" y="48"/>
                  </a:lnTo>
                  <a:lnTo>
                    <a:pt x="2210" y="69"/>
                  </a:lnTo>
                  <a:lnTo>
                    <a:pt x="2077" y="93"/>
                  </a:lnTo>
                  <a:lnTo>
                    <a:pt x="1949" y="122"/>
                  </a:lnTo>
                  <a:lnTo>
                    <a:pt x="1825" y="153"/>
                  </a:lnTo>
                  <a:lnTo>
                    <a:pt x="1704" y="188"/>
                  </a:lnTo>
                  <a:lnTo>
                    <a:pt x="1589" y="225"/>
                  </a:lnTo>
                  <a:lnTo>
                    <a:pt x="1478" y="265"/>
                  </a:lnTo>
                  <a:lnTo>
                    <a:pt x="1370" y="308"/>
                  </a:lnTo>
                  <a:lnTo>
                    <a:pt x="1268" y="352"/>
                  </a:lnTo>
                  <a:lnTo>
                    <a:pt x="1169" y="398"/>
                  </a:lnTo>
                  <a:lnTo>
                    <a:pt x="1075" y="446"/>
                  </a:lnTo>
                  <a:lnTo>
                    <a:pt x="985" y="494"/>
                  </a:lnTo>
                  <a:lnTo>
                    <a:pt x="899" y="545"/>
                  </a:lnTo>
                  <a:lnTo>
                    <a:pt x="817" y="595"/>
                  </a:lnTo>
                  <a:lnTo>
                    <a:pt x="739" y="646"/>
                  </a:lnTo>
                  <a:lnTo>
                    <a:pt x="666" y="696"/>
                  </a:lnTo>
                  <a:lnTo>
                    <a:pt x="597" y="748"/>
                  </a:lnTo>
                  <a:lnTo>
                    <a:pt x="531" y="797"/>
                  </a:lnTo>
                  <a:lnTo>
                    <a:pt x="470" y="847"/>
                  </a:lnTo>
                  <a:lnTo>
                    <a:pt x="412" y="895"/>
                  </a:lnTo>
                  <a:lnTo>
                    <a:pt x="359" y="943"/>
                  </a:lnTo>
                  <a:lnTo>
                    <a:pt x="308" y="988"/>
                  </a:lnTo>
                  <a:lnTo>
                    <a:pt x="263" y="1032"/>
                  </a:lnTo>
                  <a:lnTo>
                    <a:pt x="221" y="1075"/>
                  </a:lnTo>
                  <a:lnTo>
                    <a:pt x="183" y="1115"/>
                  </a:lnTo>
                  <a:lnTo>
                    <a:pt x="149" y="1151"/>
                  </a:lnTo>
                  <a:lnTo>
                    <a:pt x="118" y="1186"/>
                  </a:lnTo>
                  <a:lnTo>
                    <a:pt x="91" y="1217"/>
                  </a:lnTo>
                  <a:lnTo>
                    <a:pt x="69" y="1246"/>
                  </a:lnTo>
                  <a:lnTo>
                    <a:pt x="49" y="1269"/>
                  </a:lnTo>
                  <a:lnTo>
                    <a:pt x="34" y="1288"/>
                  </a:lnTo>
                  <a:lnTo>
                    <a:pt x="22" y="1305"/>
                  </a:lnTo>
                  <a:lnTo>
                    <a:pt x="13" y="1317"/>
                  </a:lnTo>
                  <a:lnTo>
                    <a:pt x="8" y="1323"/>
                  </a:lnTo>
                  <a:lnTo>
                    <a:pt x="6" y="1326"/>
                  </a:lnTo>
                  <a:lnTo>
                    <a:pt x="6" y="1326"/>
                  </a:lnTo>
                  <a:lnTo>
                    <a:pt x="0" y="1321"/>
                  </a:lnTo>
                  <a:lnTo>
                    <a:pt x="1" y="1318"/>
                  </a:lnTo>
                  <a:lnTo>
                    <a:pt x="8" y="1310"/>
                  </a:lnTo>
                  <a:lnTo>
                    <a:pt x="17" y="1298"/>
                  </a:lnTo>
                  <a:lnTo>
                    <a:pt x="30" y="1281"/>
                  </a:lnTo>
                  <a:lnTo>
                    <a:pt x="47" y="1259"/>
                  </a:lnTo>
                  <a:lnTo>
                    <a:pt x="67" y="1233"/>
                  </a:lnTo>
                  <a:lnTo>
                    <a:pt x="93" y="1203"/>
                  </a:lnTo>
                  <a:lnTo>
                    <a:pt x="122" y="1171"/>
                  </a:lnTo>
                  <a:lnTo>
                    <a:pt x="154" y="1135"/>
                  </a:lnTo>
                  <a:lnTo>
                    <a:pt x="190" y="1094"/>
                  </a:lnTo>
                  <a:lnTo>
                    <a:pt x="230" y="1053"/>
                  </a:lnTo>
                  <a:lnTo>
                    <a:pt x="276" y="1009"/>
                  </a:lnTo>
                  <a:lnTo>
                    <a:pt x="324" y="964"/>
                  </a:lnTo>
                  <a:lnTo>
                    <a:pt x="377" y="916"/>
                  </a:lnTo>
                  <a:lnTo>
                    <a:pt x="434" y="867"/>
                  </a:lnTo>
                  <a:lnTo>
                    <a:pt x="495" y="816"/>
                  </a:lnTo>
                  <a:lnTo>
                    <a:pt x="561" y="765"/>
                  </a:lnTo>
                  <a:lnTo>
                    <a:pt x="629" y="713"/>
                  </a:lnTo>
                  <a:lnTo>
                    <a:pt x="703" y="661"/>
                  </a:lnTo>
                  <a:lnTo>
                    <a:pt x="781" y="609"/>
                  </a:lnTo>
                  <a:lnTo>
                    <a:pt x="864" y="556"/>
                  </a:lnTo>
                  <a:lnTo>
                    <a:pt x="949" y="506"/>
                  </a:lnTo>
                  <a:lnTo>
                    <a:pt x="1040" y="455"/>
                  </a:lnTo>
                  <a:lnTo>
                    <a:pt x="1136" y="406"/>
                  </a:lnTo>
                  <a:lnTo>
                    <a:pt x="1235" y="358"/>
                  </a:lnTo>
                  <a:lnTo>
                    <a:pt x="1339" y="312"/>
                  </a:lnTo>
                  <a:lnTo>
                    <a:pt x="1448" y="268"/>
                  </a:lnTo>
                  <a:lnTo>
                    <a:pt x="1560" y="226"/>
                  </a:lnTo>
                  <a:lnTo>
                    <a:pt x="1678" y="188"/>
                  </a:lnTo>
                  <a:lnTo>
                    <a:pt x="1800" y="151"/>
                  </a:lnTo>
                  <a:lnTo>
                    <a:pt x="1927" y="119"/>
                  </a:lnTo>
                  <a:lnTo>
                    <a:pt x="2058" y="89"/>
                  </a:lnTo>
                  <a:lnTo>
                    <a:pt x="2194" y="63"/>
                  </a:lnTo>
                  <a:lnTo>
                    <a:pt x="2335" y="41"/>
                  </a:lnTo>
                  <a:lnTo>
                    <a:pt x="2480" y="23"/>
                  </a:lnTo>
                  <a:lnTo>
                    <a:pt x="2630" y="12"/>
                  </a:lnTo>
                  <a:lnTo>
                    <a:pt x="2784" y="3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969696"/>
            </a:solidFill>
            <a:ln w="28575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98183" tIns="49091" rIns="98183" bIns="4909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" name="Oval Callout 10"/>
            <p:cNvSpPr/>
            <p:nvPr/>
          </p:nvSpPr>
          <p:spPr bwMode="auto">
            <a:xfrm rot="19660752">
              <a:off x="291" y="4053"/>
              <a:ext cx="1886" cy="1828"/>
            </a:xfrm>
            <a:prstGeom prst="wedgeEllipseCallou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13" name="Oval 9"/>
            <p:cNvSpPr/>
            <p:nvPr/>
          </p:nvSpPr>
          <p:spPr bwMode="auto">
            <a:xfrm>
              <a:off x="1398" y="6326"/>
              <a:ext cx="430" cy="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14" name="Rectangle 17"/>
            <p:cNvSpPr/>
            <p:nvPr/>
          </p:nvSpPr>
          <p:spPr bwMode="auto">
            <a:xfrm>
              <a:off x="1623" y="6840"/>
              <a:ext cx="1887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 fontAlgn="base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5" name="Oval Callout 85"/>
            <p:cNvSpPr/>
            <p:nvPr/>
          </p:nvSpPr>
          <p:spPr bwMode="auto">
            <a:xfrm rot="8037643">
              <a:off x="3726" y="5592"/>
              <a:ext cx="1863" cy="1851"/>
            </a:xfrm>
            <a:prstGeom prst="wedgeEllipseCallout">
              <a:avLst/>
            </a:prstGeom>
            <a:solidFill>
              <a:srgbClr val="FFDE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ysClr val="window" lastClr="FFFFFF"/>
                </a:solidFill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16" name="Oval 86"/>
            <p:cNvSpPr/>
            <p:nvPr/>
          </p:nvSpPr>
          <p:spPr bwMode="auto">
            <a:xfrm rot="8637565">
              <a:off x="3714" y="4946"/>
              <a:ext cx="430" cy="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rgbClr val="000000"/>
                </a:solidFill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17" name="Oval 94"/>
            <p:cNvSpPr/>
            <p:nvPr/>
          </p:nvSpPr>
          <p:spPr bwMode="auto">
            <a:xfrm rot="9824873">
              <a:off x="8276" y="3777"/>
              <a:ext cx="430" cy="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18" name="Oval 99"/>
            <p:cNvSpPr/>
            <p:nvPr/>
          </p:nvSpPr>
          <p:spPr bwMode="auto">
            <a:xfrm>
              <a:off x="5923" y="4230"/>
              <a:ext cx="430" cy="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19" name="Rectangle 17"/>
            <p:cNvSpPr/>
            <p:nvPr/>
          </p:nvSpPr>
          <p:spPr bwMode="auto">
            <a:xfrm>
              <a:off x="5587" y="4860"/>
              <a:ext cx="179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 fontAlgn="base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20" name="Rectangle 17"/>
            <p:cNvSpPr/>
            <p:nvPr/>
          </p:nvSpPr>
          <p:spPr bwMode="auto">
            <a:xfrm>
              <a:off x="7650" y="2677"/>
              <a:ext cx="174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 fontAlgn="base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21" name="Rectangle 17"/>
            <p:cNvSpPr/>
            <p:nvPr/>
          </p:nvSpPr>
          <p:spPr bwMode="auto">
            <a:xfrm>
              <a:off x="2581" y="3810"/>
              <a:ext cx="174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22" name="Oval Callout 10"/>
            <p:cNvSpPr/>
            <p:nvPr/>
          </p:nvSpPr>
          <p:spPr bwMode="auto">
            <a:xfrm rot="19660752">
              <a:off x="4939" y="1869"/>
              <a:ext cx="1886" cy="1828"/>
            </a:xfrm>
            <a:prstGeom prst="wedgeEllipseCallout">
              <a:avLst/>
            </a:prstGeom>
            <a:solidFill>
              <a:srgbClr val="FFDE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3" name="Oval 99"/>
            <p:cNvSpPr/>
            <p:nvPr/>
          </p:nvSpPr>
          <p:spPr bwMode="auto">
            <a:xfrm>
              <a:off x="10416" y="3715"/>
              <a:ext cx="430" cy="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4" name="Oval 99"/>
            <p:cNvSpPr/>
            <p:nvPr/>
          </p:nvSpPr>
          <p:spPr bwMode="auto">
            <a:xfrm>
              <a:off x="12681" y="3960"/>
              <a:ext cx="430" cy="4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5" name="Oval Callout 85"/>
            <p:cNvSpPr/>
            <p:nvPr/>
          </p:nvSpPr>
          <p:spPr bwMode="auto">
            <a:xfrm rot="9305715">
              <a:off x="7734" y="4626"/>
              <a:ext cx="1863" cy="1851"/>
            </a:xfrm>
            <a:prstGeom prst="wedgeEllipseCallou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ysClr val="window" lastClr="FFFFFF"/>
                </a:solidFill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6" name="Oval Callout 10"/>
            <p:cNvSpPr/>
            <p:nvPr/>
          </p:nvSpPr>
          <p:spPr bwMode="auto">
            <a:xfrm rot="20704326">
              <a:off x="9790" y="1382"/>
              <a:ext cx="1886" cy="1828"/>
            </a:xfrm>
            <a:prstGeom prst="wedgeEllipseCallou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marL="0" marR="0" lvl="0" indent="0" algn="ctr" defTabSz="98171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7" name="Oval Callout 85"/>
            <p:cNvSpPr/>
            <p:nvPr/>
          </p:nvSpPr>
          <p:spPr bwMode="auto">
            <a:xfrm rot="9900337">
              <a:off x="11879" y="4833"/>
              <a:ext cx="1863" cy="1851"/>
            </a:xfrm>
            <a:prstGeom prst="wedgeEllipseCallout">
              <a:avLst/>
            </a:prstGeom>
            <a:solidFill>
              <a:srgbClr val="FFDE0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8183" tIns="49091" rIns="98183" bIns="49091" numCol="1" rtlCol="0" anchor="t" anchorCtr="0" compatLnSpc="1"/>
            <a:lstStyle/>
            <a:p>
              <a:pPr algn="ctr" defTabSz="98171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>
                <a:solidFill>
                  <a:sysClr val="window" lastClr="FFFFFF"/>
                </a:solidFill>
                <a:latin typeface="字体管家棉花糖" panose="00020600040101010101" charset="-122"/>
                <a:ea typeface="字体管家棉花糖" panose="00020600040101010101" charset="-122"/>
                <a:sym typeface="Gill Sans" charset="0"/>
              </a:endParaRPr>
            </a:p>
          </p:txBody>
        </p:sp>
        <p:sp>
          <p:nvSpPr>
            <p:cNvPr id="28" name="Rectangle 17"/>
            <p:cNvSpPr/>
            <p:nvPr/>
          </p:nvSpPr>
          <p:spPr bwMode="auto">
            <a:xfrm>
              <a:off x="9856" y="4410"/>
              <a:ext cx="174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 fontAlgn="base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29" name="Rectangle 17"/>
            <p:cNvSpPr/>
            <p:nvPr/>
          </p:nvSpPr>
          <p:spPr bwMode="auto">
            <a:xfrm>
              <a:off x="12210" y="2589"/>
              <a:ext cx="174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3" name="TextBox 25"/>
            <p:cNvSpPr txBox="1"/>
            <p:nvPr/>
          </p:nvSpPr>
          <p:spPr>
            <a:xfrm>
              <a:off x="7997" y="5457"/>
              <a:ext cx="1096" cy="414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pPr algn="ctr" defTabSz="933450"/>
              <a:r>
                <a:rPr lang="en-US" altLang="zh-CN" dirty="0" smtClean="0">
                  <a:solidFill>
                    <a:sysClr val="window" lastClr="FFFFFF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201</a:t>
              </a:r>
              <a:r>
                <a:rPr lang="en-US" altLang="zh-CN" dirty="0" smtClean="0">
                  <a:solidFill>
                    <a:schemeClr val="bg1"/>
                  </a:solidFill>
                  <a:latin typeface="造字工房悦黑演示版纤细体" pitchFamily="50" charset="-122"/>
                  <a:ea typeface="造字工房悦黑演示版纤细体" pitchFamily="50" charset="-122"/>
                </a:rPr>
                <a:t>X</a:t>
              </a:r>
              <a:endParaRPr lang="en-US" altLang="zh-CN" sz="1800" dirty="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endParaRPr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12545" y="5457"/>
              <a:ext cx="531" cy="590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pPr algn="ctr" defTabSz="933450"/>
              <a:r>
                <a:rPr lang="en-US" altLang="zh-CN" sz="2800" dirty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…</a:t>
              </a:r>
            </a:p>
          </p:txBody>
        </p:sp>
      </p:grpSp>
      <p:sp>
        <p:nvSpPr>
          <p:cNvPr id="38" name="TextBox 25"/>
          <p:cNvSpPr txBox="1"/>
          <p:nvPr/>
        </p:nvSpPr>
        <p:spPr>
          <a:xfrm>
            <a:off x="4509533" y="2181962"/>
            <a:ext cx="926593" cy="350011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933450"/>
            <a:r>
              <a:rPr lang="en-US" altLang="zh-CN" dirty="0" smtClean="0">
                <a:solidFill>
                  <a:sysClr val="window" lastClr="FFFFF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201</a:t>
            </a:r>
            <a:r>
              <a:rPr lang="en-US" altLang="zh-CN" dirty="0" smtClean="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X</a:t>
            </a:r>
            <a:endParaRPr lang="en-US" altLang="zh-CN" sz="1800" dirty="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39" name="TextBox 25"/>
          <p:cNvSpPr txBox="1"/>
          <p:nvPr/>
        </p:nvSpPr>
        <p:spPr>
          <a:xfrm>
            <a:off x="8604806" y="1716349"/>
            <a:ext cx="926593" cy="350011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933450"/>
            <a:r>
              <a:rPr lang="en-US" altLang="zh-CN" dirty="0" smtClean="0">
                <a:solidFill>
                  <a:sysClr val="window" lastClr="FFFFF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201</a:t>
            </a:r>
            <a:r>
              <a:rPr lang="en-US" altLang="zh-CN" dirty="0" smtClean="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X</a:t>
            </a:r>
            <a:endParaRPr lang="en-US" altLang="zh-CN" sz="1800" dirty="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3535426" y="5276264"/>
            <a:ext cx="926593" cy="350011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933450"/>
            <a:r>
              <a:rPr lang="en-US" altLang="zh-CN" dirty="0" smtClean="0">
                <a:solidFill>
                  <a:sysClr val="window" lastClr="FFFFF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201</a:t>
            </a:r>
            <a:r>
              <a:rPr lang="en-US" altLang="zh-CN" dirty="0" smtClean="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X</a:t>
            </a:r>
            <a:endParaRPr lang="en-US" altLang="zh-CN" sz="1800" dirty="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46994" y="3969217"/>
            <a:ext cx="926593" cy="350011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ctr" defTabSz="933450"/>
            <a:r>
              <a:rPr lang="en-US" altLang="zh-CN" dirty="0" smtClean="0">
                <a:solidFill>
                  <a:sysClr val="window" lastClr="FFFFFF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201</a:t>
            </a:r>
            <a:r>
              <a:rPr lang="en-US" altLang="zh-CN" dirty="0" smtClean="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X</a:t>
            </a:r>
            <a:endParaRPr lang="en-US" altLang="zh-CN" sz="1800" dirty="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latin typeface="Lato" charset="0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此处添加详细文本描述，建议与标题相关并符合整体语言风格，语言描述尽量简洁生动。</a:t>
            </a:r>
            <a:endParaRPr lang="zh-CN" altLang="en-US" sz="1600" b="1" dirty="0">
              <a:solidFill>
                <a:schemeClr val="tx1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53860" y="314706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此处添加详细文本描述，建议与标题相关并符合整体语言风格，语言描述尽量简洁生动。</a:t>
            </a:r>
            <a:endParaRPr lang="zh-CN" altLang="en-US" sz="1600" b="1" dirty="0">
              <a:solidFill>
                <a:schemeClr val="tx1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402209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此处添加详细文本描述，建议与标题相关并符合整体语言风格，语言描述尽量简洁生动。</a:t>
            </a:r>
            <a:endParaRPr lang="zh-CN" altLang="en-US" sz="1600" b="1" dirty="0">
              <a:solidFill>
                <a:schemeClr val="tx1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此处添加详细文本描述，建议与标题相关并符合整体语言风格，语言描述尽量简洁生动。</a:t>
            </a:r>
            <a:endParaRPr lang="zh-CN" altLang="en-US" sz="1600" b="1" dirty="0">
              <a:solidFill>
                <a:schemeClr val="tx1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此处添加详细文本描述，建议与标题相关并符合整体语言风格，语言描述尽量简洁生动。</a:t>
            </a:r>
            <a:endParaRPr lang="zh-CN" altLang="en-US" sz="1600" b="1" dirty="0">
              <a:solidFill>
                <a:schemeClr val="tx1"/>
              </a:solidFill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5695" y="3932555"/>
            <a:ext cx="4992370" cy="1050290"/>
            <a:chOff x="9586" y="4618"/>
            <a:chExt cx="7862" cy="165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828" y="4618"/>
              <a:ext cx="7620" cy="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点击此处添加标题</a:t>
              </a:r>
            </a:p>
            <a:p>
              <a:pPr algn="ctr"/>
              <a:r>
                <a:rPr lang="zh-CN" altLang="en-US" sz="2000" b="1" spc="300">
                  <a:solidFill>
                    <a:srgbClr val="2E7E38"/>
                  </a:solidFill>
                  <a:uFillTx/>
                  <a:ea typeface="字体管家天蝎座" panose="00020600040101010101" charset="-122"/>
                </a:rPr>
                <a:t>Click here to add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85255" y="5142230"/>
            <a:ext cx="4590415" cy="966470"/>
            <a:chOff x="10213" y="7678"/>
            <a:chExt cx="7229" cy="152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13" y="7739"/>
              <a:ext cx="3614" cy="661"/>
              <a:chOff x="10213" y="7634"/>
              <a:chExt cx="3614" cy="661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614" cy="661"/>
              <a:chOff x="10213" y="7634"/>
              <a:chExt cx="3614" cy="661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13" y="8540"/>
              <a:ext cx="3614" cy="661"/>
              <a:chOff x="10213" y="7634"/>
              <a:chExt cx="3614" cy="661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828" y="8479"/>
              <a:ext cx="3614" cy="661"/>
              <a:chOff x="10213" y="7634"/>
              <a:chExt cx="3614" cy="661"/>
            </a:xfrm>
          </p:grpSpPr>
          <p:sp>
            <p:nvSpPr>
              <p:cNvPr id="23" name="五角星 2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66420" y="2047240"/>
            <a:ext cx="8764270" cy="4307562"/>
            <a:chOff x="3141" y="2805"/>
            <a:chExt cx="12918" cy="6350"/>
          </a:xfrm>
        </p:grpSpPr>
        <p:grpSp>
          <p:nvGrpSpPr>
            <p:cNvPr id="4" name="组合 3"/>
            <p:cNvGrpSpPr/>
            <p:nvPr/>
          </p:nvGrpSpPr>
          <p:grpSpPr>
            <a:xfrm>
              <a:off x="3141" y="2805"/>
              <a:ext cx="12918" cy="4922"/>
              <a:chOff x="3141" y="2805"/>
              <a:chExt cx="12918" cy="4922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3141" y="2805"/>
                <a:ext cx="929" cy="1147"/>
                <a:chOff x="1994399" y="2158871"/>
                <a:chExt cx="589804" cy="728170"/>
              </a:xfrm>
            </p:grpSpPr>
            <p:sp>
              <p:nvSpPr>
                <p:cNvPr id="120" name="Freeform 5"/>
                <p:cNvSpPr/>
                <p:nvPr/>
              </p:nvSpPr>
              <p:spPr bwMode="auto">
                <a:xfrm>
                  <a:off x="1994399" y="2158871"/>
                  <a:ext cx="459824" cy="728170"/>
                </a:xfrm>
                <a:custGeom>
                  <a:avLst/>
                  <a:gdLst>
                    <a:gd name="T0" fmla="*/ 139 w 139"/>
                    <a:gd name="T1" fmla="*/ 218 h 218"/>
                    <a:gd name="T2" fmla="*/ 139 w 139"/>
                    <a:gd name="T3" fmla="*/ 0 h 218"/>
                    <a:gd name="T4" fmla="*/ 109 w 139"/>
                    <a:gd name="T5" fmla="*/ 0 h 218"/>
                    <a:gd name="T6" fmla="*/ 0 w 139"/>
                    <a:gd name="T7" fmla="*/ 109 h 218"/>
                    <a:gd name="T8" fmla="*/ 0 w 139"/>
                    <a:gd name="T9" fmla="*/ 109 h 218"/>
                    <a:gd name="T10" fmla="*/ 109 w 139"/>
                    <a:gd name="T11" fmla="*/ 218 h 218"/>
                    <a:gd name="T12" fmla="*/ 139 w 139"/>
                    <a:gd name="T13" fmla="*/ 218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218">
                      <a:moveTo>
                        <a:pt x="139" y="218"/>
                      </a:move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49" y="0"/>
                        <a:pt x="0" y="49"/>
                        <a:pt x="0" y="109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69"/>
                        <a:pt x="49" y="218"/>
                        <a:pt x="109" y="218"/>
                      </a:cubicBezTo>
                      <a:lnTo>
                        <a:pt x="139" y="21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tangle 6"/>
                <p:cNvSpPr>
                  <a:spLocks noChangeArrowheads="1"/>
                </p:cNvSpPr>
                <p:nvPr/>
              </p:nvSpPr>
              <p:spPr bwMode="auto">
                <a:xfrm>
                  <a:off x="2417884" y="2158871"/>
                  <a:ext cx="166319" cy="728170"/>
                </a:xfrm>
                <a:prstGeom prst="rect">
                  <a:avLst/>
                </a:prstGeom>
                <a:solidFill>
                  <a:srgbClr val="262526">
                    <a:lumMod val="65000"/>
                    <a:lumOff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Freeform 9"/>
                <p:cNvSpPr/>
                <p:nvPr/>
              </p:nvSpPr>
              <p:spPr bwMode="auto">
                <a:xfrm>
                  <a:off x="1994399" y="2523655"/>
                  <a:ext cx="585611" cy="363386"/>
                </a:xfrm>
                <a:custGeom>
                  <a:avLst/>
                  <a:gdLst>
                    <a:gd name="T0" fmla="*/ 0 w 177"/>
                    <a:gd name="T1" fmla="*/ 0 h 109"/>
                    <a:gd name="T2" fmla="*/ 177 w 177"/>
                    <a:gd name="T3" fmla="*/ 0 h 109"/>
                    <a:gd name="T4" fmla="*/ 177 w 177"/>
                    <a:gd name="T5" fmla="*/ 109 h 109"/>
                    <a:gd name="T6" fmla="*/ 139 w 177"/>
                    <a:gd name="T7" fmla="*/ 109 h 109"/>
                    <a:gd name="T8" fmla="*/ 128 w 177"/>
                    <a:gd name="T9" fmla="*/ 109 h 109"/>
                    <a:gd name="T10" fmla="*/ 109 w 177"/>
                    <a:gd name="T11" fmla="*/ 109 h 109"/>
                    <a:gd name="T12" fmla="*/ 0 w 177"/>
                    <a:gd name="T13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109">
                      <a:moveTo>
                        <a:pt x="0" y="0"/>
                      </a:move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77" y="109"/>
                        <a:pt x="177" y="109"/>
                        <a:pt x="177" y="109"/>
                      </a:cubicBezTo>
                      <a:cubicBezTo>
                        <a:pt x="139" y="109"/>
                        <a:pt x="139" y="109"/>
                        <a:pt x="139" y="109"/>
                      </a:cubicBezTo>
                      <a:cubicBezTo>
                        <a:pt x="128" y="109"/>
                        <a:pt x="128" y="109"/>
                        <a:pt x="128" y="109"/>
                      </a:cubicBezTo>
                      <a:cubicBezTo>
                        <a:pt x="109" y="109"/>
                        <a:pt x="109" y="109"/>
                        <a:pt x="109" y="109"/>
                      </a:cubicBezTo>
                      <a:cubicBezTo>
                        <a:pt x="49" y="109"/>
                        <a:pt x="0" y="60"/>
                        <a:pt x="0" y="0"/>
                      </a:cubicBezTo>
                      <a:close/>
                    </a:path>
                  </a:pathLst>
                </a:custGeom>
                <a:solidFill>
                  <a:srgbClr val="333333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4070" y="2805"/>
                <a:ext cx="1596" cy="1147"/>
                <a:chOff x="4530194" y="4285619"/>
                <a:chExt cx="382215" cy="532444"/>
              </a:xfrm>
            </p:grpSpPr>
            <p:sp>
              <p:nvSpPr>
                <p:cNvPr id="124" name="Rectangle 7"/>
                <p:cNvSpPr>
                  <a:spLocks noChangeArrowheads="1"/>
                </p:cNvSpPr>
                <p:nvPr/>
              </p:nvSpPr>
              <p:spPr bwMode="auto">
                <a:xfrm>
                  <a:off x="4530194" y="4285619"/>
                  <a:ext cx="382215" cy="5324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201X</a:t>
                  </a:r>
                  <a:endParaRPr lang="en-US" dirty="0" smtClean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25" name="Rectangle 8"/>
                <p:cNvSpPr>
                  <a:spLocks noChangeArrowheads="1"/>
                </p:cNvSpPr>
                <p:nvPr/>
              </p:nvSpPr>
              <p:spPr bwMode="auto">
                <a:xfrm>
                  <a:off x="4530194" y="4552352"/>
                  <a:ext cx="382215" cy="265711"/>
                </a:xfrm>
                <a:prstGeom prst="rect">
                  <a:avLst/>
                </a:prstGeom>
                <a:solidFill>
                  <a:srgbClr val="333333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5666" y="2805"/>
                <a:ext cx="2242" cy="1147"/>
                <a:chOff x="4912409" y="4285619"/>
                <a:chExt cx="382215" cy="532444"/>
              </a:xfrm>
            </p:grpSpPr>
            <p:sp>
              <p:nvSpPr>
                <p:cNvPr id="127" name="Rectangle 10"/>
                <p:cNvSpPr>
                  <a:spLocks noChangeArrowheads="1"/>
                </p:cNvSpPr>
                <p:nvPr/>
              </p:nvSpPr>
              <p:spPr bwMode="auto">
                <a:xfrm>
                  <a:off x="4912409" y="4285619"/>
                  <a:ext cx="382215" cy="5324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201X</a:t>
                  </a:r>
                  <a:endParaRPr lang="en-US" dirty="0" smtClean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28" name="Rectangle 11"/>
                <p:cNvSpPr>
                  <a:spLocks noChangeArrowheads="1"/>
                </p:cNvSpPr>
                <p:nvPr/>
              </p:nvSpPr>
              <p:spPr bwMode="auto">
                <a:xfrm>
                  <a:off x="4912409" y="4552352"/>
                  <a:ext cx="382215" cy="265711"/>
                </a:xfrm>
                <a:prstGeom prst="rect">
                  <a:avLst/>
                </a:prstGeom>
                <a:solidFill>
                  <a:srgbClr val="333333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7907" y="2805"/>
                <a:ext cx="3293" cy="1147"/>
                <a:chOff x="5294624" y="4285619"/>
                <a:chExt cx="383237" cy="532444"/>
              </a:xfrm>
            </p:grpSpPr>
            <p:sp>
              <p:nvSpPr>
                <p:cNvPr id="130" name="Rectangle 12"/>
                <p:cNvSpPr>
                  <a:spLocks noChangeArrowheads="1"/>
                </p:cNvSpPr>
                <p:nvPr/>
              </p:nvSpPr>
              <p:spPr bwMode="auto">
                <a:xfrm>
                  <a:off x="5294624" y="4285619"/>
                  <a:ext cx="383237" cy="5324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201X</a:t>
                  </a:r>
                  <a:endParaRPr lang="en-US" dirty="0" smtClean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31" name="Rectangle 13"/>
                <p:cNvSpPr>
                  <a:spLocks noChangeArrowheads="1"/>
                </p:cNvSpPr>
                <p:nvPr/>
              </p:nvSpPr>
              <p:spPr bwMode="auto">
                <a:xfrm>
                  <a:off x="5294624" y="4552352"/>
                  <a:ext cx="383237" cy="265711"/>
                </a:xfrm>
                <a:prstGeom prst="rect">
                  <a:avLst/>
                </a:prstGeom>
                <a:solidFill>
                  <a:srgbClr val="333333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11200" y="2805"/>
                <a:ext cx="2221" cy="1147"/>
                <a:chOff x="5677862" y="4285619"/>
                <a:chExt cx="382215" cy="532444"/>
              </a:xfrm>
            </p:grpSpPr>
            <p:sp>
              <p:nvSpPr>
                <p:cNvPr id="13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77862" y="4285619"/>
                  <a:ext cx="382215" cy="5324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201X</a:t>
                  </a:r>
                  <a:endParaRPr lang="en-US" dirty="0" smtClean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34" name="Rectangle 15"/>
                <p:cNvSpPr>
                  <a:spLocks noChangeArrowheads="1"/>
                </p:cNvSpPr>
                <p:nvPr/>
              </p:nvSpPr>
              <p:spPr bwMode="auto">
                <a:xfrm>
                  <a:off x="5677862" y="4552352"/>
                  <a:ext cx="382215" cy="265711"/>
                </a:xfrm>
                <a:prstGeom prst="rect">
                  <a:avLst/>
                </a:prstGeom>
                <a:solidFill>
                  <a:srgbClr val="333333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13421" y="2805"/>
                <a:ext cx="1596" cy="1147"/>
                <a:chOff x="6060077" y="4285619"/>
                <a:chExt cx="382215" cy="532444"/>
              </a:xfrm>
            </p:grpSpPr>
            <p:sp>
              <p:nvSpPr>
                <p:cNvPr id="136" name="Rectangle 16"/>
                <p:cNvSpPr>
                  <a:spLocks noChangeArrowheads="1"/>
                </p:cNvSpPr>
                <p:nvPr/>
              </p:nvSpPr>
              <p:spPr bwMode="auto">
                <a:xfrm>
                  <a:off x="6060077" y="4285619"/>
                  <a:ext cx="382215" cy="5324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Impact" panose="020B0806030902050204" pitchFamily="34" charset="0"/>
                    </a:rPr>
                    <a:t>201X</a:t>
                  </a:r>
                  <a:endParaRPr lang="en-US" dirty="0" smtClean="0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37" name="Rectangle 17"/>
                <p:cNvSpPr>
                  <a:spLocks noChangeArrowheads="1"/>
                </p:cNvSpPr>
                <p:nvPr/>
              </p:nvSpPr>
              <p:spPr bwMode="auto">
                <a:xfrm>
                  <a:off x="6060077" y="4552352"/>
                  <a:ext cx="382215" cy="265711"/>
                </a:xfrm>
                <a:prstGeom prst="rect">
                  <a:avLst/>
                </a:prstGeom>
                <a:solidFill>
                  <a:srgbClr val="00A8D2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algn="ctr"/>
                  <a:endParaRPr lang="id-ID">
                    <a:solidFill>
                      <a:schemeClr val="tx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15017" y="2805"/>
                <a:ext cx="1042" cy="1147"/>
                <a:chOff x="7739063" y="3990975"/>
                <a:chExt cx="414338" cy="827088"/>
              </a:xfrm>
            </p:grpSpPr>
            <p:sp>
              <p:nvSpPr>
                <p:cNvPr id="139" name="Freeform 18"/>
                <p:cNvSpPr/>
                <p:nvPr/>
              </p:nvSpPr>
              <p:spPr bwMode="auto">
                <a:xfrm>
                  <a:off x="7739063" y="3990975"/>
                  <a:ext cx="414338" cy="827088"/>
                </a:xfrm>
                <a:custGeom>
                  <a:avLst/>
                  <a:gdLst>
                    <a:gd name="T0" fmla="*/ 261 w 261"/>
                    <a:gd name="T1" fmla="*/ 261 h 521"/>
                    <a:gd name="T2" fmla="*/ 0 w 261"/>
                    <a:gd name="T3" fmla="*/ 0 h 521"/>
                    <a:gd name="T4" fmla="*/ 0 w 261"/>
                    <a:gd name="T5" fmla="*/ 521 h 521"/>
                    <a:gd name="T6" fmla="*/ 261 w 261"/>
                    <a:gd name="T7" fmla="*/ 261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1" h="521">
                      <a:moveTo>
                        <a:pt x="261" y="261"/>
                      </a:moveTo>
                      <a:lnTo>
                        <a:pt x="0" y="0"/>
                      </a:lnTo>
                      <a:lnTo>
                        <a:pt x="0" y="521"/>
                      </a:lnTo>
                      <a:lnTo>
                        <a:pt x="261" y="261"/>
                      </a:lnTo>
                      <a:close/>
                    </a:path>
                  </a:pathLst>
                </a:custGeom>
                <a:solidFill>
                  <a:srgbClr val="ECAE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Freeform 19"/>
                <p:cNvSpPr/>
                <p:nvPr/>
              </p:nvSpPr>
              <p:spPr bwMode="auto">
                <a:xfrm>
                  <a:off x="8027988" y="4283075"/>
                  <a:ext cx="125413" cy="242888"/>
                </a:xfrm>
                <a:custGeom>
                  <a:avLst/>
                  <a:gdLst>
                    <a:gd name="T0" fmla="*/ 79 w 79"/>
                    <a:gd name="T1" fmla="*/ 77 h 153"/>
                    <a:gd name="T2" fmla="*/ 0 w 79"/>
                    <a:gd name="T3" fmla="*/ 153 h 153"/>
                    <a:gd name="T4" fmla="*/ 0 w 79"/>
                    <a:gd name="T5" fmla="*/ 0 h 153"/>
                    <a:gd name="T6" fmla="*/ 0 w 79"/>
                    <a:gd name="T7" fmla="*/ 0 h 153"/>
                    <a:gd name="T8" fmla="*/ 79 w 79"/>
                    <a:gd name="T9" fmla="*/ 7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53">
                      <a:moveTo>
                        <a:pt x="79" y="77"/>
                      </a:moveTo>
                      <a:lnTo>
                        <a:pt x="0" y="15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9" y="7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Freeform 20"/>
                <p:cNvSpPr/>
                <p:nvPr/>
              </p:nvSpPr>
              <p:spPr bwMode="auto">
                <a:xfrm>
                  <a:off x="7739063" y="4405313"/>
                  <a:ext cx="414338" cy="412750"/>
                </a:xfrm>
                <a:custGeom>
                  <a:avLst/>
                  <a:gdLst>
                    <a:gd name="T0" fmla="*/ 261 w 261"/>
                    <a:gd name="T1" fmla="*/ 0 h 260"/>
                    <a:gd name="T2" fmla="*/ 0 w 261"/>
                    <a:gd name="T3" fmla="*/ 260 h 260"/>
                    <a:gd name="T4" fmla="*/ 0 w 261"/>
                    <a:gd name="T5" fmla="*/ 0 h 260"/>
                    <a:gd name="T6" fmla="*/ 261 w 261"/>
                    <a:gd name="T7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1" h="260">
                      <a:moveTo>
                        <a:pt x="261" y="0"/>
                      </a:moveTo>
                      <a:lnTo>
                        <a:pt x="0" y="260"/>
                      </a:lnTo>
                      <a:lnTo>
                        <a:pt x="0" y="0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333333">
                    <a:alpha val="1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" name="Group 1"/>
              <p:cNvGrpSpPr/>
              <p:nvPr/>
            </p:nvGrpSpPr>
            <p:grpSpPr>
              <a:xfrm>
                <a:off x="4359" y="4303"/>
                <a:ext cx="869" cy="1286"/>
                <a:chOff x="2768028" y="2732605"/>
                <a:chExt cx="551992" cy="816672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10800000">
                  <a:off x="3044025" y="2732605"/>
                  <a:ext cx="0" cy="360191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oval"/>
                </a:ln>
              </p:spPr>
              <p:style>
                <a:lnRef idx="1">
                  <a:srgbClr val="A6A6A6"/>
                </a:lnRef>
                <a:fillRef idx="0">
                  <a:srgbClr val="A6A6A6"/>
                </a:fillRef>
                <a:effectRef idx="0">
                  <a:srgbClr val="A6A6A6"/>
                </a:effectRef>
                <a:fontRef idx="minor">
                  <a:srgbClr val="262526"/>
                </a:fontRef>
              </p:style>
            </p:cxn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>
                <a:xfrm>
                  <a:off x="2768028" y="2997285"/>
                  <a:ext cx="551992" cy="55199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rgbClr val="A6A6A6">
                    <a:shade val="50000"/>
                  </a:srgbClr>
                </a:lnRef>
                <a:fillRef idx="1">
                  <a:srgbClr val="A6A6A6"/>
                </a:fillRef>
                <a:effectRef idx="0">
                  <a:srgbClr val="A6A6A6"/>
                </a:effectRef>
                <a:fontRef idx="minor">
                  <a:srgbClr val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AU" dirty="0">
                      <a:solidFill>
                        <a:schemeClr val="tx1"/>
                      </a:solidFill>
                      <a:latin typeface="FontAwesome" pitchFamily="2" charset="0"/>
                    </a:rPr>
                    <a:t></a:t>
                  </a:r>
                </a:p>
              </p:txBody>
            </p:sp>
          </p:grpSp>
          <p:grpSp>
            <p:nvGrpSpPr>
              <p:cNvPr id="13" name="Group 4"/>
              <p:cNvGrpSpPr/>
              <p:nvPr/>
            </p:nvGrpSpPr>
            <p:grpSpPr>
              <a:xfrm>
                <a:off x="9067" y="4303"/>
                <a:ext cx="869" cy="1286"/>
                <a:chOff x="5757807" y="2732605"/>
                <a:chExt cx="551992" cy="816672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 rot="10800000">
                  <a:off x="6033804" y="2732605"/>
                  <a:ext cx="0" cy="360191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oval"/>
                </a:ln>
              </p:spPr>
              <p:style>
                <a:lnRef idx="1">
                  <a:srgbClr val="A6A6A6"/>
                </a:lnRef>
                <a:fillRef idx="0">
                  <a:srgbClr val="A6A6A6"/>
                </a:fillRef>
                <a:effectRef idx="0">
                  <a:srgbClr val="A6A6A6"/>
                </a:effectRef>
                <a:fontRef idx="minor">
                  <a:srgbClr val="262526"/>
                </a:fontRef>
              </p:style>
            </p:cxn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>
                <a:xfrm>
                  <a:off x="5757807" y="2997285"/>
                  <a:ext cx="551992" cy="55199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rgbClr val="A6A6A6">
                    <a:shade val="50000"/>
                  </a:srgbClr>
                </a:lnRef>
                <a:fillRef idx="1">
                  <a:srgbClr val="A6A6A6"/>
                </a:fillRef>
                <a:effectRef idx="0">
                  <a:srgbClr val="A6A6A6"/>
                </a:effectRef>
                <a:fontRef idx="minor">
                  <a:srgbClr val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FontAwesome" pitchFamily="2" charset="0"/>
                    </a:rPr>
                    <a:t></a:t>
                  </a:r>
                </a:p>
              </p:txBody>
            </p:sp>
          </p:grpSp>
          <p:grpSp>
            <p:nvGrpSpPr>
              <p:cNvPr id="14" name="Group 2"/>
              <p:cNvGrpSpPr/>
              <p:nvPr/>
            </p:nvGrpSpPr>
            <p:grpSpPr>
              <a:xfrm>
                <a:off x="6375" y="4303"/>
                <a:ext cx="869" cy="3425"/>
                <a:chOff x="4048268" y="2732606"/>
                <a:chExt cx="551992" cy="2174827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4324265" y="2732606"/>
                  <a:ext cx="0" cy="1848567"/>
                </a:xfrm>
                <a:prstGeom prst="line">
                  <a:avLst/>
                </a:prstGeom>
                <a:ln>
                  <a:solidFill>
                    <a:srgbClr val="2E7E38"/>
                  </a:solidFill>
                  <a:tailEnd type="oval"/>
                </a:ln>
              </p:spPr>
              <p:style>
                <a:lnRef idx="1">
                  <a:srgbClr val="A6A6A6"/>
                </a:lnRef>
                <a:fillRef idx="0">
                  <a:srgbClr val="A6A6A6"/>
                </a:fillRef>
                <a:effectRef idx="0">
                  <a:srgbClr val="A6A6A6"/>
                </a:effectRef>
                <a:fontRef idx="minor">
                  <a:srgbClr val="262526"/>
                </a:fontRef>
              </p:style>
            </p:cxn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>
                <a:xfrm>
                  <a:off x="4048268" y="4355441"/>
                  <a:ext cx="551992" cy="5519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rgbClr val="A6A6A6">
                    <a:shade val="50000"/>
                  </a:srgbClr>
                </a:lnRef>
                <a:fillRef idx="1">
                  <a:srgbClr val="A6A6A6"/>
                </a:fillRef>
                <a:effectRef idx="0">
                  <a:srgbClr val="A6A6A6"/>
                </a:effectRef>
                <a:fontRef idx="minor">
                  <a:srgbClr val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AU" dirty="0">
                      <a:solidFill>
                        <a:schemeClr val="tx1"/>
                      </a:solidFill>
                      <a:latin typeface="FontAwesome" pitchFamily="2" charset="0"/>
                    </a:rPr>
                    <a:t></a:t>
                  </a:r>
                </a:p>
              </p:txBody>
            </p:sp>
          </p:grpSp>
          <p:grpSp>
            <p:nvGrpSpPr>
              <p:cNvPr id="15" name="Group 5"/>
              <p:cNvGrpSpPr/>
              <p:nvPr/>
            </p:nvGrpSpPr>
            <p:grpSpPr>
              <a:xfrm>
                <a:off x="11875" y="4303"/>
                <a:ext cx="869" cy="3425"/>
                <a:chOff x="7540429" y="2732606"/>
                <a:chExt cx="551992" cy="2174827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7816426" y="2732606"/>
                  <a:ext cx="0" cy="1848567"/>
                </a:xfrm>
                <a:prstGeom prst="line">
                  <a:avLst/>
                </a:prstGeom>
                <a:ln>
                  <a:solidFill>
                    <a:srgbClr val="2E7E38"/>
                  </a:solidFill>
                  <a:tailEnd type="oval"/>
                </a:ln>
              </p:spPr>
              <p:style>
                <a:lnRef idx="1">
                  <a:srgbClr val="A6A6A6"/>
                </a:lnRef>
                <a:fillRef idx="0">
                  <a:srgbClr val="A6A6A6"/>
                </a:fillRef>
                <a:effectRef idx="0">
                  <a:srgbClr val="A6A6A6"/>
                </a:effectRef>
                <a:fontRef idx="minor">
                  <a:srgbClr val="262526"/>
                </a:fontRef>
              </p:style>
            </p:cxnSp>
            <p:sp>
              <p:nvSpPr>
                <p:cNvPr id="159" name="Oval 158"/>
                <p:cNvSpPr>
                  <a:spLocks noChangeAspect="1"/>
                </p:cNvSpPr>
                <p:nvPr/>
              </p:nvSpPr>
              <p:spPr>
                <a:xfrm>
                  <a:off x="7540429" y="4355441"/>
                  <a:ext cx="551992" cy="5519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rgbClr val="A6A6A6">
                    <a:shade val="50000"/>
                  </a:srgbClr>
                </a:lnRef>
                <a:fillRef idx="1">
                  <a:srgbClr val="A6A6A6"/>
                </a:fillRef>
                <a:effectRef idx="0">
                  <a:srgbClr val="A6A6A6"/>
                </a:effectRef>
                <a:fontRef idx="minor">
                  <a:srgbClr val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AU" dirty="0">
                      <a:solidFill>
                        <a:schemeClr val="tx1"/>
                      </a:solidFill>
                      <a:latin typeface="FontAwesome" pitchFamily="2" charset="0"/>
                    </a:rPr>
                    <a:t></a:t>
                  </a:r>
                </a:p>
              </p:txBody>
            </p:sp>
          </p:grpSp>
          <p:grpSp>
            <p:nvGrpSpPr>
              <p:cNvPr id="16" name="Group 6"/>
              <p:cNvGrpSpPr/>
              <p:nvPr/>
            </p:nvGrpSpPr>
            <p:grpSpPr>
              <a:xfrm>
                <a:off x="13776" y="4303"/>
                <a:ext cx="869" cy="1286"/>
                <a:chOff x="8747586" y="2732605"/>
                <a:chExt cx="551992" cy="816672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 rot="10800000">
                  <a:off x="9023583" y="2732605"/>
                  <a:ext cx="0" cy="360191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tailEnd type="oval"/>
                </a:ln>
              </p:spPr>
              <p:style>
                <a:lnRef idx="1">
                  <a:srgbClr val="A6A6A6"/>
                </a:lnRef>
                <a:fillRef idx="0">
                  <a:srgbClr val="A6A6A6"/>
                </a:fillRef>
                <a:effectRef idx="0">
                  <a:srgbClr val="A6A6A6"/>
                </a:effectRef>
                <a:fontRef idx="minor">
                  <a:srgbClr val="262526"/>
                </a:fontRef>
              </p:style>
            </p:cxn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>
                <a:xfrm>
                  <a:off x="8747586" y="2997285"/>
                  <a:ext cx="551992" cy="55199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rgbClr val="A6A6A6">
                    <a:shade val="50000"/>
                  </a:srgbClr>
                </a:lnRef>
                <a:fillRef idx="1">
                  <a:srgbClr val="A6A6A6"/>
                </a:fillRef>
                <a:effectRef idx="0">
                  <a:srgbClr val="A6A6A6"/>
                </a:effectRef>
                <a:fontRef idx="minor">
                  <a:srgbClr val="FFFFFF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r>
                    <a:rPr lang="en-AU" dirty="0">
                      <a:solidFill>
                        <a:schemeClr val="tx1"/>
                      </a:solidFill>
                      <a:latin typeface="FontAwesome" pitchFamily="2" charset="0"/>
                    </a:rPr>
                    <a:t></a:t>
                  </a: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3206" y="5678"/>
              <a:ext cx="3007" cy="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方正兰亭纤黑简体"/>
                  <a:sym typeface="+mn-ea"/>
                </a:rPr>
                <a:t>单击此处添加文字阐述，添加简短问题说明文字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307" y="7728"/>
              <a:ext cx="3007" cy="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方正兰亭纤黑简体"/>
                  <a:sym typeface="+mn-ea"/>
                </a:rPr>
                <a:t>单击此处添加文字阐述，添加简短问题说明文字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99" y="5589"/>
              <a:ext cx="3007" cy="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方正兰亭纤黑简体"/>
                  <a:sym typeface="+mn-ea"/>
                </a:rPr>
                <a:t>单击此处添加文字阐述，添加简短问题说明文字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769" y="7728"/>
              <a:ext cx="3007" cy="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方正兰亭纤黑简体"/>
                  <a:sym typeface="+mn-ea"/>
                </a:rPr>
                <a:t>单击此处添加文字阐述，添加简短问题说明文字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744" y="5589"/>
              <a:ext cx="3007" cy="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方正兰亭纤黑简体"/>
                  <a:sym typeface="+mn-ea"/>
                </a:rPr>
                <a:t>单击此处添加文字阐述，添加简短问题说明文字</a:t>
              </a:r>
            </a:p>
          </p:txBody>
        </p:sp>
      </p:grpSp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690" y="4058920"/>
            <a:ext cx="2575560" cy="2353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l="37062" t="59299" r="-8255" b="-3283"/>
          <a:stretch>
            <a:fillRect/>
          </a:stretch>
        </p:blipFill>
        <p:spPr>
          <a:xfrm flipH="1">
            <a:off x="-758190" y="3072130"/>
            <a:ext cx="5569585" cy="442404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454515" y="364490"/>
            <a:ext cx="2439670" cy="2567940"/>
            <a:chOff x="13633" y="617"/>
            <a:chExt cx="3842" cy="4044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19" y="2187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4128" y="1562"/>
              <a:ext cx="2684" cy="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zh-CN" altLang="en-US" sz="4800">
                  <a:solidFill>
                    <a:schemeClr val="accent1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目 录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zh-CN" sz="1600" b="1" spc="200">
                  <a:solidFill>
                    <a:schemeClr val="accent1">
                      <a:lumMod val="75000"/>
                    </a:schemeClr>
                  </a:solidFill>
                  <a:uFillTx/>
                  <a:ea typeface="字体管家棉花糖" panose="00020600040101010101" charset="-122"/>
                </a:rPr>
                <a:t>CONTENTS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11395" y="1903730"/>
            <a:ext cx="5601335" cy="4535805"/>
            <a:chOff x="7770" y="3574"/>
            <a:chExt cx="8821" cy="7143"/>
          </a:xfrm>
        </p:grpSpPr>
        <p:grpSp>
          <p:nvGrpSpPr>
            <p:cNvPr id="13" name="组合 12"/>
            <p:cNvGrpSpPr/>
            <p:nvPr/>
          </p:nvGrpSpPr>
          <p:grpSpPr>
            <a:xfrm>
              <a:off x="7770" y="3574"/>
              <a:ext cx="8377" cy="1602"/>
              <a:chOff x="7770" y="3574"/>
              <a:chExt cx="8377" cy="160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770" y="3574"/>
                <a:ext cx="8248" cy="1602"/>
                <a:chOff x="7770" y="3574"/>
                <a:chExt cx="8248" cy="1602"/>
              </a:xfrm>
            </p:grpSpPr>
            <p:sp>
              <p:nvSpPr>
                <p:cNvPr id="9" name="云形 8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770" y="3815"/>
                  <a:ext cx="7620" cy="1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>
                      <a:solidFill>
                        <a:srgbClr val="2E7E38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点击此处添加标题</a:t>
                  </a:r>
                </a:p>
                <a:p>
                  <a:pPr algn="ctr"/>
                  <a:r>
                    <a:rPr lang="zh-CN" altLang="en-US" sz="1600" b="1" spc="300">
                      <a:solidFill>
                        <a:srgbClr val="2E7E38"/>
                      </a:solidFill>
                      <a:uFillTx/>
                      <a:ea typeface="字体管家天蝎座" panose="00020600040101010101" charset="-122"/>
                    </a:rPr>
                    <a:t>Click here to add title</a:t>
                  </a:r>
                </a:p>
              </p:txBody>
            </p:sp>
          </p:grpSp>
          <p:sp>
            <p:nvSpPr>
              <p:cNvPr id="212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1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900" y="5421"/>
              <a:ext cx="8377" cy="1602"/>
              <a:chOff x="7770" y="3574"/>
              <a:chExt cx="8377" cy="1602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7770" y="3574"/>
                <a:ext cx="8248" cy="1602"/>
                <a:chOff x="7770" y="3574"/>
                <a:chExt cx="8248" cy="1602"/>
              </a:xfrm>
            </p:grpSpPr>
            <p:sp>
              <p:nvSpPr>
                <p:cNvPr id="16" name="云形 15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7770" y="3815"/>
                  <a:ext cx="7620" cy="1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>
                      <a:solidFill>
                        <a:srgbClr val="2E7E38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点击此处添加标题</a:t>
                  </a:r>
                </a:p>
                <a:p>
                  <a:pPr algn="ctr"/>
                  <a:r>
                    <a:rPr lang="zh-CN" altLang="en-US" sz="1600" b="1" spc="300">
                      <a:solidFill>
                        <a:srgbClr val="2E7E38"/>
                      </a:solidFill>
                      <a:uFillTx/>
                      <a:ea typeface="字体管家天蝎座" panose="00020600040101010101" charset="-122"/>
                    </a:rPr>
                    <a:t>Click here to add title</a:t>
                  </a:r>
                </a:p>
              </p:txBody>
            </p:sp>
          </p:grpSp>
          <p:sp>
            <p:nvSpPr>
              <p:cNvPr id="18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FFD05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2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073" y="7268"/>
              <a:ext cx="8377" cy="1602"/>
              <a:chOff x="7770" y="3574"/>
              <a:chExt cx="8377" cy="160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7770" y="3574"/>
                <a:ext cx="8248" cy="1602"/>
                <a:chOff x="7770" y="3574"/>
                <a:chExt cx="8248" cy="1602"/>
              </a:xfrm>
            </p:grpSpPr>
            <p:sp>
              <p:nvSpPr>
                <p:cNvPr id="21" name="云形 20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7770" y="3815"/>
                  <a:ext cx="7620" cy="1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>
                      <a:solidFill>
                        <a:srgbClr val="2E7E38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点击此处添加标题</a:t>
                  </a:r>
                </a:p>
                <a:p>
                  <a:pPr algn="ctr"/>
                  <a:r>
                    <a:rPr lang="zh-CN" altLang="en-US" sz="1600" b="1" spc="300">
                      <a:solidFill>
                        <a:srgbClr val="2E7E38"/>
                      </a:solidFill>
                      <a:uFillTx/>
                      <a:ea typeface="字体管家天蝎座" panose="00020600040101010101" charset="-122"/>
                    </a:rPr>
                    <a:t>Click here to add title</a:t>
                  </a:r>
                </a:p>
              </p:txBody>
            </p:sp>
          </p:grpSp>
          <p:sp>
            <p:nvSpPr>
              <p:cNvPr id="23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A9D18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3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215" y="9115"/>
              <a:ext cx="8377" cy="1602"/>
              <a:chOff x="7770" y="3574"/>
              <a:chExt cx="8377" cy="160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7770" y="3574"/>
                <a:ext cx="8248" cy="1602"/>
                <a:chOff x="7770" y="3574"/>
                <a:chExt cx="8248" cy="1602"/>
              </a:xfrm>
            </p:grpSpPr>
            <p:sp>
              <p:nvSpPr>
                <p:cNvPr id="26" name="云形 25"/>
                <p:cNvSpPr/>
                <p:nvPr/>
              </p:nvSpPr>
              <p:spPr>
                <a:xfrm>
                  <a:off x="7770" y="3574"/>
                  <a:ext cx="8249" cy="1603"/>
                </a:xfrm>
                <a:prstGeom prst="cloud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A0D4E1">
                      <a:alpha val="6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7770" y="3815"/>
                  <a:ext cx="7620" cy="12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>
                      <a:solidFill>
                        <a:srgbClr val="2E7E38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点击此处添加标题</a:t>
                  </a:r>
                </a:p>
                <a:p>
                  <a:pPr algn="ctr"/>
                  <a:r>
                    <a:rPr lang="zh-CN" altLang="en-US" sz="1600" b="1" spc="300">
                      <a:solidFill>
                        <a:srgbClr val="2E7E38"/>
                      </a:solidFill>
                      <a:uFillTx/>
                      <a:ea typeface="字体管家天蝎座" panose="00020600040101010101" charset="-122"/>
                    </a:rPr>
                    <a:t>Click here to add title</a:t>
                  </a:r>
                </a:p>
              </p:txBody>
            </p:sp>
          </p:grpSp>
          <p:sp>
            <p:nvSpPr>
              <p:cNvPr id="28" name=" 212"/>
              <p:cNvSpPr/>
              <p:nvPr/>
            </p:nvSpPr>
            <p:spPr>
              <a:xfrm rot="20940000">
                <a:off x="14978" y="3676"/>
                <a:ext cx="1169" cy="1045"/>
              </a:xfrm>
              <a:prstGeom prst="heart">
                <a:avLst/>
              </a:prstGeom>
              <a:solidFill>
                <a:srgbClr val="FFD05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4</a:t>
                </a:r>
              </a:p>
            </p:txBody>
          </p:sp>
        </p:grp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5" y="364490"/>
            <a:ext cx="4719320" cy="28644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28575" y="1923415"/>
            <a:ext cx="12226925" cy="4973320"/>
            <a:chOff x="-45" y="3029"/>
            <a:chExt cx="19255" cy="7832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-45" y="8089"/>
              <a:ext cx="19255" cy="2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3" name="Group 193"/>
            <p:cNvGrpSpPr/>
            <p:nvPr/>
          </p:nvGrpSpPr>
          <p:grpSpPr>
            <a:xfrm>
              <a:off x="4381" y="6889"/>
              <a:ext cx="1671" cy="942"/>
              <a:chOff x="1720849" y="3103563"/>
              <a:chExt cx="793751" cy="555625"/>
            </a:xfrm>
          </p:grpSpPr>
          <p:sp>
            <p:nvSpPr>
              <p:cNvPr id="1129" name="Freeform 105"/>
              <p:cNvSpPr/>
              <p:nvPr/>
            </p:nvSpPr>
            <p:spPr bwMode="auto">
              <a:xfrm>
                <a:off x="1720849" y="3211513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3"/>
                  </a:cxn>
                  <a:cxn ang="0">
                    <a:pos x="0" y="7"/>
                  </a:cxn>
                  <a:cxn ang="0">
                    <a:pos x="91" y="43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6"/>
                      <a:pt x="96" y="51"/>
                      <a:pt x="78" y="63"/>
                    </a:cubicBezTo>
                    <a:cubicBezTo>
                      <a:pt x="60" y="74"/>
                      <a:pt x="34" y="55"/>
                      <a:pt x="0" y="7"/>
                    </a:cubicBezTo>
                    <a:cubicBezTo>
                      <a:pt x="60" y="0"/>
                      <a:pt x="90" y="12"/>
                      <a:pt x="91" y="43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0" name="Freeform 106"/>
              <p:cNvSpPr/>
              <p:nvPr/>
            </p:nvSpPr>
            <p:spPr bwMode="auto">
              <a:xfrm>
                <a:off x="2163762" y="3160713"/>
                <a:ext cx="350838" cy="24923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0" y="12"/>
                  </a:cxn>
                  <a:cxn ang="0">
                    <a:pos x="22" y="51"/>
                  </a:cxn>
                  <a:cxn ang="0">
                    <a:pos x="85" y="6"/>
                  </a:cxn>
                  <a:cxn ang="0">
                    <a:pos x="11" y="35"/>
                  </a:cxn>
                  <a:cxn ang="0">
                    <a:pos x="0" y="52"/>
                  </a:cxn>
                </a:cxnLst>
                <a:rect l="0" t="0" r="r" b="b"/>
                <a:pathLst>
                  <a:path w="85" h="60">
                    <a:moveTo>
                      <a:pt x="0" y="52"/>
                    </a:moveTo>
                    <a:cubicBezTo>
                      <a:pt x="17" y="31"/>
                      <a:pt x="40" y="17"/>
                      <a:pt x="70" y="12"/>
                    </a:cubicBezTo>
                    <a:cubicBezTo>
                      <a:pt x="23" y="29"/>
                      <a:pt x="7" y="42"/>
                      <a:pt x="22" y="51"/>
                    </a:cubicBezTo>
                    <a:cubicBezTo>
                      <a:pt x="36" y="60"/>
                      <a:pt x="57" y="45"/>
                      <a:pt x="85" y="6"/>
                    </a:cubicBezTo>
                    <a:cubicBezTo>
                      <a:pt x="36" y="0"/>
                      <a:pt x="12" y="10"/>
                      <a:pt x="11" y="35"/>
                    </a:cubicBezTo>
                    <a:cubicBezTo>
                      <a:pt x="5" y="42"/>
                      <a:pt x="2" y="48"/>
                      <a:pt x="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1" name="Freeform 107"/>
              <p:cNvSpPr/>
              <p:nvPr/>
            </p:nvSpPr>
            <p:spPr bwMode="auto">
              <a:xfrm>
                <a:off x="2051049" y="3103563"/>
                <a:ext cx="174625" cy="555625"/>
              </a:xfrm>
              <a:custGeom>
                <a:avLst/>
                <a:gdLst/>
                <a:ahLst/>
                <a:cxnLst>
                  <a:cxn ang="0">
                    <a:pos x="29" y="134"/>
                  </a:cxn>
                  <a:cxn ang="0">
                    <a:pos x="18" y="134"/>
                  </a:cxn>
                  <a:cxn ang="0">
                    <a:pos x="0" y="0"/>
                  </a:cxn>
                  <a:cxn ang="0">
                    <a:pos x="29" y="134"/>
                  </a:cxn>
                </a:cxnLst>
                <a:rect l="0" t="0" r="r" b="b"/>
                <a:pathLst>
                  <a:path w="42" h="134">
                    <a:moveTo>
                      <a:pt x="29" y="134"/>
                    </a:moveTo>
                    <a:cubicBezTo>
                      <a:pt x="18" y="134"/>
                      <a:pt x="18" y="134"/>
                      <a:pt x="18" y="134"/>
                    </a:cubicBezTo>
                    <a:cubicBezTo>
                      <a:pt x="32" y="88"/>
                      <a:pt x="26" y="43"/>
                      <a:pt x="0" y="0"/>
                    </a:cubicBezTo>
                    <a:cubicBezTo>
                      <a:pt x="33" y="43"/>
                      <a:pt x="42" y="88"/>
                      <a:pt x="29" y="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" name="Group 192"/>
            <p:cNvGrpSpPr/>
            <p:nvPr/>
          </p:nvGrpSpPr>
          <p:grpSpPr>
            <a:xfrm>
              <a:off x="7015" y="6157"/>
              <a:ext cx="2337" cy="1946"/>
              <a:chOff x="2636838" y="2879725"/>
              <a:chExt cx="793750" cy="820738"/>
            </a:xfrm>
          </p:grpSpPr>
          <p:sp>
            <p:nvSpPr>
              <p:cNvPr id="1123" name="Freeform 99"/>
              <p:cNvSpPr/>
              <p:nvPr/>
            </p:nvSpPr>
            <p:spPr bwMode="auto">
              <a:xfrm>
                <a:off x="2843213" y="2928938"/>
                <a:ext cx="298450" cy="771525"/>
              </a:xfrm>
              <a:custGeom>
                <a:avLst/>
                <a:gdLst/>
                <a:ahLst/>
                <a:cxnLst>
                  <a:cxn ang="0">
                    <a:pos x="59" y="185"/>
                  </a:cxn>
                  <a:cxn ang="0">
                    <a:pos x="48" y="186"/>
                  </a:cxn>
                  <a:cxn ang="0">
                    <a:pos x="0" y="0"/>
                  </a:cxn>
                  <a:cxn ang="0">
                    <a:pos x="59" y="185"/>
                  </a:cxn>
                </a:cxnLst>
                <a:rect l="0" t="0" r="r" b="b"/>
                <a:pathLst>
                  <a:path w="72" h="186">
                    <a:moveTo>
                      <a:pt x="59" y="185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61" y="140"/>
                      <a:pt x="46" y="78"/>
                      <a:pt x="0" y="0"/>
                    </a:cubicBezTo>
                    <a:cubicBezTo>
                      <a:pt x="53" y="78"/>
                      <a:pt x="72" y="139"/>
                      <a:pt x="59" y="18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2" name="Freeform 108"/>
              <p:cNvSpPr/>
              <p:nvPr/>
            </p:nvSpPr>
            <p:spPr bwMode="auto">
              <a:xfrm>
                <a:off x="2636838" y="3252788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2"/>
                  </a:cxn>
                  <a:cxn ang="0">
                    <a:pos x="0" y="6"/>
                  </a:cxn>
                  <a:cxn ang="0">
                    <a:pos x="91" y="42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5"/>
                      <a:pt x="95" y="51"/>
                      <a:pt x="78" y="62"/>
                    </a:cubicBezTo>
                    <a:cubicBezTo>
                      <a:pt x="60" y="74"/>
                      <a:pt x="34" y="55"/>
                      <a:pt x="0" y="6"/>
                    </a:cubicBezTo>
                    <a:cubicBezTo>
                      <a:pt x="59" y="0"/>
                      <a:pt x="90" y="12"/>
                      <a:pt x="91" y="42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3" name="Freeform 109"/>
              <p:cNvSpPr/>
              <p:nvPr/>
            </p:nvSpPr>
            <p:spPr bwMode="auto">
              <a:xfrm>
                <a:off x="3079750" y="3203575"/>
                <a:ext cx="350838" cy="24765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0" y="52"/>
                  </a:cxn>
                  <a:cxn ang="0">
                    <a:pos x="10" y="34"/>
                  </a:cxn>
                  <a:cxn ang="0">
                    <a:pos x="85" y="5"/>
                  </a:cxn>
                  <a:cxn ang="0">
                    <a:pos x="21" y="51"/>
                  </a:cxn>
                  <a:cxn ang="0">
                    <a:pos x="70" y="12"/>
                  </a:cxn>
                </a:cxnLst>
                <a:rect l="0" t="0" r="r" b="b"/>
                <a:pathLst>
                  <a:path w="85" h="60">
                    <a:moveTo>
                      <a:pt x="70" y="12"/>
                    </a:moveTo>
                    <a:cubicBezTo>
                      <a:pt x="40" y="17"/>
                      <a:pt x="16" y="30"/>
                      <a:pt x="0" y="52"/>
                    </a:cubicBezTo>
                    <a:cubicBezTo>
                      <a:pt x="1" y="47"/>
                      <a:pt x="5" y="41"/>
                      <a:pt x="10" y="34"/>
                    </a:cubicBezTo>
                    <a:cubicBezTo>
                      <a:pt x="11" y="10"/>
                      <a:pt x="36" y="0"/>
                      <a:pt x="85" y="5"/>
                    </a:cubicBezTo>
                    <a:cubicBezTo>
                      <a:pt x="57" y="45"/>
                      <a:pt x="36" y="60"/>
                      <a:pt x="21" y="51"/>
                    </a:cubicBezTo>
                    <a:cubicBezTo>
                      <a:pt x="7" y="42"/>
                      <a:pt x="23" y="29"/>
                      <a:pt x="70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4" name="Freeform 110"/>
              <p:cNvSpPr/>
              <p:nvPr/>
            </p:nvSpPr>
            <p:spPr bwMode="auto">
              <a:xfrm>
                <a:off x="3033713" y="3041650"/>
                <a:ext cx="223838" cy="29368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4" y="0"/>
                  </a:cxn>
                  <a:cxn ang="0">
                    <a:pos x="5" y="71"/>
                  </a:cxn>
                  <a:cxn ang="0">
                    <a:pos x="0" y="59"/>
                  </a:cxn>
                </a:cxnLst>
                <a:rect l="0" t="0" r="r" b="b"/>
                <a:pathLst>
                  <a:path w="54" h="71">
                    <a:moveTo>
                      <a:pt x="0" y="59"/>
                    </a:moveTo>
                    <a:cubicBezTo>
                      <a:pt x="7" y="32"/>
                      <a:pt x="25" y="12"/>
                      <a:pt x="54" y="0"/>
                    </a:cubicBezTo>
                    <a:cubicBezTo>
                      <a:pt x="28" y="14"/>
                      <a:pt x="12" y="38"/>
                      <a:pt x="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5" name="Freeform 111"/>
              <p:cNvSpPr/>
              <p:nvPr/>
            </p:nvSpPr>
            <p:spPr bwMode="auto">
              <a:xfrm>
                <a:off x="2693988" y="3044825"/>
                <a:ext cx="273050" cy="166688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66" y="29"/>
                  </a:cxn>
                  <a:cxn ang="0">
                    <a:pos x="56" y="19"/>
                  </a:cxn>
                  <a:cxn ang="0">
                    <a:pos x="0" y="12"/>
                  </a:cxn>
                  <a:cxn ang="0">
                    <a:pos x="51" y="32"/>
                  </a:cxn>
                  <a:cxn ang="0">
                    <a:pos x="12" y="14"/>
                  </a:cxn>
                </a:cxnLst>
                <a:rect l="0" t="0" r="r" b="b"/>
                <a:pathLst>
                  <a:path w="66" h="40">
                    <a:moveTo>
                      <a:pt x="12" y="14"/>
                    </a:moveTo>
                    <a:cubicBezTo>
                      <a:pt x="33" y="12"/>
                      <a:pt x="51" y="17"/>
                      <a:pt x="66" y="29"/>
                    </a:cubicBezTo>
                    <a:cubicBezTo>
                      <a:pt x="64" y="25"/>
                      <a:pt x="61" y="22"/>
                      <a:pt x="56" y="19"/>
                    </a:cubicBezTo>
                    <a:cubicBezTo>
                      <a:pt x="51" y="2"/>
                      <a:pt x="32" y="0"/>
                      <a:pt x="0" y="12"/>
                    </a:cubicBezTo>
                    <a:cubicBezTo>
                      <a:pt x="26" y="34"/>
                      <a:pt x="43" y="40"/>
                      <a:pt x="51" y="32"/>
                    </a:cubicBezTo>
                    <a:cubicBezTo>
                      <a:pt x="59" y="23"/>
                      <a:pt x="46" y="17"/>
                      <a:pt x="12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6" name="Freeform 112"/>
              <p:cNvSpPr/>
              <p:nvPr/>
            </p:nvSpPr>
            <p:spPr bwMode="auto">
              <a:xfrm>
                <a:off x="2930525" y="2879725"/>
                <a:ext cx="177800" cy="2397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1" y="50"/>
                  </a:cxn>
                  <a:cxn ang="0">
                    <a:pos x="37" y="10"/>
                  </a:cxn>
                  <a:cxn ang="0">
                    <a:pos x="8" y="58"/>
                  </a:cxn>
                  <a:cxn ang="0">
                    <a:pos x="8" y="44"/>
                  </a:cxn>
                  <a:cxn ang="0">
                    <a:pos x="43" y="0"/>
                  </a:cxn>
                </a:cxnLst>
                <a:rect l="0" t="0" r="r" b="b"/>
                <a:pathLst>
                  <a:path w="43" h="58">
                    <a:moveTo>
                      <a:pt x="43" y="0"/>
                    </a:moveTo>
                    <a:cubicBezTo>
                      <a:pt x="40" y="34"/>
                      <a:pt x="33" y="51"/>
                      <a:pt x="21" y="50"/>
                    </a:cubicBezTo>
                    <a:cubicBezTo>
                      <a:pt x="9" y="50"/>
                      <a:pt x="14" y="36"/>
                      <a:pt x="37" y="10"/>
                    </a:cubicBezTo>
                    <a:cubicBezTo>
                      <a:pt x="20" y="23"/>
                      <a:pt x="11" y="39"/>
                      <a:pt x="8" y="58"/>
                    </a:cubicBezTo>
                    <a:cubicBezTo>
                      <a:pt x="7" y="55"/>
                      <a:pt x="8" y="50"/>
                      <a:pt x="8" y="44"/>
                    </a:cubicBezTo>
                    <a:cubicBezTo>
                      <a:pt x="0" y="29"/>
                      <a:pt x="12" y="14"/>
                      <a:pt x="4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" name="Group 191"/>
            <p:cNvGrpSpPr/>
            <p:nvPr/>
          </p:nvGrpSpPr>
          <p:grpSpPr>
            <a:xfrm>
              <a:off x="9903" y="4614"/>
              <a:ext cx="3015" cy="3695"/>
              <a:chOff x="3752850" y="1544638"/>
              <a:chExt cx="1431926" cy="2179638"/>
            </a:xfrm>
          </p:grpSpPr>
          <p:sp>
            <p:nvSpPr>
              <p:cNvPr id="1124" name="Freeform 100"/>
              <p:cNvSpPr/>
              <p:nvPr/>
            </p:nvSpPr>
            <p:spPr bwMode="auto">
              <a:xfrm>
                <a:off x="4129088" y="2344738"/>
                <a:ext cx="533400" cy="1379538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85" y="333"/>
                  </a:cxn>
                  <a:cxn ang="0">
                    <a:pos x="0" y="0"/>
                  </a:cxn>
                  <a:cxn ang="0">
                    <a:pos x="105" y="333"/>
                  </a:cxn>
                </a:cxnLst>
                <a:rect l="0" t="0" r="r" b="b"/>
                <a:pathLst>
                  <a:path w="129" h="333">
                    <a:moveTo>
                      <a:pt x="10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110" y="251"/>
                      <a:pt x="82" y="140"/>
                      <a:pt x="0" y="0"/>
                    </a:cubicBezTo>
                    <a:cubicBezTo>
                      <a:pt x="94" y="139"/>
                      <a:pt x="129" y="251"/>
                      <a:pt x="105" y="3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7" name="Freeform 113"/>
              <p:cNvSpPr/>
              <p:nvPr/>
            </p:nvSpPr>
            <p:spPr bwMode="auto">
              <a:xfrm>
                <a:off x="3752850" y="2925763"/>
                <a:ext cx="773113" cy="550863"/>
              </a:xfrm>
              <a:custGeom>
                <a:avLst/>
                <a:gdLst/>
                <a:ahLst/>
                <a:cxnLst>
                  <a:cxn ang="0">
                    <a:pos x="187" y="115"/>
                  </a:cxn>
                  <a:cxn ang="0">
                    <a:pos x="33" y="27"/>
                  </a:cxn>
                  <a:cxn ang="0">
                    <a:pos x="140" y="112"/>
                  </a:cxn>
                  <a:cxn ang="0">
                    <a:pos x="0" y="11"/>
                  </a:cxn>
                  <a:cxn ang="0">
                    <a:pos x="164" y="76"/>
                  </a:cxn>
                  <a:cxn ang="0">
                    <a:pos x="187" y="115"/>
                  </a:cxn>
                </a:cxnLst>
                <a:rect l="0" t="0" r="r" b="b"/>
                <a:pathLst>
                  <a:path w="187" h="133">
                    <a:moveTo>
                      <a:pt x="187" y="115"/>
                    </a:moveTo>
                    <a:cubicBezTo>
                      <a:pt x="151" y="67"/>
                      <a:pt x="100" y="37"/>
                      <a:pt x="33" y="27"/>
                    </a:cubicBezTo>
                    <a:cubicBezTo>
                      <a:pt x="137" y="63"/>
                      <a:pt x="172" y="92"/>
                      <a:pt x="140" y="112"/>
                    </a:cubicBezTo>
                    <a:cubicBezTo>
                      <a:pt x="108" y="133"/>
                      <a:pt x="62" y="99"/>
                      <a:pt x="0" y="11"/>
                    </a:cubicBezTo>
                    <a:cubicBezTo>
                      <a:pt x="108" y="0"/>
                      <a:pt x="162" y="22"/>
                      <a:pt x="164" y="76"/>
                    </a:cubicBezTo>
                    <a:cubicBezTo>
                      <a:pt x="177" y="91"/>
                      <a:pt x="184" y="104"/>
                      <a:pt x="187" y="1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8" name="Freeform 114"/>
              <p:cNvSpPr/>
              <p:nvPr/>
            </p:nvSpPr>
            <p:spPr bwMode="auto">
              <a:xfrm>
                <a:off x="4551363" y="2833688"/>
                <a:ext cx="633413" cy="447675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39" y="92"/>
                  </a:cxn>
                  <a:cxn ang="0">
                    <a:pos x="126" y="22"/>
                  </a:cxn>
                  <a:cxn ang="0">
                    <a:pos x="0" y="94"/>
                  </a:cxn>
                  <a:cxn ang="0">
                    <a:pos x="19" y="62"/>
                  </a:cxn>
                  <a:cxn ang="0">
                    <a:pos x="153" y="10"/>
                  </a:cxn>
                </a:cxnLst>
                <a:rect l="0" t="0" r="r" b="b"/>
                <a:pathLst>
                  <a:path w="153" h="108">
                    <a:moveTo>
                      <a:pt x="153" y="10"/>
                    </a:moveTo>
                    <a:cubicBezTo>
                      <a:pt x="103" y="81"/>
                      <a:pt x="65" y="108"/>
                      <a:pt x="39" y="92"/>
                    </a:cubicBezTo>
                    <a:cubicBezTo>
                      <a:pt x="13" y="75"/>
                      <a:pt x="42" y="52"/>
                      <a:pt x="126" y="22"/>
                    </a:cubicBezTo>
                    <a:cubicBezTo>
                      <a:pt x="72" y="31"/>
                      <a:pt x="30" y="55"/>
                      <a:pt x="0" y="94"/>
                    </a:cubicBezTo>
                    <a:cubicBezTo>
                      <a:pt x="3" y="85"/>
                      <a:pt x="9" y="74"/>
                      <a:pt x="19" y="62"/>
                    </a:cubicBezTo>
                    <a:cubicBezTo>
                      <a:pt x="21" y="18"/>
                      <a:pt x="65" y="0"/>
                      <a:pt x="153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9" name="Freeform 115"/>
              <p:cNvSpPr/>
              <p:nvPr/>
            </p:nvSpPr>
            <p:spPr bwMode="auto">
              <a:xfrm>
                <a:off x="3976688" y="1914525"/>
                <a:ext cx="600075" cy="790575"/>
              </a:xfrm>
              <a:custGeom>
                <a:avLst/>
                <a:gdLst/>
                <a:ahLst/>
                <a:cxnLst>
                  <a:cxn ang="0">
                    <a:pos x="131" y="191"/>
                  </a:cxn>
                  <a:cxn ang="0">
                    <a:pos x="145" y="160"/>
                  </a:cxn>
                  <a:cxn ang="0">
                    <a:pos x="0" y="0"/>
                  </a:cxn>
                  <a:cxn ang="0">
                    <a:pos x="131" y="191"/>
                  </a:cxn>
                </a:cxnLst>
                <a:rect l="0" t="0" r="r" b="b"/>
                <a:pathLst>
                  <a:path w="145" h="191">
                    <a:moveTo>
                      <a:pt x="131" y="191"/>
                    </a:move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27" y="88"/>
                      <a:pt x="79" y="34"/>
                      <a:pt x="0" y="0"/>
                    </a:cubicBezTo>
                    <a:cubicBezTo>
                      <a:pt x="70" y="39"/>
                      <a:pt x="113" y="103"/>
                      <a:pt x="131" y="1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0" name="Freeform 116"/>
              <p:cNvSpPr/>
              <p:nvPr/>
            </p:nvSpPr>
            <p:spPr bwMode="auto">
              <a:xfrm>
                <a:off x="4431188" y="2187567"/>
                <a:ext cx="612775" cy="80803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" y="195"/>
                  </a:cxn>
                  <a:cxn ang="0">
                    <a:pos x="0" y="163"/>
                  </a:cxn>
                  <a:cxn ang="0">
                    <a:pos x="148" y="0"/>
                  </a:cxn>
                </a:cxnLst>
                <a:rect l="0" t="0" r="r" b="b"/>
                <a:pathLst>
                  <a:path w="148" h="195">
                    <a:moveTo>
                      <a:pt x="148" y="0"/>
                    </a:moveTo>
                    <a:cubicBezTo>
                      <a:pt x="77" y="40"/>
                      <a:pt x="32" y="105"/>
                      <a:pt x="14" y="19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8" y="89"/>
                      <a:pt x="68" y="35"/>
                      <a:pt x="1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1" name="Freeform 117"/>
              <p:cNvSpPr/>
              <p:nvPr/>
            </p:nvSpPr>
            <p:spPr bwMode="auto">
              <a:xfrm>
                <a:off x="3860800" y="2552700"/>
                <a:ext cx="492125" cy="301625"/>
              </a:xfrm>
              <a:custGeom>
                <a:avLst/>
                <a:gdLst/>
                <a:ahLst/>
                <a:cxnLst>
                  <a:cxn ang="0">
                    <a:pos x="100" y="33"/>
                  </a:cxn>
                  <a:cxn ang="0">
                    <a:pos x="119" y="51"/>
                  </a:cxn>
                  <a:cxn ang="0">
                    <a:pos x="21" y="26"/>
                  </a:cxn>
                  <a:cxn ang="0">
                    <a:pos x="92" y="57"/>
                  </a:cxn>
                  <a:cxn ang="0">
                    <a:pos x="0" y="22"/>
                  </a:cxn>
                  <a:cxn ang="0">
                    <a:pos x="100" y="33"/>
                  </a:cxn>
                </a:cxnLst>
                <a:rect l="0" t="0" r="r" b="b"/>
                <a:pathLst>
                  <a:path w="119" h="73">
                    <a:moveTo>
                      <a:pt x="100" y="33"/>
                    </a:moveTo>
                    <a:cubicBezTo>
                      <a:pt x="109" y="40"/>
                      <a:pt x="115" y="46"/>
                      <a:pt x="119" y="51"/>
                    </a:cubicBezTo>
                    <a:cubicBezTo>
                      <a:pt x="92" y="30"/>
                      <a:pt x="59" y="22"/>
                      <a:pt x="21" y="26"/>
                    </a:cubicBezTo>
                    <a:cubicBezTo>
                      <a:pt x="83" y="31"/>
                      <a:pt x="107" y="41"/>
                      <a:pt x="92" y="57"/>
                    </a:cubicBezTo>
                    <a:cubicBezTo>
                      <a:pt x="78" y="73"/>
                      <a:pt x="47" y="61"/>
                      <a:pt x="0" y="22"/>
                    </a:cubicBezTo>
                    <a:cubicBezTo>
                      <a:pt x="58" y="0"/>
                      <a:pt x="91" y="4"/>
                      <a:pt x="100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2" name="Freeform 118"/>
              <p:cNvSpPr/>
              <p:nvPr/>
            </p:nvSpPr>
            <p:spPr bwMode="auto">
              <a:xfrm>
                <a:off x="3852863" y="2112963"/>
                <a:ext cx="504825" cy="290513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1" y="40"/>
                  </a:cxn>
                  <a:cxn ang="0">
                    <a:pos x="98" y="51"/>
                  </a:cxn>
                  <a:cxn ang="0">
                    <a:pos x="0" y="41"/>
                  </a:cxn>
                  <a:cxn ang="0">
                    <a:pos x="100" y="26"/>
                  </a:cxn>
                  <a:cxn ang="0">
                    <a:pos x="122" y="39"/>
                  </a:cxn>
                </a:cxnLst>
                <a:rect l="0" t="0" r="r" b="b"/>
                <a:pathLst>
                  <a:path w="122" h="70">
                    <a:moveTo>
                      <a:pt x="122" y="39"/>
                    </a:moveTo>
                    <a:cubicBezTo>
                      <a:pt x="91" y="26"/>
                      <a:pt x="57" y="26"/>
                      <a:pt x="21" y="40"/>
                    </a:cubicBezTo>
                    <a:cubicBezTo>
                      <a:pt x="83" y="28"/>
                      <a:pt x="108" y="32"/>
                      <a:pt x="98" y="51"/>
                    </a:cubicBezTo>
                    <a:cubicBezTo>
                      <a:pt x="89" y="70"/>
                      <a:pt x="56" y="67"/>
                      <a:pt x="0" y="41"/>
                    </a:cubicBezTo>
                    <a:cubicBezTo>
                      <a:pt x="50" y="5"/>
                      <a:pt x="83" y="0"/>
                      <a:pt x="100" y="26"/>
                    </a:cubicBezTo>
                    <a:cubicBezTo>
                      <a:pt x="110" y="30"/>
                      <a:pt x="117" y="34"/>
                      <a:pt x="122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3" name="Freeform 119"/>
              <p:cNvSpPr/>
              <p:nvPr/>
            </p:nvSpPr>
            <p:spPr bwMode="auto">
              <a:xfrm>
                <a:off x="4241800" y="1544638"/>
                <a:ext cx="446088" cy="614363"/>
              </a:xfrm>
              <a:custGeom>
                <a:avLst/>
                <a:gdLst/>
                <a:ahLst/>
                <a:cxnLst>
                  <a:cxn ang="0">
                    <a:pos x="19" y="148"/>
                  </a:cxn>
                  <a:cxn ang="0">
                    <a:pos x="20" y="111"/>
                  </a:cxn>
                  <a:cxn ang="0">
                    <a:pos x="108" y="0"/>
                  </a:cxn>
                  <a:cxn ang="0">
                    <a:pos x="51" y="127"/>
                  </a:cxn>
                  <a:cxn ang="0">
                    <a:pos x="91" y="25"/>
                  </a:cxn>
                  <a:cxn ang="0">
                    <a:pos x="19" y="148"/>
                  </a:cxn>
                </a:cxnLst>
                <a:rect l="0" t="0" r="r" b="b"/>
                <a:pathLst>
                  <a:path w="108" h="148">
                    <a:moveTo>
                      <a:pt x="19" y="148"/>
                    </a:moveTo>
                    <a:cubicBezTo>
                      <a:pt x="17" y="139"/>
                      <a:pt x="17" y="127"/>
                      <a:pt x="20" y="111"/>
                    </a:cubicBezTo>
                    <a:cubicBezTo>
                      <a:pt x="0" y="73"/>
                      <a:pt x="29" y="35"/>
                      <a:pt x="108" y="0"/>
                    </a:cubicBezTo>
                    <a:cubicBezTo>
                      <a:pt x="100" y="86"/>
                      <a:pt x="81" y="128"/>
                      <a:pt x="51" y="127"/>
                    </a:cubicBezTo>
                    <a:cubicBezTo>
                      <a:pt x="21" y="125"/>
                      <a:pt x="34" y="91"/>
                      <a:pt x="91" y="25"/>
                    </a:cubicBezTo>
                    <a:cubicBezTo>
                      <a:pt x="49" y="59"/>
                      <a:pt x="25" y="100"/>
                      <a:pt x="19" y="14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4" name="Freeform 120"/>
              <p:cNvSpPr/>
              <p:nvPr/>
            </p:nvSpPr>
            <p:spPr bwMode="auto">
              <a:xfrm>
                <a:off x="4613275" y="2439988"/>
                <a:ext cx="492125" cy="3032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8" y="26"/>
                  </a:cxn>
                  <a:cxn ang="0">
                    <a:pos x="26" y="57"/>
                  </a:cxn>
                  <a:cxn ang="0">
                    <a:pos x="119" y="22"/>
                  </a:cxn>
                  <a:cxn ang="0">
                    <a:pos x="19" y="34"/>
                  </a:cxn>
                  <a:cxn ang="0">
                    <a:pos x="0" y="52"/>
                  </a:cxn>
                </a:cxnLst>
                <a:rect l="0" t="0" r="r" b="b"/>
                <a:pathLst>
                  <a:path w="119" h="73">
                    <a:moveTo>
                      <a:pt x="0" y="52"/>
                    </a:moveTo>
                    <a:cubicBezTo>
                      <a:pt x="27" y="31"/>
                      <a:pt x="60" y="22"/>
                      <a:pt x="98" y="26"/>
                    </a:cubicBezTo>
                    <a:cubicBezTo>
                      <a:pt x="36" y="31"/>
                      <a:pt x="12" y="41"/>
                      <a:pt x="26" y="57"/>
                    </a:cubicBezTo>
                    <a:cubicBezTo>
                      <a:pt x="41" y="73"/>
                      <a:pt x="72" y="61"/>
                      <a:pt x="119" y="22"/>
                    </a:cubicBezTo>
                    <a:cubicBezTo>
                      <a:pt x="61" y="0"/>
                      <a:pt x="28" y="4"/>
                      <a:pt x="19" y="34"/>
                    </a:cubicBezTo>
                    <a:cubicBezTo>
                      <a:pt x="10" y="40"/>
                      <a:pt x="4" y="46"/>
                      <a:pt x="0" y="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5" name="Freeform 121"/>
              <p:cNvSpPr/>
              <p:nvPr/>
            </p:nvSpPr>
            <p:spPr bwMode="auto">
              <a:xfrm>
                <a:off x="4481513" y="2079625"/>
                <a:ext cx="293688" cy="285750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0" y="69"/>
                  </a:cxn>
                  <a:cxn ang="0">
                    <a:pos x="5" y="48"/>
                  </a:cxn>
                  <a:cxn ang="0">
                    <a:pos x="71" y="0"/>
                  </a:cxn>
                  <a:cxn ang="0">
                    <a:pos x="20" y="62"/>
                  </a:cxn>
                  <a:cxn ang="0">
                    <a:pos x="58" y="11"/>
                  </a:cxn>
                </a:cxnLst>
                <a:rect l="0" t="0" r="r" b="b"/>
                <a:pathLst>
                  <a:path w="71" h="69">
                    <a:moveTo>
                      <a:pt x="58" y="11"/>
                    </a:moveTo>
                    <a:cubicBezTo>
                      <a:pt x="30" y="24"/>
                      <a:pt x="10" y="43"/>
                      <a:pt x="0" y="69"/>
                    </a:cubicBezTo>
                    <a:cubicBezTo>
                      <a:pt x="0" y="63"/>
                      <a:pt x="2" y="56"/>
                      <a:pt x="5" y="48"/>
                    </a:cubicBezTo>
                    <a:cubicBezTo>
                      <a:pt x="0" y="24"/>
                      <a:pt x="22" y="8"/>
                      <a:pt x="71" y="0"/>
                    </a:cubicBezTo>
                    <a:cubicBezTo>
                      <a:pt x="54" y="47"/>
                      <a:pt x="37" y="67"/>
                      <a:pt x="20" y="62"/>
                    </a:cubicBezTo>
                    <a:cubicBezTo>
                      <a:pt x="4" y="57"/>
                      <a:pt x="16" y="40"/>
                      <a:pt x="58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6" name="Group 234"/>
            <p:cNvGrpSpPr/>
            <p:nvPr/>
          </p:nvGrpSpPr>
          <p:grpSpPr>
            <a:xfrm>
              <a:off x="12528" y="3029"/>
              <a:ext cx="5790" cy="5410"/>
              <a:chOff x="5818187" y="438150"/>
              <a:chExt cx="2749550" cy="3190876"/>
            </a:xfrm>
          </p:grpSpPr>
          <p:grpSp>
            <p:nvGrpSpPr>
              <p:cNvPr id="7" name="Group 198"/>
              <p:cNvGrpSpPr/>
              <p:nvPr/>
            </p:nvGrpSpPr>
            <p:grpSpPr>
              <a:xfrm>
                <a:off x="6153150" y="604838"/>
                <a:ext cx="2290763" cy="3024188"/>
                <a:chOff x="6153150" y="604838"/>
                <a:chExt cx="2290763" cy="3024188"/>
              </a:xfrm>
              <a:solidFill>
                <a:srgbClr val="262626">
                  <a:lumMod val="75000"/>
                  <a:lumOff val="25000"/>
                </a:srgbClr>
              </a:solidFill>
            </p:grpSpPr>
            <p:sp>
              <p:nvSpPr>
                <p:cNvPr id="1146" name="Freeform 122"/>
                <p:cNvSpPr/>
                <p:nvPr/>
              </p:nvSpPr>
              <p:spPr bwMode="auto">
                <a:xfrm>
                  <a:off x="6153150" y="604838"/>
                  <a:ext cx="2290763" cy="3024188"/>
                </a:xfrm>
                <a:custGeom>
                  <a:avLst/>
                  <a:gdLst/>
                  <a:ahLst/>
                  <a:cxnLst>
                    <a:cxn ang="0">
                      <a:pos x="316" y="54"/>
                    </a:cxn>
                    <a:cxn ang="0">
                      <a:pos x="318" y="68"/>
                    </a:cxn>
                    <a:cxn ang="0">
                      <a:pos x="327" y="117"/>
                    </a:cxn>
                    <a:cxn ang="0">
                      <a:pos x="327" y="273"/>
                    </a:cxn>
                    <a:cxn ang="0">
                      <a:pos x="313" y="331"/>
                    </a:cxn>
                    <a:cxn ang="0">
                      <a:pos x="390" y="322"/>
                    </a:cxn>
                    <a:cxn ang="0">
                      <a:pos x="465" y="265"/>
                    </a:cxn>
                    <a:cxn ang="0">
                      <a:pos x="502" y="220"/>
                    </a:cxn>
                    <a:cxn ang="0">
                      <a:pos x="448" y="289"/>
                    </a:cxn>
                    <a:cxn ang="0">
                      <a:pos x="383" y="339"/>
                    </a:cxn>
                    <a:cxn ang="0">
                      <a:pos x="365" y="350"/>
                    </a:cxn>
                    <a:cxn ang="0">
                      <a:pos x="335" y="383"/>
                    </a:cxn>
                    <a:cxn ang="0">
                      <a:pos x="445" y="344"/>
                    </a:cxn>
                    <a:cxn ang="0">
                      <a:pos x="472" y="320"/>
                    </a:cxn>
                    <a:cxn ang="0">
                      <a:pos x="554" y="223"/>
                    </a:cxn>
                    <a:cxn ang="0">
                      <a:pos x="479" y="328"/>
                    </a:cxn>
                    <a:cxn ang="0">
                      <a:pos x="471" y="337"/>
                    </a:cxn>
                    <a:cxn ang="0">
                      <a:pos x="422" y="374"/>
                    </a:cxn>
                    <a:cxn ang="0">
                      <a:pos x="309" y="453"/>
                    </a:cxn>
                    <a:cxn ang="0">
                      <a:pos x="320" y="708"/>
                    </a:cxn>
                    <a:cxn ang="0">
                      <a:pos x="230" y="708"/>
                    </a:cxn>
                    <a:cxn ang="0">
                      <a:pos x="203" y="385"/>
                    </a:cxn>
                    <a:cxn ang="0">
                      <a:pos x="175" y="367"/>
                    </a:cxn>
                    <a:cxn ang="0">
                      <a:pos x="80" y="315"/>
                    </a:cxn>
                    <a:cxn ang="0">
                      <a:pos x="0" y="267"/>
                    </a:cxn>
                    <a:cxn ang="0">
                      <a:pos x="72" y="301"/>
                    </a:cxn>
                    <a:cxn ang="0">
                      <a:pos x="100" y="249"/>
                    </a:cxn>
                    <a:cxn ang="0">
                      <a:pos x="91" y="222"/>
                    </a:cxn>
                    <a:cxn ang="0">
                      <a:pos x="112" y="246"/>
                    </a:cxn>
                    <a:cxn ang="0">
                      <a:pos x="119" y="266"/>
                    </a:cxn>
                    <a:cxn ang="0">
                      <a:pos x="134" y="300"/>
                    </a:cxn>
                    <a:cxn ang="0">
                      <a:pos x="172" y="343"/>
                    </a:cxn>
                    <a:cxn ang="0">
                      <a:pos x="208" y="328"/>
                    </a:cxn>
                    <a:cxn ang="0">
                      <a:pos x="191" y="278"/>
                    </a:cxn>
                    <a:cxn ang="0">
                      <a:pos x="173" y="142"/>
                    </a:cxn>
                    <a:cxn ang="0">
                      <a:pos x="190" y="28"/>
                    </a:cxn>
                    <a:cxn ang="0">
                      <a:pos x="184" y="174"/>
                    </a:cxn>
                    <a:cxn ang="0">
                      <a:pos x="209" y="273"/>
                    </a:cxn>
                    <a:cxn ang="0">
                      <a:pos x="246" y="339"/>
                    </a:cxn>
                    <a:cxn ang="0">
                      <a:pos x="307" y="268"/>
                    </a:cxn>
                    <a:cxn ang="0">
                      <a:pos x="321" y="127"/>
                    </a:cxn>
                    <a:cxn ang="0">
                      <a:pos x="314" y="60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554" h="730">
                      <a:moveTo>
                        <a:pt x="302" y="0"/>
                      </a:moveTo>
                      <a:cubicBezTo>
                        <a:pt x="303" y="4"/>
                        <a:pt x="304" y="8"/>
                        <a:pt x="306" y="11"/>
                      </a:cubicBezTo>
                      <a:cubicBezTo>
                        <a:pt x="309" y="26"/>
                        <a:pt x="313" y="40"/>
                        <a:pt x="316" y="54"/>
                      </a:cubicBezTo>
                      <a:cubicBezTo>
                        <a:pt x="316" y="54"/>
                        <a:pt x="316" y="54"/>
                        <a:pt x="316" y="54"/>
                      </a:cubicBezTo>
                      <a:cubicBezTo>
                        <a:pt x="316" y="56"/>
                        <a:pt x="316" y="58"/>
                        <a:pt x="317" y="60"/>
                      </a:cubicBezTo>
                      <a:cubicBezTo>
                        <a:pt x="317" y="63"/>
                        <a:pt x="318" y="65"/>
                        <a:pt x="318" y="68"/>
                      </a:cubicBezTo>
                      <a:cubicBezTo>
                        <a:pt x="321" y="84"/>
                        <a:pt x="324" y="100"/>
                        <a:pt x="326" y="115"/>
                      </a:cubicBezTo>
                      <a:cubicBezTo>
                        <a:pt x="326" y="115"/>
                        <a:pt x="326" y="115"/>
                        <a:pt x="326" y="115"/>
                      </a:cubicBezTo>
                      <a:cubicBezTo>
                        <a:pt x="326" y="116"/>
                        <a:pt x="326" y="117"/>
                        <a:pt x="327" y="117"/>
                      </a:cubicBezTo>
                      <a:cubicBezTo>
                        <a:pt x="327" y="118"/>
                        <a:pt x="327" y="119"/>
                        <a:pt x="327" y="120"/>
                      </a:cubicBezTo>
                      <a:cubicBezTo>
                        <a:pt x="334" y="176"/>
                        <a:pt x="334" y="226"/>
                        <a:pt x="327" y="272"/>
                      </a:cubicBezTo>
                      <a:cubicBezTo>
                        <a:pt x="327" y="272"/>
                        <a:pt x="327" y="273"/>
                        <a:pt x="327" y="273"/>
                      </a:cubicBezTo>
                      <a:cubicBezTo>
                        <a:pt x="326" y="278"/>
                        <a:pt x="325" y="283"/>
                        <a:pt x="324" y="288"/>
                      </a:cubicBezTo>
                      <a:cubicBezTo>
                        <a:pt x="324" y="289"/>
                        <a:pt x="324" y="291"/>
                        <a:pt x="324" y="292"/>
                      </a:cubicBezTo>
                      <a:cubicBezTo>
                        <a:pt x="321" y="305"/>
                        <a:pt x="317" y="318"/>
                        <a:pt x="313" y="331"/>
                      </a:cubicBezTo>
                      <a:cubicBezTo>
                        <a:pt x="308" y="345"/>
                        <a:pt x="302" y="359"/>
                        <a:pt x="295" y="373"/>
                      </a:cubicBezTo>
                      <a:cubicBezTo>
                        <a:pt x="315" y="367"/>
                        <a:pt x="333" y="359"/>
                        <a:pt x="349" y="348"/>
                      </a:cubicBezTo>
                      <a:cubicBezTo>
                        <a:pt x="390" y="322"/>
                        <a:pt x="390" y="322"/>
                        <a:pt x="390" y="322"/>
                      </a:cubicBezTo>
                      <a:cubicBezTo>
                        <a:pt x="409" y="312"/>
                        <a:pt x="427" y="299"/>
                        <a:pt x="443" y="285"/>
                      </a:cubicBezTo>
                      <a:cubicBezTo>
                        <a:pt x="444" y="285"/>
                        <a:pt x="444" y="285"/>
                        <a:pt x="444" y="285"/>
                      </a:cubicBezTo>
                      <a:cubicBezTo>
                        <a:pt x="451" y="279"/>
                        <a:pt x="458" y="273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78" y="252"/>
                        <a:pt x="491" y="236"/>
                        <a:pt x="502" y="220"/>
                      </a:cubicBezTo>
                      <a:cubicBezTo>
                        <a:pt x="492" y="237"/>
                        <a:pt x="481" y="253"/>
                        <a:pt x="468" y="268"/>
                      </a:cubicBezTo>
                      <a:cubicBezTo>
                        <a:pt x="468" y="268"/>
                        <a:pt x="468" y="268"/>
                        <a:pt x="468" y="268"/>
                      </a:cubicBezTo>
                      <a:cubicBezTo>
                        <a:pt x="461" y="275"/>
                        <a:pt x="455" y="282"/>
                        <a:pt x="448" y="289"/>
                      </a:cubicBezTo>
                      <a:cubicBezTo>
                        <a:pt x="447" y="289"/>
                        <a:pt x="447" y="289"/>
                        <a:pt x="447" y="289"/>
                      </a:cubicBezTo>
                      <a:cubicBezTo>
                        <a:pt x="447" y="290"/>
                        <a:pt x="447" y="290"/>
                        <a:pt x="447" y="290"/>
                      </a:cubicBezTo>
                      <a:cubicBezTo>
                        <a:pt x="428" y="308"/>
                        <a:pt x="407" y="324"/>
                        <a:pt x="383" y="339"/>
                      </a:cubicBezTo>
                      <a:cubicBezTo>
                        <a:pt x="382" y="339"/>
                        <a:pt x="382" y="340"/>
                        <a:pt x="381" y="340"/>
                      </a:cubicBezTo>
                      <a:cubicBezTo>
                        <a:pt x="377" y="342"/>
                        <a:pt x="374" y="345"/>
                        <a:pt x="370" y="347"/>
                      </a:cubicBezTo>
                      <a:cubicBezTo>
                        <a:pt x="368" y="348"/>
                        <a:pt x="366" y="349"/>
                        <a:pt x="365" y="350"/>
                      </a:cubicBezTo>
                      <a:cubicBezTo>
                        <a:pt x="364" y="351"/>
                        <a:pt x="363" y="351"/>
                        <a:pt x="362" y="352"/>
                      </a:cubicBezTo>
                      <a:cubicBezTo>
                        <a:pt x="360" y="353"/>
                        <a:pt x="359" y="354"/>
                        <a:pt x="358" y="355"/>
                      </a:cubicBezTo>
                      <a:cubicBezTo>
                        <a:pt x="347" y="364"/>
                        <a:pt x="339" y="374"/>
                        <a:pt x="335" y="383"/>
                      </a:cubicBezTo>
                      <a:cubicBezTo>
                        <a:pt x="354" y="388"/>
                        <a:pt x="375" y="385"/>
                        <a:pt x="399" y="373"/>
                      </a:cubicBezTo>
                      <a:cubicBezTo>
                        <a:pt x="405" y="371"/>
                        <a:pt x="410" y="368"/>
                        <a:pt x="415" y="364"/>
                      </a:cubicBezTo>
                      <a:cubicBezTo>
                        <a:pt x="425" y="359"/>
                        <a:pt x="435" y="352"/>
                        <a:pt x="445" y="344"/>
                      </a:cubicBezTo>
                      <a:cubicBezTo>
                        <a:pt x="451" y="339"/>
                        <a:pt x="457" y="334"/>
                        <a:pt x="463" y="328"/>
                      </a:cubicBezTo>
                      <a:cubicBezTo>
                        <a:pt x="463" y="328"/>
                        <a:pt x="464" y="328"/>
                        <a:pt x="464" y="327"/>
                      </a:cubicBezTo>
                      <a:cubicBezTo>
                        <a:pt x="466" y="325"/>
                        <a:pt x="469" y="323"/>
                        <a:pt x="472" y="320"/>
                      </a:cubicBezTo>
                      <a:cubicBezTo>
                        <a:pt x="476" y="316"/>
                        <a:pt x="481" y="311"/>
                        <a:pt x="486" y="306"/>
                      </a:cubicBezTo>
                      <a:cubicBezTo>
                        <a:pt x="489" y="303"/>
                        <a:pt x="492" y="300"/>
                        <a:pt x="494" y="298"/>
                      </a:cubicBezTo>
                      <a:cubicBezTo>
                        <a:pt x="554" y="223"/>
                        <a:pt x="554" y="223"/>
                        <a:pt x="554" y="223"/>
                      </a:cubicBezTo>
                      <a:cubicBezTo>
                        <a:pt x="493" y="312"/>
                        <a:pt x="493" y="312"/>
                        <a:pt x="493" y="312"/>
                      </a:cubicBezTo>
                      <a:cubicBezTo>
                        <a:pt x="493" y="312"/>
                        <a:pt x="493" y="312"/>
                        <a:pt x="493" y="313"/>
                      </a:cubicBezTo>
                      <a:cubicBezTo>
                        <a:pt x="489" y="318"/>
                        <a:pt x="484" y="323"/>
                        <a:pt x="479" y="328"/>
                      </a:cubicBezTo>
                      <a:cubicBezTo>
                        <a:pt x="479" y="328"/>
                        <a:pt x="479" y="328"/>
                        <a:pt x="479" y="328"/>
                      </a:cubicBezTo>
                      <a:cubicBezTo>
                        <a:pt x="479" y="329"/>
                        <a:pt x="479" y="329"/>
                        <a:pt x="478" y="329"/>
                      </a:cubicBezTo>
                      <a:cubicBezTo>
                        <a:pt x="476" y="332"/>
                        <a:pt x="474" y="334"/>
                        <a:pt x="471" y="337"/>
                      </a:cubicBezTo>
                      <a:cubicBezTo>
                        <a:pt x="463" y="345"/>
                        <a:pt x="455" y="352"/>
                        <a:pt x="446" y="358"/>
                      </a:cubicBezTo>
                      <a:cubicBezTo>
                        <a:pt x="446" y="359"/>
                        <a:pt x="445" y="359"/>
                        <a:pt x="445" y="359"/>
                      </a:cubicBezTo>
                      <a:cubicBezTo>
                        <a:pt x="438" y="365"/>
                        <a:pt x="430" y="370"/>
                        <a:pt x="422" y="374"/>
                      </a:cubicBezTo>
                      <a:cubicBezTo>
                        <a:pt x="416" y="378"/>
                        <a:pt x="410" y="381"/>
                        <a:pt x="404" y="384"/>
                      </a:cubicBezTo>
                      <a:cubicBezTo>
                        <a:pt x="393" y="389"/>
                        <a:pt x="381" y="393"/>
                        <a:pt x="368" y="397"/>
                      </a:cubicBezTo>
                      <a:cubicBezTo>
                        <a:pt x="335" y="410"/>
                        <a:pt x="315" y="429"/>
                        <a:pt x="309" y="453"/>
                      </a:cubicBezTo>
                      <a:cubicBezTo>
                        <a:pt x="304" y="471"/>
                        <a:pt x="301" y="493"/>
                        <a:pt x="301" y="519"/>
                      </a:cubicBezTo>
                      <a:cubicBezTo>
                        <a:pt x="301" y="519"/>
                        <a:pt x="301" y="520"/>
                        <a:pt x="301" y="521"/>
                      </a:cubicBezTo>
                      <a:cubicBezTo>
                        <a:pt x="300" y="584"/>
                        <a:pt x="306" y="646"/>
                        <a:pt x="320" y="708"/>
                      </a:cubicBezTo>
                      <a:cubicBezTo>
                        <a:pt x="320" y="708"/>
                        <a:pt x="320" y="709"/>
                        <a:pt x="320" y="710"/>
                      </a:cubicBezTo>
                      <a:cubicBezTo>
                        <a:pt x="291" y="730"/>
                        <a:pt x="261" y="729"/>
                        <a:pt x="229" y="710"/>
                      </a:cubicBezTo>
                      <a:cubicBezTo>
                        <a:pt x="229" y="709"/>
                        <a:pt x="230" y="708"/>
                        <a:pt x="230" y="708"/>
                      </a:cubicBezTo>
                      <a:cubicBezTo>
                        <a:pt x="246" y="646"/>
                        <a:pt x="253" y="580"/>
                        <a:pt x="252" y="511"/>
                      </a:cubicBezTo>
                      <a:cubicBezTo>
                        <a:pt x="252" y="510"/>
                        <a:pt x="252" y="509"/>
                        <a:pt x="252" y="509"/>
                      </a:cubicBezTo>
                      <a:cubicBezTo>
                        <a:pt x="252" y="444"/>
                        <a:pt x="235" y="402"/>
                        <a:pt x="203" y="385"/>
                      </a:cubicBezTo>
                      <a:cubicBezTo>
                        <a:pt x="202" y="385"/>
                        <a:pt x="202" y="385"/>
                        <a:pt x="201" y="384"/>
                      </a:cubicBezTo>
                      <a:cubicBezTo>
                        <a:pt x="176" y="367"/>
                        <a:pt x="176" y="367"/>
                        <a:pt x="176" y="367"/>
                      </a:cubicBezTo>
                      <a:cubicBezTo>
                        <a:pt x="176" y="367"/>
                        <a:pt x="175" y="367"/>
                        <a:pt x="175" y="367"/>
                      </a:cubicBezTo>
                      <a:cubicBezTo>
                        <a:pt x="171" y="363"/>
                        <a:pt x="167" y="358"/>
                        <a:pt x="162" y="354"/>
                      </a:cubicBezTo>
                      <a:cubicBezTo>
                        <a:pt x="147" y="341"/>
                        <a:pt x="130" y="331"/>
                        <a:pt x="111" y="325"/>
                      </a:cubicBezTo>
                      <a:cubicBezTo>
                        <a:pt x="100" y="322"/>
                        <a:pt x="90" y="318"/>
                        <a:pt x="80" y="315"/>
                      </a:cubicBezTo>
                      <a:cubicBezTo>
                        <a:pt x="76" y="313"/>
                        <a:pt x="72" y="311"/>
                        <a:pt x="68" y="310"/>
                      </a:cubicBezTo>
                      <a:cubicBezTo>
                        <a:pt x="65" y="309"/>
                        <a:pt x="63" y="308"/>
                        <a:pt x="61" y="307"/>
                      </a:cubicBezTo>
                      <a:cubicBezTo>
                        <a:pt x="37" y="296"/>
                        <a:pt x="17" y="283"/>
                        <a:pt x="0" y="267"/>
                      </a:cubicBezTo>
                      <a:cubicBezTo>
                        <a:pt x="25" y="281"/>
                        <a:pt x="47" y="292"/>
                        <a:pt x="65" y="298"/>
                      </a:cubicBezTo>
                      <a:cubicBezTo>
                        <a:pt x="67" y="299"/>
                        <a:pt x="69" y="300"/>
                        <a:pt x="71" y="300"/>
                      </a:cubicBezTo>
                      <a:cubicBezTo>
                        <a:pt x="72" y="300"/>
                        <a:pt x="72" y="301"/>
                        <a:pt x="72" y="301"/>
                      </a:cubicBezTo>
                      <a:cubicBezTo>
                        <a:pt x="94" y="308"/>
                        <a:pt x="111" y="309"/>
                        <a:pt x="122" y="304"/>
                      </a:cubicBezTo>
                      <a:cubicBezTo>
                        <a:pt x="111" y="290"/>
                        <a:pt x="105" y="276"/>
                        <a:pt x="103" y="261"/>
                      </a:cubicBezTo>
                      <a:cubicBezTo>
                        <a:pt x="102" y="257"/>
                        <a:pt x="101" y="253"/>
                        <a:pt x="100" y="249"/>
                      </a:cubicBezTo>
                      <a:cubicBezTo>
                        <a:pt x="99" y="244"/>
                        <a:pt x="97" y="240"/>
                        <a:pt x="96" y="235"/>
                      </a:cubicBezTo>
                      <a:cubicBezTo>
                        <a:pt x="94" y="231"/>
                        <a:pt x="93" y="227"/>
                        <a:pt x="91" y="222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86" y="211"/>
                        <a:pt x="81" y="200"/>
                        <a:pt x="74" y="189"/>
                      </a:cubicBezTo>
                      <a:cubicBezTo>
                        <a:pt x="86" y="203"/>
                        <a:pt x="97" y="217"/>
                        <a:pt x="104" y="231"/>
                      </a:cubicBezTo>
                      <a:cubicBezTo>
                        <a:pt x="107" y="236"/>
                        <a:pt x="110" y="241"/>
                        <a:pt x="112" y="246"/>
                      </a:cubicBezTo>
                      <a:cubicBezTo>
                        <a:pt x="112" y="246"/>
                        <a:pt x="112" y="246"/>
                        <a:pt x="112" y="246"/>
                      </a:cubicBezTo>
                      <a:cubicBezTo>
                        <a:pt x="114" y="252"/>
                        <a:pt x="117" y="258"/>
                        <a:pt x="118" y="264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19" y="267"/>
                        <a:pt x="120" y="269"/>
                        <a:pt x="120" y="271"/>
                      </a:cubicBezTo>
                      <a:cubicBezTo>
                        <a:pt x="121" y="272"/>
                        <a:pt x="121" y="272"/>
                        <a:pt x="121" y="272"/>
                      </a:cubicBezTo>
                      <a:cubicBezTo>
                        <a:pt x="124" y="283"/>
                        <a:pt x="129" y="292"/>
                        <a:pt x="134" y="300"/>
                      </a:cubicBezTo>
                      <a:cubicBezTo>
                        <a:pt x="139" y="308"/>
                        <a:pt x="144" y="315"/>
                        <a:pt x="150" y="322"/>
                      </a:cubicBezTo>
                      <a:cubicBezTo>
                        <a:pt x="153" y="325"/>
                        <a:pt x="156" y="328"/>
                        <a:pt x="160" y="332"/>
                      </a:cubicBezTo>
                      <a:cubicBezTo>
                        <a:pt x="164" y="336"/>
                        <a:pt x="168" y="339"/>
                        <a:pt x="172" y="343"/>
                      </a:cubicBezTo>
                      <a:cubicBezTo>
                        <a:pt x="184" y="353"/>
                        <a:pt x="197" y="362"/>
                        <a:pt x="212" y="371"/>
                      </a:cubicBezTo>
                      <a:cubicBezTo>
                        <a:pt x="219" y="375"/>
                        <a:pt x="226" y="379"/>
                        <a:pt x="234" y="383"/>
                      </a:cubicBezTo>
                      <a:cubicBezTo>
                        <a:pt x="224" y="364"/>
                        <a:pt x="215" y="346"/>
                        <a:pt x="208" y="328"/>
                      </a:cubicBezTo>
                      <a:cubicBezTo>
                        <a:pt x="205" y="321"/>
                        <a:pt x="203" y="315"/>
                        <a:pt x="200" y="308"/>
                      </a:cubicBezTo>
                      <a:cubicBezTo>
                        <a:pt x="197" y="298"/>
                        <a:pt x="194" y="288"/>
                        <a:pt x="191" y="279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7" y="264"/>
                        <a:pt x="183" y="250"/>
                        <a:pt x="181" y="236"/>
                      </a:cubicBezTo>
                      <a:cubicBezTo>
                        <a:pt x="179" y="228"/>
                        <a:pt x="178" y="221"/>
                        <a:pt x="177" y="214"/>
                      </a:cubicBezTo>
                      <a:cubicBezTo>
                        <a:pt x="174" y="190"/>
                        <a:pt x="172" y="166"/>
                        <a:pt x="173" y="142"/>
                      </a:cubicBezTo>
                      <a:cubicBezTo>
                        <a:pt x="173" y="135"/>
                        <a:pt x="173" y="127"/>
                        <a:pt x="174" y="119"/>
                      </a:cubicBezTo>
                      <a:cubicBezTo>
                        <a:pt x="174" y="117"/>
                        <a:pt x="174" y="115"/>
                        <a:pt x="174" y="113"/>
                      </a:cubicBezTo>
                      <a:cubicBezTo>
                        <a:pt x="177" y="84"/>
                        <a:pt x="182" y="56"/>
                        <a:pt x="190" y="28"/>
                      </a:cubicBezTo>
                      <a:cubicBezTo>
                        <a:pt x="185" y="60"/>
                        <a:pt x="181" y="90"/>
                        <a:pt x="181" y="120"/>
                      </a:cubicBezTo>
                      <a:cubicBezTo>
                        <a:pt x="181" y="127"/>
                        <a:pt x="181" y="135"/>
                        <a:pt x="182" y="142"/>
                      </a:cubicBezTo>
                      <a:cubicBezTo>
                        <a:pt x="182" y="153"/>
                        <a:pt x="183" y="163"/>
                        <a:pt x="184" y="174"/>
                      </a:cubicBezTo>
                      <a:cubicBezTo>
                        <a:pt x="185" y="180"/>
                        <a:pt x="185" y="185"/>
                        <a:pt x="186" y="191"/>
                      </a:cubicBezTo>
                      <a:cubicBezTo>
                        <a:pt x="186" y="191"/>
                        <a:pt x="186" y="191"/>
                        <a:pt x="186" y="192"/>
                      </a:cubicBezTo>
                      <a:cubicBezTo>
                        <a:pt x="191" y="220"/>
                        <a:pt x="199" y="247"/>
                        <a:pt x="209" y="273"/>
                      </a:cubicBezTo>
                      <a:cubicBezTo>
                        <a:pt x="212" y="278"/>
                        <a:pt x="214" y="284"/>
                        <a:pt x="217" y="289"/>
                      </a:cubicBezTo>
                      <a:cubicBezTo>
                        <a:pt x="223" y="303"/>
                        <a:pt x="231" y="316"/>
                        <a:pt x="239" y="329"/>
                      </a:cubicBezTo>
                      <a:cubicBezTo>
                        <a:pt x="241" y="333"/>
                        <a:pt x="243" y="336"/>
                        <a:pt x="246" y="339"/>
                      </a:cubicBezTo>
                      <a:cubicBezTo>
                        <a:pt x="253" y="350"/>
                        <a:pt x="261" y="360"/>
                        <a:pt x="269" y="370"/>
                      </a:cubicBezTo>
                      <a:cubicBezTo>
                        <a:pt x="283" y="343"/>
                        <a:pt x="294" y="316"/>
                        <a:pt x="302" y="288"/>
                      </a:cubicBezTo>
                      <a:cubicBezTo>
                        <a:pt x="304" y="282"/>
                        <a:pt x="306" y="275"/>
                        <a:pt x="307" y="268"/>
                      </a:cubicBezTo>
                      <a:cubicBezTo>
                        <a:pt x="315" y="239"/>
                        <a:pt x="319" y="209"/>
                        <a:pt x="321" y="178"/>
                      </a:cubicBezTo>
                      <a:cubicBezTo>
                        <a:pt x="322" y="161"/>
                        <a:pt x="322" y="144"/>
                        <a:pt x="321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25"/>
                        <a:pt x="321" y="123"/>
                        <a:pt x="321" y="121"/>
                      </a:cubicBezTo>
                      <a:cubicBezTo>
                        <a:pt x="321" y="119"/>
                        <a:pt x="321" y="117"/>
                        <a:pt x="320" y="116"/>
                      </a:cubicBezTo>
                      <a:cubicBezTo>
                        <a:pt x="319" y="97"/>
                        <a:pt x="317" y="79"/>
                        <a:pt x="314" y="60"/>
                      </a:cubicBezTo>
                      <a:cubicBezTo>
                        <a:pt x="314" y="58"/>
                        <a:pt x="314" y="56"/>
                        <a:pt x="314" y="54"/>
                      </a:cubicBezTo>
                      <a:cubicBezTo>
                        <a:pt x="311" y="40"/>
                        <a:pt x="308" y="26"/>
                        <a:pt x="305" y="11"/>
                      </a:cubicBezTo>
                      <a:cubicBezTo>
                        <a:pt x="304" y="8"/>
                        <a:pt x="303" y="4"/>
                        <a:pt x="30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7" name="Freeform 123"/>
                <p:cNvSpPr/>
                <p:nvPr/>
              </p:nvSpPr>
              <p:spPr bwMode="auto">
                <a:xfrm>
                  <a:off x="7897812" y="2092326"/>
                  <a:ext cx="276225" cy="619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3"/>
                    </a:cxn>
                    <a:cxn ang="0">
                      <a:pos x="0" y="15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7" h="15">
                      <a:moveTo>
                        <a:pt x="24" y="0"/>
                      </a:moveTo>
                      <a:cubicBezTo>
                        <a:pt x="35" y="5"/>
                        <a:pt x="49" y="6"/>
                        <a:pt x="67" y="3"/>
                      </a:cubicBezTo>
                      <a:cubicBezTo>
                        <a:pt x="44" y="10"/>
                        <a:pt x="22" y="15"/>
                        <a:pt x="0" y="15"/>
                      </a:cubicBezTo>
                      <a:cubicBezTo>
                        <a:pt x="8" y="11"/>
                        <a:pt x="16" y="6"/>
                        <a:pt x="23" y="0"/>
                      </a:cubicBezTo>
                      <a:cubicBezTo>
                        <a:pt x="23" y="0"/>
                        <a:pt x="23" y="0"/>
                        <a:pt x="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8" name="Freeform 124"/>
                <p:cNvSpPr/>
                <p:nvPr/>
              </p:nvSpPr>
              <p:spPr bwMode="auto">
                <a:xfrm>
                  <a:off x="8116887" y="1785938"/>
                  <a:ext cx="280988" cy="198438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8" y="28"/>
                    </a:cxn>
                    <a:cxn ang="0">
                      <a:pos x="68" y="0"/>
                    </a:cxn>
                    <a:cxn ang="0">
                      <a:pos x="0" y="48"/>
                    </a:cxn>
                    <a:cxn ang="0">
                      <a:pos x="3" y="44"/>
                    </a:cxn>
                    <a:cxn ang="0">
                      <a:pos x="4" y="43"/>
                    </a:cxn>
                    <a:cxn ang="0">
                      <a:pos x="4" y="43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68" h="48">
                      <a:moveTo>
                        <a:pt x="18" y="28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8" y="32"/>
                        <a:pt x="45" y="22"/>
                        <a:pt x="68" y="0"/>
                      </a:cubicBezTo>
                      <a:cubicBezTo>
                        <a:pt x="54" y="27"/>
                        <a:pt x="31" y="43"/>
                        <a:pt x="0" y="48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9" y="38"/>
                        <a:pt x="14" y="33"/>
                        <a:pt x="18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49" name="Freeform 125"/>
                <p:cNvSpPr/>
                <p:nvPr/>
              </p:nvSpPr>
              <p:spPr bwMode="auto">
                <a:xfrm>
                  <a:off x="7993062" y="1863726"/>
                  <a:ext cx="82550" cy="166688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0" y="40"/>
                    </a:cxn>
                    <a:cxn ang="0">
                      <a:pos x="20" y="0"/>
                    </a:cxn>
                    <a:cxn ang="0">
                      <a:pos x="19" y="23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20" h="40">
                      <a:moveTo>
                        <a:pt x="18" y="24"/>
                      </a:moveTo>
                      <a:cubicBezTo>
                        <a:pt x="12" y="30"/>
                        <a:pt x="6" y="35"/>
                        <a:pt x="0" y="40"/>
                      </a:cubicBezTo>
                      <a:cubicBezTo>
                        <a:pt x="10" y="27"/>
                        <a:pt x="16" y="14"/>
                        <a:pt x="20" y="0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0" name="Freeform 126"/>
                <p:cNvSpPr/>
                <p:nvPr/>
              </p:nvSpPr>
              <p:spPr bwMode="auto">
                <a:xfrm>
                  <a:off x="8269287" y="1536701"/>
                  <a:ext cx="53975" cy="20796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34" y="0"/>
                    </a:cxn>
                    <a:cxn ang="0">
                      <a:pos x="34" y="92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4" h="131">
                      <a:moveTo>
                        <a:pt x="0" y="131"/>
                      </a:moveTo>
                      <a:lnTo>
                        <a:pt x="34" y="0"/>
                      </a:lnTo>
                      <a:lnTo>
                        <a:pt x="34" y="9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1" name="Freeform 127"/>
                <p:cNvSpPr/>
                <p:nvPr/>
              </p:nvSpPr>
              <p:spPr bwMode="auto">
                <a:xfrm>
                  <a:off x="7988300" y="1516063"/>
                  <a:ext cx="144463" cy="269875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0" y="65"/>
                    </a:cxn>
                    <a:cxn ang="0">
                      <a:pos x="35" y="0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5" h="65">
                      <a:moveTo>
                        <a:pt x="21" y="45"/>
                      </a:moveTo>
                      <a:cubicBezTo>
                        <a:pt x="14" y="53"/>
                        <a:pt x="7" y="59"/>
                        <a:pt x="0" y="6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2" name="Freeform 128"/>
                <p:cNvSpPr/>
                <p:nvPr/>
              </p:nvSpPr>
              <p:spPr bwMode="auto">
                <a:xfrm>
                  <a:off x="7596187" y="1595438"/>
                  <a:ext cx="363538" cy="450850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2" y="107"/>
                    </a:cxn>
                    <a:cxn ang="0">
                      <a:pos x="35" y="77"/>
                    </a:cxn>
                    <a:cxn ang="0">
                      <a:pos x="48" y="61"/>
                    </a:cxn>
                    <a:cxn ang="0">
                      <a:pos x="49" y="59"/>
                    </a:cxn>
                    <a:cxn ang="0">
                      <a:pos x="50" y="57"/>
                    </a:cxn>
                    <a:cxn ang="0">
                      <a:pos x="51" y="56"/>
                    </a:cxn>
                    <a:cxn ang="0">
                      <a:pos x="51" y="56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88" y="0"/>
                    </a:cxn>
                    <a:cxn ang="0">
                      <a:pos x="69" y="41"/>
                    </a:cxn>
                    <a:cxn ang="0">
                      <a:pos x="69" y="42"/>
                    </a:cxn>
                    <a:cxn ang="0">
                      <a:pos x="69" y="42"/>
                    </a:cxn>
                    <a:cxn ang="0">
                      <a:pos x="58" y="60"/>
                    </a:cxn>
                    <a:cxn ang="0">
                      <a:pos x="41" y="83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88" h="109">
                      <a:moveTo>
                        <a:pt x="0" y="109"/>
                      </a:moveTo>
                      <a:cubicBezTo>
                        <a:pt x="1" y="108"/>
                        <a:pt x="1" y="108"/>
                        <a:pt x="2" y="107"/>
                      </a:cubicBezTo>
                      <a:cubicBezTo>
                        <a:pt x="14" y="99"/>
                        <a:pt x="25" y="89"/>
                        <a:pt x="35" y="77"/>
                      </a:cubicBezTo>
                      <a:cubicBezTo>
                        <a:pt x="39" y="72"/>
                        <a:pt x="43" y="66"/>
                        <a:pt x="48" y="61"/>
                      </a:cubicBezTo>
                      <a:cubicBezTo>
                        <a:pt x="48" y="60"/>
                        <a:pt x="48" y="60"/>
                        <a:pt x="49" y="59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1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cubicBezTo>
                        <a:pt x="55" y="50"/>
                        <a:pt x="58" y="44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71" y="26"/>
                        <a:pt x="80" y="13"/>
                        <a:pt x="88" y="0"/>
                      </a:cubicBezTo>
                      <a:cubicBezTo>
                        <a:pt x="83" y="14"/>
                        <a:pt x="77" y="27"/>
                        <a:pt x="69" y="41"/>
                      </a:cubicBezTo>
                      <a:cubicBezTo>
                        <a:pt x="69" y="41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5" y="48"/>
                        <a:pt x="61" y="54"/>
                        <a:pt x="58" y="60"/>
                      </a:cubicBezTo>
                      <a:cubicBezTo>
                        <a:pt x="53" y="68"/>
                        <a:pt x="47" y="75"/>
                        <a:pt x="41" y="83"/>
                      </a:cubicBez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3" name="Freeform 129"/>
                <p:cNvSpPr/>
                <p:nvPr/>
              </p:nvSpPr>
              <p:spPr bwMode="auto">
                <a:xfrm>
                  <a:off x="7794625" y="1608138"/>
                  <a:ext cx="61913" cy="239713"/>
                </a:xfrm>
                <a:custGeom>
                  <a:avLst/>
                  <a:gdLst/>
                  <a:ahLst/>
                  <a:cxnLst>
                    <a:cxn ang="0">
                      <a:pos x="1" y="56"/>
                    </a:cxn>
                    <a:cxn ang="0">
                      <a:pos x="0" y="58"/>
                    </a:cxn>
                    <a:cxn ang="0">
                      <a:pos x="2" y="33"/>
                    </a:cxn>
                    <a:cxn ang="0">
                      <a:pos x="15" y="0"/>
                    </a:cxn>
                    <a:cxn ang="0">
                      <a:pos x="14" y="35"/>
                    </a:cxn>
                    <a:cxn ang="0">
                      <a:pos x="14" y="35"/>
                    </a:cxn>
                    <a:cxn ang="0">
                      <a:pos x="3" y="53"/>
                    </a:cxn>
                    <a:cxn ang="0">
                      <a:pos x="3" y="53"/>
                    </a:cxn>
                    <a:cxn ang="0">
                      <a:pos x="2" y="54"/>
                    </a:cxn>
                    <a:cxn ang="0">
                      <a:pos x="1" y="56"/>
                    </a:cxn>
                  </a:cxnLst>
                  <a:rect l="0" t="0" r="r" b="b"/>
                  <a:pathLst>
                    <a:path w="15" h="58">
                      <a:moveTo>
                        <a:pt x="1" y="56"/>
                      </a:move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47"/>
                        <a:pt x="1" y="39"/>
                        <a:pt x="2" y="33"/>
                      </a:cubicBezTo>
                      <a:cubicBezTo>
                        <a:pt x="5" y="22"/>
                        <a:pt x="9" y="11"/>
                        <a:pt x="15" y="0"/>
                      </a:cubicBezTo>
                      <a:cubicBezTo>
                        <a:pt x="8" y="13"/>
                        <a:pt x="8" y="2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0" y="41"/>
                        <a:pt x="7" y="47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4"/>
                        <a:pt x="2" y="54"/>
                        <a:pt x="2" y="54"/>
                      </a:cubicBezTo>
                      <a:lnTo>
                        <a:pt x="1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4" name="Freeform 130"/>
                <p:cNvSpPr/>
                <p:nvPr/>
              </p:nvSpPr>
              <p:spPr bwMode="auto">
                <a:xfrm>
                  <a:off x="7662862" y="1997076"/>
                  <a:ext cx="201613" cy="57150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8" y="3"/>
                    </a:cxn>
                    <a:cxn ang="0">
                      <a:pos x="49" y="0"/>
                    </a:cxn>
                    <a:cxn ang="0">
                      <a:pos x="0" y="14"/>
                    </a:cxn>
                    <a:cxn ang="0">
                      <a:pos x="5" y="11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49" h="14">
                      <a:moveTo>
                        <a:pt x="16" y="4"/>
                      </a:move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26" y="4"/>
                        <a:pt x="36" y="3"/>
                        <a:pt x="49" y="0"/>
                      </a:cubicBezTo>
                      <a:cubicBezTo>
                        <a:pt x="34" y="7"/>
                        <a:pt x="18" y="11"/>
                        <a:pt x="0" y="14"/>
                      </a:cubicBezTo>
                      <a:cubicBezTo>
                        <a:pt x="1" y="13"/>
                        <a:pt x="3" y="12"/>
                        <a:pt x="5" y="11"/>
                      </a:cubicBezTo>
                      <a:cubicBezTo>
                        <a:pt x="9" y="9"/>
                        <a:pt x="12" y="6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5" name="Freeform 131"/>
                <p:cNvSpPr/>
                <p:nvPr/>
              </p:nvSpPr>
              <p:spPr bwMode="auto">
                <a:xfrm>
                  <a:off x="6488112" y="2046288"/>
                  <a:ext cx="495300" cy="174625"/>
                </a:xfrm>
                <a:custGeom>
                  <a:avLst/>
                  <a:gdLst/>
                  <a:ahLst/>
                  <a:cxnLst>
                    <a:cxn ang="0">
                      <a:pos x="120" y="36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0" y="42"/>
                    </a:cxn>
                    <a:cxn ang="0">
                      <a:pos x="40" y="24"/>
                    </a:cxn>
                    <a:cxn ang="0">
                      <a:pos x="10" y="0"/>
                    </a:cxn>
                    <a:cxn ang="0">
                      <a:pos x="42" y="18"/>
                    </a:cxn>
                    <a:cxn ang="0">
                      <a:pos x="72" y="23"/>
                    </a:cxn>
                    <a:cxn ang="0">
                      <a:pos x="95" y="20"/>
                    </a:cxn>
                    <a:cxn ang="0">
                      <a:pos x="95" y="19"/>
                    </a:cxn>
                    <a:cxn ang="0">
                      <a:pos x="120" y="36"/>
                    </a:cxn>
                  </a:cxnLst>
                  <a:rect l="0" t="0" r="r" b="b"/>
                  <a:pathLst>
                    <a:path w="120" h="42">
                      <a:moveTo>
                        <a:pt x="120" y="36"/>
                      </a:moveTo>
                      <a:cubicBezTo>
                        <a:pt x="110" y="31"/>
                        <a:pt x="97" y="29"/>
                        <a:pt x="84" y="28"/>
                      </a:cubicBezTo>
                      <a:cubicBezTo>
                        <a:pt x="80" y="28"/>
                        <a:pt x="76" y="28"/>
                        <a:pt x="72" y="28"/>
                      </a:cubicBezTo>
                      <a:cubicBezTo>
                        <a:pt x="49" y="28"/>
                        <a:pt x="25" y="33"/>
                        <a:pt x="0" y="42"/>
                      </a:cubicBezTo>
                      <a:cubicBezTo>
                        <a:pt x="11" y="30"/>
                        <a:pt x="25" y="24"/>
                        <a:pt x="40" y="24"/>
                      </a:cubicBezTo>
                      <a:cubicBezTo>
                        <a:pt x="25" y="18"/>
                        <a:pt x="15" y="10"/>
                        <a:pt x="10" y="0"/>
                      </a:cubicBezTo>
                      <a:cubicBezTo>
                        <a:pt x="20" y="8"/>
                        <a:pt x="31" y="14"/>
                        <a:pt x="42" y="18"/>
                      </a:cubicBezTo>
                      <a:cubicBezTo>
                        <a:pt x="52" y="21"/>
                        <a:pt x="62" y="23"/>
                        <a:pt x="72" y="23"/>
                      </a:cubicBezTo>
                      <a:cubicBezTo>
                        <a:pt x="80" y="23"/>
                        <a:pt x="87" y="22"/>
                        <a:pt x="95" y="20"/>
                      </a:cubicBezTo>
                      <a:cubicBezTo>
                        <a:pt x="95" y="20"/>
                        <a:pt x="95" y="20"/>
                        <a:pt x="95" y="19"/>
                      </a:cubicBezTo>
                      <a:lnTo>
                        <a:pt x="12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6" name="Freeform 132"/>
                <p:cNvSpPr/>
                <p:nvPr/>
              </p:nvSpPr>
              <p:spPr bwMode="auto">
                <a:xfrm>
                  <a:off x="6761162" y="1752601"/>
                  <a:ext cx="53975" cy="2270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5"/>
                    </a:cxn>
                    <a:cxn ang="0">
                      <a:pos x="3" y="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55">
                      <a:moveTo>
                        <a:pt x="0" y="0"/>
                      </a:moveTo>
                      <a:cubicBezTo>
                        <a:pt x="7" y="18"/>
                        <a:pt x="11" y="36"/>
                        <a:pt x="13" y="55"/>
                      </a:cubicBezTo>
                      <a:cubicBezTo>
                        <a:pt x="9" y="51"/>
                        <a:pt x="6" y="48"/>
                        <a:pt x="3" y="45"/>
                      </a:cubicBezTo>
                      <a:cubicBezTo>
                        <a:pt x="5" y="30"/>
                        <a:pt x="4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7" name="Freeform 133"/>
                <p:cNvSpPr/>
                <p:nvPr/>
              </p:nvSpPr>
              <p:spPr bwMode="auto">
                <a:xfrm>
                  <a:off x="6384925" y="1727201"/>
                  <a:ext cx="65088" cy="1254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9" y="27"/>
                    </a:cxn>
                    <a:cxn ang="0">
                      <a:pos x="0" y="0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16" h="30">
                      <a:moveTo>
                        <a:pt x="15" y="29"/>
                      </a:moveTo>
                      <a:cubicBezTo>
                        <a:pt x="13" y="29"/>
                        <a:pt x="11" y="28"/>
                        <a:pt x="9" y="27"/>
                      </a:cubicBezTo>
                      <a:cubicBezTo>
                        <a:pt x="8" y="18"/>
                        <a:pt x="5" y="9"/>
                        <a:pt x="0" y="0"/>
                      </a:cubicBezTo>
                      <a:cubicBezTo>
                        <a:pt x="6" y="8"/>
                        <a:pt x="11" y="17"/>
                        <a:pt x="15" y="25"/>
                      </a:cubicBezTo>
                      <a:cubicBezTo>
                        <a:pt x="15" y="26"/>
                        <a:pt x="16" y="28"/>
                        <a:pt x="16" y="30"/>
                      </a:cubicBezTo>
                      <a:cubicBezTo>
                        <a:pt x="16" y="30"/>
                        <a:pt x="16" y="29"/>
                        <a:pt x="15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8" name="Freeform 134"/>
                <p:cNvSpPr/>
                <p:nvPr/>
              </p:nvSpPr>
              <p:spPr bwMode="auto">
                <a:xfrm>
                  <a:off x="6276975" y="1889126"/>
                  <a:ext cx="206375" cy="58738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50" y="5"/>
                    </a:cxn>
                    <a:cxn ang="0">
                      <a:pos x="0" y="1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0" h="14">
                      <a:moveTo>
                        <a:pt x="38" y="0"/>
                      </a:moveTo>
                      <a:cubicBezTo>
                        <a:pt x="42" y="1"/>
                        <a:pt x="46" y="3"/>
                        <a:pt x="50" y="5"/>
                      </a:cubicBezTo>
                      <a:cubicBezTo>
                        <a:pt x="32" y="9"/>
                        <a:pt x="15" y="12"/>
                        <a:pt x="0" y="14"/>
                      </a:cubicBezTo>
                      <a:cubicBezTo>
                        <a:pt x="12" y="10"/>
                        <a:pt x="23" y="6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1"/>
                        <a:pt x="36" y="0"/>
                        <a:pt x="3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59" name="Freeform 135"/>
                <p:cNvSpPr/>
                <p:nvPr/>
              </p:nvSpPr>
              <p:spPr bwMode="auto">
                <a:xfrm>
                  <a:off x="6313487" y="1436688"/>
                  <a:ext cx="236538" cy="141288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7" y="34"/>
                    </a:cxn>
                    <a:cxn ang="0">
                      <a:pos x="0" y="0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7" h="34">
                      <a:moveTo>
                        <a:pt x="52" y="21"/>
                      </a:moveTo>
                      <a:cubicBezTo>
                        <a:pt x="54" y="26"/>
                        <a:pt x="55" y="30"/>
                        <a:pt x="57" y="34"/>
                      </a:cubicBezTo>
                      <a:cubicBezTo>
                        <a:pt x="36" y="25"/>
                        <a:pt x="17" y="14"/>
                        <a:pt x="0" y="0"/>
                      </a:cubicBezTo>
                      <a:cubicBezTo>
                        <a:pt x="17" y="9"/>
                        <a:pt x="34" y="16"/>
                        <a:pt x="52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0" name="Freeform 136"/>
                <p:cNvSpPr/>
                <p:nvPr/>
              </p:nvSpPr>
              <p:spPr bwMode="auto">
                <a:xfrm>
                  <a:off x="6616700" y="1446213"/>
                  <a:ext cx="65088" cy="252413"/>
                </a:xfrm>
                <a:custGeom>
                  <a:avLst/>
                  <a:gdLst/>
                  <a:ahLst/>
                  <a:cxnLst>
                    <a:cxn ang="0">
                      <a:pos x="6" y="61"/>
                    </a:cxn>
                    <a:cxn ang="0">
                      <a:pos x="0" y="43"/>
                    </a:cxn>
                    <a:cxn ang="0">
                      <a:pos x="13" y="0"/>
                    </a:cxn>
                    <a:cxn ang="0">
                      <a:pos x="6" y="61"/>
                    </a:cxn>
                  </a:cxnLst>
                  <a:rect l="0" t="0" r="r" b="b"/>
                  <a:pathLst>
                    <a:path w="16" h="61">
                      <a:moveTo>
                        <a:pt x="6" y="61"/>
                      </a:moveTo>
                      <a:cubicBezTo>
                        <a:pt x="5" y="55"/>
                        <a:pt x="2" y="49"/>
                        <a:pt x="0" y="43"/>
                      </a:cubicBezTo>
                      <a:cubicBezTo>
                        <a:pt x="8" y="31"/>
                        <a:pt x="12" y="17"/>
                        <a:pt x="13" y="0"/>
                      </a:cubicBezTo>
                      <a:cubicBezTo>
                        <a:pt x="16" y="20"/>
                        <a:pt x="14" y="41"/>
                        <a:pt x="6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1" name="Freeform 137"/>
                <p:cNvSpPr/>
                <p:nvPr/>
              </p:nvSpPr>
              <p:spPr bwMode="auto">
                <a:xfrm>
                  <a:off x="6797675" y="1384301"/>
                  <a:ext cx="103188" cy="198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6"/>
                    </a:cxn>
                    <a:cxn ang="0">
                      <a:pos x="25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8">
                      <a:moveTo>
                        <a:pt x="0" y="0"/>
                      </a:moveTo>
                      <a:cubicBezTo>
                        <a:pt x="4" y="11"/>
                        <a:pt x="11" y="19"/>
                        <a:pt x="21" y="26"/>
                      </a:cubicBezTo>
                      <a:cubicBezTo>
                        <a:pt x="22" y="33"/>
                        <a:pt x="23" y="40"/>
                        <a:pt x="25" y="48"/>
                      </a:cubicBezTo>
                      <a:cubicBezTo>
                        <a:pt x="13" y="32"/>
                        <a:pt x="5" y="1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2" name="Freeform 138"/>
                <p:cNvSpPr/>
                <p:nvPr/>
              </p:nvSpPr>
              <p:spPr bwMode="auto">
                <a:xfrm>
                  <a:off x="6913562" y="1196976"/>
                  <a:ext cx="87313" cy="1984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" y="4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1" h="48">
                      <a:moveTo>
                        <a:pt x="0" y="31"/>
                      </a:moveTo>
                      <a:cubicBezTo>
                        <a:pt x="10" y="23"/>
                        <a:pt x="17" y="12"/>
                        <a:pt x="21" y="0"/>
                      </a:cubicBezTo>
                      <a:cubicBezTo>
                        <a:pt x="18" y="16"/>
                        <a:pt x="12" y="32"/>
                        <a:pt x="2" y="48"/>
                      </a:cubicBezTo>
                      <a:cubicBezTo>
                        <a:pt x="1" y="42"/>
                        <a:pt x="1" y="37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3" name="Freeform 139"/>
                <p:cNvSpPr/>
                <p:nvPr/>
              </p:nvSpPr>
              <p:spPr bwMode="auto">
                <a:xfrm>
                  <a:off x="7016750" y="1163638"/>
                  <a:ext cx="244475" cy="638175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2" y="61"/>
                    </a:cxn>
                    <a:cxn ang="0">
                      <a:pos x="48" y="76"/>
                    </a:cxn>
                    <a:cxn ang="0">
                      <a:pos x="38" y="103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0" y="138"/>
                    </a:cxn>
                    <a:cxn ang="0">
                      <a:pos x="1" y="139"/>
                    </a:cxn>
                    <a:cxn ang="0">
                      <a:pos x="3" y="139"/>
                    </a:cxn>
                    <a:cxn ang="0">
                      <a:pos x="20" y="115"/>
                    </a:cxn>
                    <a:cxn ang="0">
                      <a:pos x="28" y="99"/>
                    </a:cxn>
                    <a:cxn ang="0">
                      <a:pos x="41" y="72"/>
                    </a:cxn>
                    <a:cxn ang="0">
                      <a:pos x="41" y="71"/>
                    </a:cxn>
                    <a:cxn ang="0">
                      <a:pos x="43" y="67"/>
                    </a:cxn>
                    <a:cxn ang="0">
                      <a:pos x="45" y="60"/>
                    </a:cxn>
                    <a:cxn ang="0">
                      <a:pos x="42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154">
                      <a:moveTo>
                        <a:pt x="43" y="0"/>
                      </a:moveTo>
                      <a:cubicBezTo>
                        <a:pt x="56" y="17"/>
                        <a:pt x="59" y="37"/>
                        <a:pt x="52" y="61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5" y="86"/>
                        <a:pt x="41" y="95"/>
                        <a:pt x="38" y="103"/>
                      </a:cubicBezTo>
                      <a:cubicBezTo>
                        <a:pt x="30" y="122"/>
                        <a:pt x="22" y="137"/>
                        <a:pt x="13" y="148"/>
                      </a:cubicBezTo>
                      <a:cubicBezTo>
                        <a:pt x="11" y="150"/>
                        <a:pt x="9" y="152"/>
                        <a:pt x="8" y="154"/>
                      </a:cubicBezTo>
                      <a:cubicBezTo>
                        <a:pt x="5" y="149"/>
                        <a:pt x="3" y="143"/>
                        <a:pt x="0" y="138"/>
                      </a:cubicBezTo>
                      <a:cubicBezTo>
                        <a:pt x="1" y="138"/>
                        <a:pt x="1" y="139"/>
                        <a:pt x="1" y="139"/>
                      </a:cubicBezTo>
                      <a:cubicBezTo>
                        <a:pt x="2" y="139"/>
                        <a:pt x="2" y="139"/>
                        <a:pt x="3" y="139"/>
                      </a:cubicBezTo>
                      <a:cubicBezTo>
                        <a:pt x="7" y="137"/>
                        <a:pt x="12" y="129"/>
                        <a:pt x="20" y="115"/>
                      </a:cubicBezTo>
                      <a:cubicBezTo>
                        <a:pt x="22" y="110"/>
                        <a:pt x="25" y="105"/>
                        <a:pt x="28" y="99"/>
                      </a:cubicBezTo>
                      <a:cubicBezTo>
                        <a:pt x="32" y="91"/>
                        <a:pt x="36" y="82"/>
                        <a:pt x="41" y="72"/>
                      </a:cubicBezTo>
                      <a:cubicBezTo>
                        <a:pt x="41" y="72"/>
                        <a:pt x="41" y="71"/>
                        <a:pt x="41" y="71"/>
                      </a:cubicBezTo>
                      <a:cubicBezTo>
                        <a:pt x="42" y="70"/>
                        <a:pt x="42" y="69"/>
                        <a:pt x="43" y="67"/>
                      </a:cubicBezTo>
                      <a:cubicBezTo>
                        <a:pt x="44" y="65"/>
                        <a:pt x="45" y="62"/>
                        <a:pt x="45" y="60"/>
                      </a:cubicBezTo>
                      <a:cubicBezTo>
                        <a:pt x="50" y="40"/>
                        <a:pt x="49" y="20"/>
                        <a:pt x="42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4" name="Freeform 140"/>
                <p:cNvSpPr/>
                <p:nvPr/>
              </p:nvSpPr>
              <p:spPr bwMode="auto">
                <a:xfrm>
                  <a:off x="7078662" y="1441451"/>
                  <a:ext cx="53975" cy="1984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32"/>
                    </a:cxn>
                    <a:cxn ang="0">
                      <a:pos x="5" y="4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48">
                      <a:moveTo>
                        <a:pt x="3" y="0"/>
                      </a:moveTo>
                      <a:cubicBezTo>
                        <a:pt x="1" y="14"/>
                        <a:pt x="4" y="25"/>
                        <a:pt x="13" y="32"/>
                      </a:cubicBezTo>
                      <a:cubicBezTo>
                        <a:pt x="10" y="38"/>
                        <a:pt x="7" y="43"/>
                        <a:pt x="5" y="48"/>
                      </a:cubicBezTo>
                      <a:cubicBezTo>
                        <a:pt x="1" y="33"/>
                        <a:pt x="0" y="17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5" name="Freeform 141"/>
                <p:cNvSpPr/>
                <p:nvPr/>
              </p:nvSpPr>
              <p:spPr bwMode="auto">
                <a:xfrm>
                  <a:off x="7215187" y="1338263"/>
                  <a:ext cx="190500" cy="141288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4"/>
                    </a:cxn>
                    <a:cxn ang="0">
                      <a:pos x="4" y="19"/>
                    </a:cxn>
                    <a:cxn ang="0">
                      <a:pos x="46" y="0"/>
                    </a:cxn>
                    <a:cxn ang="0">
                      <a:pos x="9" y="30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6" h="34">
                      <a:moveTo>
                        <a:pt x="0" y="33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5" y="20"/>
                        <a:pt x="29" y="13"/>
                        <a:pt x="46" y="0"/>
                      </a:cubicBezTo>
                      <a:cubicBezTo>
                        <a:pt x="36" y="13"/>
                        <a:pt x="24" y="23"/>
                        <a:pt x="9" y="30"/>
                      </a:cubicBezTo>
                      <a:cubicBezTo>
                        <a:pt x="6" y="31"/>
                        <a:pt x="4" y="32"/>
                        <a:pt x="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6" name="Freeform 142"/>
                <p:cNvSpPr/>
                <p:nvPr/>
              </p:nvSpPr>
              <p:spPr bwMode="auto">
                <a:xfrm>
                  <a:off x="7372350" y="1590676"/>
                  <a:ext cx="49213" cy="2079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0"/>
                    </a:cxn>
                    <a:cxn ang="0">
                      <a:pos x="7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50">
                      <a:moveTo>
                        <a:pt x="0" y="0"/>
                      </a:move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7"/>
                        <a:pt x="9" y="44"/>
                        <a:pt x="7" y="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7" name="Freeform 143"/>
                <p:cNvSpPr/>
                <p:nvPr/>
              </p:nvSpPr>
              <p:spPr bwMode="auto">
                <a:xfrm>
                  <a:off x="7446962" y="1006476"/>
                  <a:ext cx="404813" cy="969963"/>
                </a:xfrm>
                <a:custGeom>
                  <a:avLst/>
                  <a:gdLst/>
                  <a:ahLst/>
                  <a:cxnLst>
                    <a:cxn ang="0">
                      <a:pos x="53" y="62"/>
                    </a:cxn>
                    <a:cxn ang="0">
                      <a:pos x="51" y="118"/>
                    </a:cxn>
                    <a:cxn ang="0">
                      <a:pos x="43" y="159"/>
                    </a:cxn>
                    <a:cxn ang="0">
                      <a:pos x="25" y="198"/>
                    </a:cxn>
                    <a:cxn ang="0">
                      <a:pos x="0" y="234"/>
                    </a:cxn>
                    <a:cxn ang="0">
                      <a:pos x="11" y="195"/>
                    </a:cxn>
                    <a:cxn ang="0">
                      <a:pos x="11" y="191"/>
                    </a:cxn>
                    <a:cxn ang="0">
                      <a:pos x="19" y="177"/>
                    </a:cxn>
                    <a:cxn ang="0">
                      <a:pos x="19" y="177"/>
                    </a:cxn>
                    <a:cxn ang="0">
                      <a:pos x="30" y="153"/>
                    </a:cxn>
                    <a:cxn ang="0">
                      <a:pos x="38" y="131"/>
                    </a:cxn>
                    <a:cxn ang="0">
                      <a:pos x="44" y="63"/>
                    </a:cxn>
                    <a:cxn ang="0">
                      <a:pos x="31" y="22"/>
                    </a:cxn>
                    <a:cxn ang="0">
                      <a:pos x="53" y="48"/>
                    </a:cxn>
                    <a:cxn ang="0">
                      <a:pos x="98" y="0"/>
                    </a:cxn>
                    <a:cxn ang="0">
                      <a:pos x="53" y="61"/>
                    </a:cxn>
                    <a:cxn ang="0">
                      <a:pos x="53" y="62"/>
                    </a:cxn>
                  </a:cxnLst>
                  <a:rect l="0" t="0" r="r" b="b"/>
                  <a:pathLst>
                    <a:path w="98" h="234">
                      <a:moveTo>
                        <a:pt x="53" y="62"/>
                      </a:moveTo>
                      <a:cubicBezTo>
                        <a:pt x="56" y="81"/>
                        <a:pt x="55" y="99"/>
                        <a:pt x="51" y="118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38" y="174"/>
                        <a:pt x="32" y="187"/>
                        <a:pt x="25" y="198"/>
                      </a:cubicBezTo>
                      <a:cubicBezTo>
                        <a:pt x="18" y="212"/>
                        <a:pt x="9" y="223"/>
                        <a:pt x="0" y="234"/>
                      </a:cubicBezTo>
                      <a:cubicBezTo>
                        <a:pt x="4" y="221"/>
                        <a:pt x="8" y="208"/>
                        <a:pt x="11" y="195"/>
                      </a:cubicBezTo>
                      <a:cubicBezTo>
                        <a:pt x="11" y="194"/>
                        <a:pt x="11" y="192"/>
                        <a:pt x="11" y="191"/>
                      </a:cubicBezTo>
                      <a:cubicBezTo>
                        <a:pt x="14" y="187"/>
                        <a:pt x="17" y="182"/>
                        <a:pt x="19" y="177"/>
                      </a:cubicBezTo>
                      <a:cubicBezTo>
                        <a:pt x="19" y="177"/>
                        <a:pt x="19" y="177"/>
                        <a:pt x="19" y="177"/>
                      </a:cubicBezTo>
                      <a:cubicBezTo>
                        <a:pt x="24" y="169"/>
                        <a:pt x="27" y="161"/>
                        <a:pt x="30" y="153"/>
                      </a:cubicBezTo>
                      <a:cubicBezTo>
                        <a:pt x="33" y="146"/>
                        <a:pt x="36" y="138"/>
                        <a:pt x="38" y="131"/>
                      </a:cubicBezTo>
                      <a:cubicBezTo>
                        <a:pt x="44" y="106"/>
                        <a:pt x="47" y="83"/>
                        <a:pt x="44" y="63"/>
                      </a:cubicBezTo>
                      <a:cubicBezTo>
                        <a:pt x="42" y="48"/>
                        <a:pt x="38" y="34"/>
                        <a:pt x="31" y="22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72" y="34"/>
                        <a:pt x="88" y="18"/>
                        <a:pt x="98" y="0"/>
                      </a:cubicBezTo>
                      <a:cubicBezTo>
                        <a:pt x="88" y="20"/>
                        <a:pt x="72" y="41"/>
                        <a:pt x="53" y="61"/>
                      </a:cubicBezTo>
                      <a:cubicBezTo>
                        <a:pt x="53" y="61"/>
                        <a:pt x="53" y="62"/>
                        <a:pt x="53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8" name="Freeform 144"/>
                <p:cNvSpPr/>
                <p:nvPr/>
              </p:nvSpPr>
              <p:spPr bwMode="auto">
                <a:xfrm>
                  <a:off x="7624762" y="1184276"/>
                  <a:ext cx="466725" cy="481013"/>
                </a:xfrm>
                <a:custGeom>
                  <a:avLst/>
                  <a:gdLst/>
                  <a:ahLst/>
                  <a:cxnLst>
                    <a:cxn ang="0">
                      <a:pos x="38" y="58"/>
                    </a:cxn>
                    <a:cxn ang="0">
                      <a:pos x="61" y="39"/>
                    </a:cxn>
                    <a:cxn ang="0">
                      <a:pos x="63" y="37"/>
                    </a:cxn>
                    <a:cxn ang="0">
                      <a:pos x="107" y="0"/>
                    </a:cxn>
                    <a:cxn ang="0">
                      <a:pos x="67" y="44"/>
                    </a:cxn>
                    <a:cxn ang="0">
                      <a:pos x="113" y="35"/>
                    </a:cxn>
                    <a:cxn ang="0">
                      <a:pos x="69" y="56"/>
                    </a:cxn>
                    <a:cxn ang="0">
                      <a:pos x="60" y="56"/>
                    </a:cxn>
                    <a:cxn ang="0">
                      <a:pos x="42" y="64"/>
                    </a:cxn>
                    <a:cxn ang="0">
                      <a:pos x="10" y="97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8" y="75"/>
                    </a:cxn>
                    <a:cxn ang="0">
                      <a:pos x="38" y="58"/>
                    </a:cxn>
                  </a:cxnLst>
                  <a:rect l="0" t="0" r="r" b="b"/>
                  <a:pathLst>
                    <a:path w="113" h="116">
                      <a:moveTo>
                        <a:pt x="38" y="58"/>
                      </a:moveTo>
                      <a:cubicBezTo>
                        <a:pt x="48" y="52"/>
                        <a:pt x="55" y="46"/>
                        <a:pt x="61" y="39"/>
                      </a:cubicBezTo>
                      <a:cubicBezTo>
                        <a:pt x="62" y="38"/>
                        <a:pt x="62" y="38"/>
                        <a:pt x="63" y="37"/>
                      </a:cubicBezTo>
                      <a:cubicBezTo>
                        <a:pt x="72" y="22"/>
                        <a:pt x="87" y="10"/>
                        <a:pt x="107" y="0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81" y="47"/>
                        <a:pt x="96" y="44"/>
                        <a:pt x="113" y="35"/>
                      </a:cubicBezTo>
                      <a:cubicBezTo>
                        <a:pt x="102" y="47"/>
                        <a:pt x="87" y="54"/>
                        <a:pt x="69" y="56"/>
                      </a:cubicBezTo>
                      <a:cubicBezTo>
                        <a:pt x="66" y="56"/>
                        <a:pt x="63" y="56"/>
                        <a:pt x="60" y="56"/>
                      </a:cubicBezTo>
                      <a:cubicBezTo>
                        <a:pt x="53" y="58"/>
                        <a:pt x="47" y="61"/>
                        <a:pt x="42" y="64"/>
                      </a:cubicBezTo>
                      <a:cubicBezTo>
                        <a:pt x="29" y="72"/>
                        <a:pt x="19" y="83"/>
                        <a:pt x="10" y="97"/>
                      </a:cubicBezTo>
                      <a:cubicBezTo>
                        <a:pt x="6" y="102"/>
                        <a:pt x="3" y="109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9" y="70"/>
                        <a:pt x="29" y="64"/>
                        <a:pt x="38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69" name="Freeform 145"/>
                <p:cNvSpPr/>
                <p:nvPr/>
              </p:nvSpPr>
              <p:spPr bwMode="auto">
                <a:xfrm>
                  <a:off x="7264400" y="895351"/>
                  <a:ext cx="215900" cy="244475"/>
                </a:xfrm>
                <a:custGeom>
                  <a:avLst/>
                  <a:gdLst/>
                  <a:ahLst/>
                  <a:cxnLst>
                    <a:cxn ang="0">
                      <a:pos x="52" y="59"/>
                    </a:cxn>
                    <a:cxn ang="0">
                      <a:pos x="0" y="0"/>
                    </a:cxn>
                    <a:cxn ang="0">
                      <a:pos x="51" y="46"/>
                    </a:cxn>
                    <a:cxn ang="0">
                      <a:pos x="52" y="51"/>
                    </a:cxn>
                    <a:cxn ang="0">
                      <a:pos x="52" y="57"/>
                    </a:cxn>
                    <a:cxn ang="0">
                      <a:pos x="52" y="59"/>
                    </a:cxn>
                  </a:cxnLst>
                  <a:rect l="0" t="0" r="r" b="b"/>
                  <a:pathLst>
                    <a:path w="52" h="59">
                      <a:moveTo>
                        <a:pt x="52" y="5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7"/>
                        <a:pt x="52" y="49"/>
                        <a:pt x="52" y="51"/>
                      </a:cubicBezTo>
                      <a:cubicBezTo>
                        <a:pt x="52" y="53"/>
                        <a:pt x="52" y="55"/>
                        <a:pt x="52" y="57"/>
                      </a:cubicBezTo>
                      <a:lnTo>
                        <a:pt x="52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0" name="Freeform 146"/>
                <p:cNvSpPr/>
                <p:nvPr/>
              </p:nvSpPr>
              <p:spPr bwMode="auto">
                <a:xfrm>
                  <a:off x="7459662" y="666751"/>
                  <a:ext cx="131763" cy="21907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32" y="0"/>
                    </a:cxn>
                    <a:cxn ang="0">
                      <a:pos x="2" y="53"/>
                    </a:cxn>
                    <a:cxn ang="0">
                      <a:pos x="1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2" h="53">
                      <a:moveTo>
                        <a:pt x="0" y="3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0"/>
                        <a:pt x="1" y="48"/>
                        <a:pt x="1" y="45"/>
                      </a:cubicBezTo>
                      <a:cubicBezTo>
                        <a:pt x="0" y="43"/>
                        <a:pt x="0" y="41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1" name="Freeform 147"/>
                <p:cNvSpPr/>
                <p:nvPr/>
              </p:nvSpPr>
              <p:spPr bwMode="auto">
                <a:xfrm>
                  <a:off x="6573837" y="811213"/>
                  <a:ext cx="298450" cy="381000"/>
                </a:xfrm>
                <a:custGeom>
                  <a:avLst/>
                  <a:gdLst/>
                  <a:ahLst/>
                  <a:cxnLst>
                    <a:cxn ang="0">
                      <a:pos x="40" y="13"/>
                    </a:cxn>
                    <a:cxn ang="0">
                      <a:pos x="64" y="57"/>
                    </a:cxn>
                    <a:cxn ang="0">
                      <a:pos x="67" y="62"/>
                    </a:cxn>
                    <a:cxn ang="0">
                      <a:pos x="69" y="65"/>
                    </a:cxn>
                    <a:cxn ang="0">
                      <a:pos x="72" y="69"/>
                    </a:cxn>
                    <a:cxn ang="0">
                      <a:pos x="71" y="92"/>
                    </a:cxn>
                    <a:cxn ang="0">
                      <a:pos x="0" y="0"/>
                    </a:cxn>
                    <a:cxn ang="0">
                      <a:pos x="58" y="61"/>
                    </a:cxn>
                    <a:cxn ang="0">
                      <a:pos x="40" y="13"/>
                    </a:cxn>
                  </a:cxnLst>
                  <a:rect l="0" t="0" r="r" b="b"/>
                  <a:pathLst>
                    <a:path w="72" h="92">
                      <a:moveTo>
                        <a:pt x="40" y="13"/>
                      </a:moveTo>
                      <a:cubicBezTo>
                        <a:pt x="48" y="30"/>
                        <a:pt x="56" y="44"/>
                        <a:pt x="64" y="57"/>
                      </a:cubicBezTo>
                      <a:cubicBezTo>
                        <a:pt x="65" y="59"/>
                        <a:pt x="66" y="60"/>
                        <a:pt x="67" y="62"/>
                      </a:cubicBezTo>
                      <a:cubicBezTo>
                        <a:pt x="68" y="63"/>
                        <a:pt x="68" y="64"/>
                        <a:pt x="69" y="65"/>
                      </a:cubicBezTo>
                      <a:cubicBezTo>
                        <a:pt x="70" y="66"/>
                        <a:pt x="71" y="68"/>
                        <a:pt x="72" y="69"/>
                      </a:cubicBezTo>
                      <a:cubicBezTo>
                        <a:pt x="71" y="77"/>
                        <a:pt x="71" y="85"/>
                        <a:pt x="71" y="92"/>
                      </a:cubicBezTo>
                      <a:cubicBezTo>
                        <a:pt x="44" y="68"/>
                        <a:pt x="20" y="37"/>
                        <a:pt x="0" y="0"/>
                      </a:cubicBezTo>
                      <a:cubicBezTo>
                        <a:pt x="18" y="27"/>
                        <a:pt x="37" y="47"/>
                        <a:pt x="58" y="61"/>
                      </a:cubicBezTo>
                      <a:lnTo>
                        <a:pt x="4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2" name="Freeform 148"/>
                <p:cNvSpPr/>
                <p:nvPr/>
              </p:nvSpPr>
              <p:spPr bwMode="auto">
                <a:xfrm>
                  <a:off x="6846887" y="1806576"/>
                  <a:ext cx="166688" cy="1571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8"/>
                    </a:cxn>
                    <a:cxn ang="0">
                      <a:pos x="40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8">
                      <a:moveTo>
                        <a:pt x="0" y="0"/>
                      </a:moveTo>
                      <a:cubicBezTo>
                        <a:pt x="11" y="7"/>
                        <a:pt x="22" y="13"/>
                        <a:pt x="32" y="18"/>
                      </a:cubicBezTo>
                      <a:cubicBezTo>
                        <a:pt x="35" y="25"/>
                        <a:pt x="37" y="31"/>
                        <a:pt x="40" y="38"/>
                      </a:cubicBezTo>
                      <a:cubicBezTo>
                        <a:pt x="25" y="26"/>
                        <a:pt x="12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173" name="Freeform 149"/>
                <p:cNvSpPr/>
                <p:nvPr/>
              </p:nvSpPr>
              <p:spPr bwMode="auto">
                <a:xfrm>
                  <a:off x="7140575" y="1847851"/>
                  <a:ext cx="82550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7" y="39"/>
                    </a:cxn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9">
                      <a:moveTo>
                        <a:pt x="20" y="0"/>
                      </a:moveTo>
                      <a:cubicBezTo>
                        <a:pt x="17" y="13"/>
                        <a:pt x="12" y="26"/>
                        <a:pt x="7" y="39"/>
                      </a:cubicBezTo>
                      <a:cubicBezTo>
                        <a:pt x="4" y="36"/>
                        <a:pt x="2" y="33"/>
                        <a:pt x="0" y="29"/>
                      </a:cubicBezTo>
                      <a:cubicBezTo>
                        <a:pt x="9" y="19"/>
                        <a:pt x="16" y="9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9"/>
              <p:cNvGrpSpPr/>
              <p:nvPr/>
            </p:nvGrpSpPr>
            <p:grpSpPr>
              <a:xfrm>
                <a:off x="5818187" y="438150"/>
                <a:ext cx="2749550" cy="1981201"/>
                <a:chOff x="5818187" y="438150"/>
                <a:chExt cx="2749550" cy="1981201"/>
              </a:xfrm>
              <a:solidFill>
                <a:srgbClr val="BE382C"/>
              </a:solidFill>
            </p:grpSpPr>
            <p:sp>
              <p:nvSpPr>
                <p:cNvPr id="201" name="Freeform 150"/>
                <p:cNvSpPr/>
                <p:nvPr/>
              </p:nvSpPr>
              <p:spPr bwMode="auto">
                <a:xfrm>
                  <a:off x="7818437" y="919163"/>
                  <a:ext cx="136525" cy="174625"/>
                </a:xfrm>
                <a:custGeom>
                  <a:avLst/>
                  <a:gdLst/>
                  <a:ahLst/>
                  <a:cxnLst>
                    <a:cxn ang="0">
                      <a:pos x="30" y="21"/>
                    </a:cxn>
                    <a:cxn ang="0">
                      <a:pos x="27" y="29"/>
                    </a:cxn>
                    <a:cxn ang="0">
                      <a:pos x="22" y="35"/>
                    </a:cxn>
                    <a:cxn ang="0">
                      <a:pos x="15" y="40"/>
                    </a:cxn>
                    <a:cxn ang="0">
                      <a:pos x="7" y="42"/>
                    </a:cxn>
                    <a:cxn ang="0">
                      <a:pos x="19" y="19"/>
                    </a:cxn>
                    <a:cxn ang="0">
                      <a:pos x="3" y="42"/>
                    </a:cxn>
                    <a:cxn ang="0">
                      <a:pos x="1" y="26"/>
                    </a:cxn>
                    <a:cxn ang="0">
                      <a:pos x="3" y="17"/>
                    </a:cxn>
                    <a:cxn ang="0">
                      <a:pos x="8" y="11"/>
                    </a:cxn>
                    <a:cxn ang="0">
                      <a:pos x="13" y="7"/>
                    </a:cxn>
                    <a:cxn ang="0">
                      <a:pos x="25" y="2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0" y="7"/>
                    </a:cxn>
                    <a:cxn ang="0">
                      <a:pos x="30" y="17"/>
                    </a:cxn>
                    <a:cxn ang="0">
                      <a:pos x="30" y="21"/>
                    </a:cxn>
                  </a:cxnLst>
                  <a:rect l="0" t="0" r="r" b="b"/>
                  <a:pathLst>
                    <a:path w="33" h="42">
                      <a:moveTo>
                        <a:pt x="30" y="21"/>
                      </a:moveTo>
                      <a:cubicBezTo>
                        <a:pt x="29" y="24"/>
                        <a:pt x="28" y="26"/>
                        <a:pt x="27" y="29"/>
                      </a:cubicBezTo>
                      <a:cubicBezTo>
                        <a:pt x="26" y="31"/>
                        <a:pt x="24" y="33"/>
                        <a:pt x="22" y="35"/>
                      </a:cubicBezTo>
                      <a:cubicBezTo>
                        <a:pt x="20" y="37"/>
                        <a:pt x="18" y="39"/>
                        <a:pt x="15" y="40"/>
                      </a:cubicBezTo>
                      <a:cubicBezTo>
                        <a:pt x="13" y="41"/>
                        <a:pt x="10" y="42"/>
                        <a:pt x="7" y="42"/>
                      </a:cubicBezTo>
                      <a:cubicBezTo>
                        <a:pt x="9" y="34"/>
                        <a:pt x="13" y="26"/>
                        <a:pt x="19" y="19"/>
                      </a:cubicBezTo>
                      <a:cubicBezTo>
                        <a:pt x="10" y="26"/>
                        <a:pt x="5" y="34"/>
                        <a:pt x="3" y="42"/>
                      </a:cubicBezTo>
                      <a:cubicBezTo>
                        <a:pt x="1" y="36"/>
                        <a:pt x="0" y="30"/>
                        <a:pt x="1" y="26"/>
                      </a:cubicBezTo>
                      <a:cubicBezTo>
                        <a:pt x="1" y="23"/>
                        <a:pt x="2" y="20"/>
                        <a:pt x="3" y="17"/>
                      </a:cubicBezTo>
                      <a:cubicBezTo>
                        <a:pt x="4" y="15"/>
                        <a:pt x="6" y="13"/>
                        <a:pt x="8" y="11"/>
                      </a:cubicBezTo>
                      <a:cubicBezTo>
                        <a:pt x="10" y="10"/>
                        <a:pt x="12" y="8"/>
                        <a:pt x="13" y="7"/>
                      </a:cubicBezTo>
                      <a:cubicBezTo>
                        <a:pt x="16" y="6"/>
                        <a:pt x="19" y="4"/>
                        <a:pt x="25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5"/>
                        <a:pt x="30" y="7"/>
                      </a:cubicBezTo>
                      <a:cubicBezTo>
                        <a:pt x="30" y="10"/>
                        <a:pt x="30" y="13"/>
                        <a:pt x="30" y="17"/>
                      </a:cubicBezTo>
                      <a:cubicBezTo>
                        <a:pt x="30" y="18"/>
                        <a:pt x="30" y="20"/>
                        <a:pt x="30" y="2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2" name="Freeform 151"/>
                <p:cNvSpPr/>
                <p:nvPr/>
              </p:nvSpPr>
              <p:spPr bwMode="auto">
                <a:xfrm>
                  <a:off x="7013575" y="777876"/>
                  <a:ext cx="288925" cy="203200"/>
                </a:xfrm>
                <a:custGeom>
                  <a:avLst/>
                  <a:gdLst/>
                  <a:ahLst/>
                  <a:cxnLst>
                    <a:cxn ang="0">
                      <a:pos x="63" y="19"/>
                    </a:cxn>
                    <a:cxn ang="0">
                      <a:pos x="70" y="44"/>
                    </a:cxn>
                    <a:cxn ang="0">
                      <a:pos x="32" y="21"/>
                    </a:cxn>
                    <a:cxn ang="0">
                      <a:pos x="65" y="47"/>
                    </a:cxn>
                    <a:cxn ang="0">
                      <a:pos x="51" y="49"/>
                    </a:cxn>
                    <a:cxn ang="0">
                      <a:pos x="38" y="47"/>
                    </a:cxn>
                    <a:cxn ang="0">
                      <a:pos x="27" y="41"/>
                    </a:cxn>
                    <a:cxn ang="0">
                      <a:pos x="18" y="31"/>
                    </a:cxn>
                    <a:cxn ang="0">
                      <a:pos x="15" y="25"/>
                    </a:cxn>
                    <a:cxn ang="0">
                      <a:pos x="8" y="1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3" y="1"/>
                    </a:cxn>
                    <a:cxn ang="0">
                      <a:pos x="33" y="1"/>
                    </a:cxn>
                    <a:cxn ang="0">
                      <a:pos x="43" y="3"/>
                    </a:cxn>
                    <a:cxn ang="0">
                      <a:pos x="54" y="9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70" h="49">
                      <a:moveTo>
                        <a:pt x="63" y="19"/>
                      </a:moveTo>
                      <a:cubicBezTo>
                        <a:pt x="67" y="25"/>
                        <a:pt x="69" y="33"/>
                        <a:pt x="70" y="44"/>
                      </a:cubicBezTo>
                      <a:cubicBezTo>
                        <a:pt x="62" y="33"/>
                        <a:pt x="49" y="25"/>
                        <a:pt x="32" y="21"/>
                      </a:cubicBezTo>
                      <a:cubicBezTo>
                        <a:pt x="45" y="28"/>
                        <a:pt x="56" y="37"/>
                        <a:pt x="65" y="47"/>
                      </a:cubicBezTo>
                      <a:cubicBezTo>
                        <a:pt x="60" y="48"/>
                        <a:pt x="56" y="49"/>
                        <a:pt x="51" y="49"/>
                      </a:cubicBezTo>
                      <a:cubicBezTo>
                        <a:pt x="46" y="49"/>
                        <a:pt x="42" y="48"/>
                        <a:pt x="38" y="47"/>
                      </a:cubicBezTo>
                      <a:cubicBezTo>
                        <a:pt x="34" y="45"/>
                        <a:pt x="30" y="43"/>
                        <a:pt x="27" y="41"/>
                      </a:cubicBezTo>
                      <a:cubicBezTo>
                        <a:pt x="24" y="38"/>
                        <a:pt x="21" y="34"/>
                        <a:pt x="18" y="31"/>
                      </a:cubicBezTo>
                      <a:cubicBezTo>
                        <a:pt x="17" y="29"/>
                        <a:pt x="16" y="27"/>
                        <a:pt x="15" y="25"/>
                      </a:cubicBezTo>
                      <a:cubicBezTo>
                        <a:pt x="13" y="20"/>
                        <a:pt x="11" y="16"/>
                        <a:pt x="8" y="11"/>
                      </a:cubicBezTo>
                      <a:cubicBezTo>
                        <a:pt x="7" y="7"/>
                        <a:pt x="5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2" y="0"/>
                        <a:pt x="29" y="0"/>
                        <a:pt x="33" y="1"/>
                      </a:cubicBezTo>
                      <a:cubicBezTo>
                        <a:pt x="36" y="1"/>
                        <a:pt x="40" y="2"/>
                        <a:pt x="43" y="3"/>
                      </a:cubicBezTo>
                      <a:cubicBezTo>
                        <a:pt x="47" y="5"/>
                        <a:pt x="51" y="7"/>
                        <a:pt x="54" y="9"/>
                      </a:cubicBezTo>
                      <a:cubicBezTo>
                        <a:pt x="58" y="12"/>
                        <a:pt x="61" y="15"/>
                        <a:pt x="63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3" name="Freeform 152"/>
                <p:cNvSpPr/>
                <p:nvPr/>
              </p:nvSpPr>
              <p:spPr bwMode="auto">
                <a:xfrm>
                  <a:off x="7810500" y="1549401"/>
                  <a:ext cx="100013" cy="165100"/>
                </a:xfrm>
                <a:custGeom>
                  <a:avLst/>
                  <a:gdLst/>
                  <a:ahLst/>
                  <a:cxnLst>
                    <a:cxn ang="0">
                      <a:pos x="24" y="19"/>
                    </a:cxn>
                    <a:cxn ang="0">
                      <a:pos x="23" y="26"/>
                    </a:cxn>
                    <a:cxn ang="0">
                      <a:pos x="19" y="32"/>
                    </a:cxn>
                    <a:cxn ang="0">
                      <a:pos x="14" y="37"/>
                    </a:cxn>
                    <a:cxn ang="0">
                      <a:pos x="7" y="40"/>
                    </a:cxn>
                    <a:cxn ang="0">
                      <a:pos x="15" y="19"/>
                    </a:cxn>
                    <a:cxn ang="0">
                      <a:pos x="4" y="40"/>
                    </a:cxn>
                    <a:cxn ang="0">
                      <a:pos x="0" y="27"/>
                    </a:cxn>
                    <a:cxn ang="0">
                      <a:pos x="1" y="19"/>
                    </a:cxn>
                    <a:cxn ang="0">
                      <a:pos x="4" y="14"/>
                    </a:cxn>
                    <a:cxn ang="0">
                      <a:pos x="8" y="9"/>
                    </a:cxn>
                    <a:cxn ang="0">
                      <a:pos x="18" y="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7"/>
                    </a:cxn>
                    <a:cxn ang="0">
                      <a:pos x="24" y="15"/>
                    </a:cxn>
                    <a:cxn ang="0">
                      <a:pos x="24" y="19"/>
                    </a:cxn>
                  </a:cxnLst>
                  <a:rect l="0" t="0" r="r" b="b"/>
                  <a:pathLst>
                    <a:path w="24" h="40">
                      <a:moveTo>
                        <a:pt x="24" y="19"/>
                      </a:moveTo>
                      <a:cubicBezTo>
                        <a:pt x="24" y="21"/>
                        <a:pt x="23" y="23"/>
                        <a:pt x="23" y="26"/>
                      </a:cubicBezTo>
                      <a:cubicBezTo>
                        <a:pt x="22" y="28"/>
                        <a:pt x="21" y="30"/>
                        <a:pt x="19" y="32"/>
                      </a:cubicBezTo>
                      <a:cubicBezTo>
                        <a:pt x="18" y="34"/>
                        <a:pt x="16" y="35"/>
                        <a:pt x="14" y="37"/>
                      </a:cubicBezTo>
                      <a:cubicBezTo>
                        <a:pt x="12" y="38"/>
                        <a:pt x="10" y="39"/>
                        <a:pt x="7" y="40"/>
                      </a:cubicBezTo>
                      <a:cubicBezTo>
                        <a:pt x="8" y="33"/>
                        <a:pt x="11" y="26"/>
                        <a:pt x="15" y="19"/>
                      </a:cubicBezTo>
                      <a:cubicBezTo>
                        <a:pt x="8" y="26"/>
                        <a:pt x="5" y="33"/>
                        <a:pt x="4" y="40"/>
                      </a:cubicBezTo>
                      <a:cubicBezTo>
                        <a:pt x="1" y="35"/>
                        <a:pt x="0" y="30"/>
                        <a:pt x="0" y="27"/>
                      </a:cubicBezTo>
                      <a:cubicBezTo>
                        <a:pt x="0" y="24"/>
                        <a:pt x="0" y="22"/>
                        <a:pt x="1" y="19"/>
                      </a:cubicBezTo>
                      <a:cubicBezTo>
                        <a:pt x="2" y="17"/>
                        <a:pt x="3" y="15"/>
                        <a:pt x="4" y="14"/>
                      </a:cubicBezTo>
                      <a:cubicBezTo>
                        <a:pt x="6" y="12"/>
                        <a:pt x="7" y="10"/>
                        <a:pt x="8" y="9"/>
                      </a:cubicBezTo>
                      <a:cubicBezTo>
                        <a:pt x="10" y="8"/>
                        <a:pt x="13" y="6"/>
                        <a:pt x="18" y="4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3"/>
                        <a:pt x="22" y="5"/>
                        <a:pt x="23" y="7"/>
                      </a:cubicBezTo>
                      <a:cubicBezTo>
                        <a:pt x="23" y="10"/>
                        <a:pt x="23" y="12"/>
                        <a:pt x="24" y="15"/>
                      </a:cubicBezTo>
                      <a:cubicBezTo>
                        <a:pt x="24" y="16"/>
                        <a:pt x="24" y="17"/>
                        <a:pt x="24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4" name="Freeform 153"/>
                <p:cNvSpPr/>
                <p:nvPr/>
              </p:nvSpPr>
              <p:spPr bwMode="auto">
                <a:xfrm>
                  <a:off x="7315200" y="1516063"/>
                  <a:ext cx="85725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3" y="7"/>
                    </a:cxn>
                    <a:cxn ang="0">
                      <a:pos x="17" y="11"/>
                    </a:cxn>
                    <a:cxn ang="0">
                      <a:pos x="19" y="16"/>
                    </a:cxn>
                    <a:cxn ang="0">
                      <a:pos x="21" y="23"/>
                    </a:cxn>
                    <a:cxn ang="0">
                      <a:pos x="17" y="34"/>
                    </a:cxn>
                    <a:cxn ang="0">
                      <a:pos x="8" y="16"/>
                    </a:cxn>
                    <a:cxn ang="0">
                      <a:pos x="14" y="34"/>
                    </a:cxn>
                    <a:cxn ang="0">
                      <a:pos x="8" y="32"/>
                    </a:cxn>
                    <a:cxn ang="0">
                      <a:pos x="3" y="27"/>
                    </a:cxn>
                    <a:cxn ang="0">
                      <a:pos x="1" y="22"/>
                    </a:cxn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34">
                      <a:moveTo>
                        <a:pt x="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5"/>
                        <a:pt x="12" y="6"/>
                        <a:pt x="13" y="7"/>
                      </a:cubicBezTo>
                      <a:cubicBezTo>
                        <a:pt x="14" y="8"/>
                        <a:pt x="16" y="10"/>
                        <a:pt x="17" y="11"/>
                      </a:cubicBezTo>
                      <a:cubicBezTo>
                        <a:pt x="18" y="13"/>
                        <a:pt x="19" y="14"/>
                        <a:pt x="19" y="16"/>
                      </a:cubicBezTo>
                      <a:cubicBezTo>
                        <a:pt x="20" y="18"/>
                        <a:pt x="21" y="21"/>
                        <a:pt x="21" y="23"/>
                      </a:cubicBezTo>
                      <a:cubicBezTo>
                        <a:pt x="21" y="26"/>
                        <a:pt x="20" y="30"/>
                        <a:pt x="17" y="34"/>
                      </a:cubicBezTo>
                      <a:cubicBezTo>
                        <a:pt x="17" y="28"/>
                        <a:pt x="14" y="22"/>
                        <a:pt x="8" y="16"/>
                      </a:cubicBezTo>
                      <a:cubicBezTo>
                        <a:pt x="11" y="22"/>
                        <a:pt x="13" y="28"/>
                        <a:pt x="14" y="34"/>
                      </a:cubicBezTo>
                      <a:cubicBezTo>
                        <a:pt x="12" y="34"/>
                        <a:pt x="10" y="33"/>
                        <a:pt x="8" y="32"/>
                      </a:cubicBezTo>
                      <a:cubicBezTo>
                        <a:pt x="6" y="30"/>
                        <a:pt x="5" y="29"/>
                        <a:pt x="3" y="27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8"/>
                        <a:pt x="0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0"/>
                        <a:pt x="0" y="8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5" name="Freeform 154"/>
                <p:cNvSpPr/>
                <p:nvPr/>
              </p:nvSpPr>
              <p:spPr bwMode="auto">
                <a:xfrm>
                  <a:off x="8281987" y="1412876"/>
                  <a:ext cx="112713" cy="203200"/>
                </a:xfrm>
                <a:custGeom>
                  <a:avLst/>
                  <a:gdLst/>
                  <a:ahLst/>
                  <a:cxnLst>
                    <a:cxn ang="0">
                      <a:pos x="25" y="35"/>
                    </a:cxn>
                    <a:cxn ang="0">
                      <a:pos x="24" y="37"/>
                    </a:cxn>
                    <a:cxn ang="0">
                      <a:pos x="19" y="43"/>
                    </a:cxn>
                    <a:cxn ang="0">
                      <a:pos x="11" y="48"/>
                    </a:cxn>
                    <a:cxn ang="0">
                      <a:pos x="16" y="22"/>
                    </a:cxn>
                    <a:cxn ang="0">
                      <a:pos x="8" y="49"/>
                    </a:cxn>
                    <a:cxn ang="0">
                      <a:pos x="1" y="34"/>
                    </a:cxn>
                    <a:cxn ang="0">
                      <a:pos x="0" y="28"/>
                    </a:cxn>
                    <a:cxn ang="0">
                      <a:pos x="1" y="25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7" y="12"/>
                    </a:cxn>
                    <a:cxn ang="0">
                      <a:pos x="17" y="4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8"/>
                    </a:cxn>
                    <a:cxn ang="0">
                      <a:pos x="26" y="16"/>
                    </a:cxn>
                    <a:cxn ang="0">
                      <a:pos x="27" y="21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5" y="35"/>
                    </a:cxn>
                  </a:cxnLst>
                  <a:rect l="0" t="0" r="r" b="b"/>
                  <a:pathLst>
                    <a:path w="27" h="49">
                      <a:moveTo>
                        <a:pt x="25" y="35"/>
                      </a:moveTo>
                      <a:cubicBezTo>
                        <a:pt x="25" y="35"/>
                        <a:pt x="24" y="36"/>
                        <a:pt x="24" y="37"/>
                      </a:cubicBezTo>
                      <a:cubicBezTo>
                        <a:pt x="23" y="39"/>
                        <a:pt x="21" y="41"/>
                        <a:pt x="19" y="43"/>
                      </a:cubicBezTo>
                      <a:cubicBezTo>
                        <a:pt x="17" y="45"/>
                        <a:pt x="14" y="47"/>
                        <a:pt x="11" y="48"/>
                      </a:cubicBezTo>
                      <a:cubicBezTo>
                        <a:pt x="11" y="39"/>
                        <a:pt x="13" y="31"/>
                        <a:pt x="16" y="22"/>
                      </a:cubicBezTo>
                      <a:cubicBezTo>
                        <a:pt x="10" y="31"/>
                        <a:pt x="7" y="40"/>
                        <a:pt x="8" y="49"/>
                      </a:cubicBezTo>
                      <a:cubicBezTo>
                        <a:pt x="4" y="43"/>
                        <a:pt x="1" y="38"/>
                        <a:pt x="1" y="34"/>
                      </a:cubicBezTo>
                      <a:cubicBezTo>
                        <a:pt x="0" y="32"/>
                        <a:pt x="0" y="30"/>
                        <a:pt x="0" y="28"/>
                      </a:cubicBezTo>
                      <a:cubicBezTo>
                        <a:pt x="0" y="27"/>
                        <a:pt x="1" y="26"/>
                        <a:pt x="1" y="25"/>
                      </a:cubicBezTo>
                      <a:cubicBezTo>
                        <a:pt x="1" y="24"/>
                        <a:pt x="1" y="23"/>
                        <a:pt x="2" y="22"/>
                      </a:cubicBezTo>
                      <a:cubicBezTo>
                        <a:pt x="2" y="21"/>
                        <a:pt x="3" y="20"/>
                        <a:pt x="3" y="18"/>
                      </a:cubicBezTo>
                      <a:cubicBezTo>
                        <a:pt x="4" y="16"/>
                        <a:pt x="6" y="14"/>
                        <a:pt x="7" y="12"/>
                      </a:cubicBezTo>
                      <a:cubicBezTo>
                        <a:pt x="9" y="11"/>
                        <a:pt x="12" y="8"/>
                        <a:pt x="17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2" y="5"/>
                        <a:pt x="23" y="8"/>
                      </a:cubicBezTo>
                      <a:cubicBezTo>
                        <a:pt x="24" y="11"/>
                        <a:pt x="25" y="13"/>
                        <a:pt x="26" y="16"/>
                      </a:cubicBezTo>
                      <a:cubicBezTo>
                        <a:pt x="26" y="18"/>
                        <a:pt x="27" y="19"/>
                        <a:pt x="27" y="21"/>
                      </a:cubicBezTo>
                      <a:cubicBezTo>
                        <a:pt x="27" y="23"/>
                        <a:pt x="27" y="26"/>
                        <a:pt x="27" y="28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6" y="31"/>
                        <a:pt x="26" y="33"/>
                        <a:pt x="25" y="3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6" name="Freeform 155"/>
                <p:cNvSpPr/>
                <p:nvPr/>
              </p:nvSpPr>
              <p:spPr bwMode="auto">
                <a:xfrm>
                  <a:off x="8067675" y="127635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56" y="6"/>
                    </a:cxn>
                    <a:cxn ang="0">
                      <a:pos x="49" y="12"/>
                    </a:cxn>
                    <a:cxn ang="0">
                      <a:pos x="43" y="21"/>
                    </a:cxn>
                    <a:cxn ang="0">
                      <a:pos x="39" y="25"/>
                    </a:cxn>
                    <a:cxn ang="0">
                      <a:pos x="32" y="30"/>
                    </a:cxn>
                    <a:cxn ang="0">
                      <a:pos x="23" y="33"/>
                    </a:cxn>
                    <a:cxn ang="0">
                      <a:pos x="13" y="33"/>
                    </a:cxn>
                    <a:cxn ang="0">
                      <a:pos x="3" y="29"/>
                    </a:cxn>
                    <a:cxn ang="0">
                      <a:pos x="30" y="15"/>
                    </a:cxn>
                    <a:cxn ang="0">
                      <a:pos x="0" y="2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5" y="1"/>
                    </a:cxn>
                    <a:cxn ang="0">
                      <a:pos x="33" y="1"/>
                    </a:cxn>
                    <a:cxn ang="0">
                      <a:pos x="47" y="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6" h="34">
                      <a:moveTo>
                        <a:pt x="56" y="6"/>
                      </a:move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3" y="7"/>
                        <a:pt x="50" y="9"/>
                        <a:pt x="49" y="12"/>
                      </a:cubicBezTo>
                      <a:cubicBezTo>
                        <a:pt x="47" y="15"/>
                        <a:pt x="45" y="18"/>
                        <a:pt x="43" y="21"/>
                      </a:cubicBezTo>
                      <a:cubicBezTo>
                        <a:pt x="42" y="22"/>
                        <a:pt x="40" y="23"/>
                        <a:pt x="39" y="25"/>
                      </a:cubicBezTo>
                      <a:cubicBezTo>
                        <a:pt x="37" y="27"/>
                        <a:pt x="34" y="28"/>
                        <a:pt x="32" y="30"/>
                      </a:cubicBezTo>
                      <a:cubicBezTo>
                        <a:pt x="29" y="32"/>
                        <a:pt x="26" y="33"/>
                        <a:pt x="23" y="33"/>
                      </a:cubicBezTo>
                      <a:cubicBezTo>
                        <a:pt x="19" y="34"/>
                        <a:pt x="16" y="33"/>
                        <a:pt x="13" y="33"/>
                      </a:cubicBezTo>
                      <a:cubicBezTo>
                        <a:pt x="9" y="32"/>
                        <a:pt x="6" y="31"/>
                        <a:pt x="3" y="29"/>
                      </a:cubicBezTo>
                      <a:cubicBezTo>
                        <a:pt x="11" y="23"/>
                        <a:pt x="20" y="19"/>
                        <a:pt x="30" y="15"/>
                      </a:cubicBezTo>
                      <a:cubicBezTo>
                        <a:pt x="17" y="16"/>
                        <a:pt x="7" y="20"/>
                        <a:pt x="0" y="27"/>
                      </a:cubicBezTo>
                      <a:cubicBezTo>
                        <a:pt x="2" y="19"/>
                        <a:pt x="5" y="13"/>
                        <a:pt x="8" y="10"/>
                      </a:cubicBezTo>
                      <a:cubicBezTo>
                        <a:pt x="11" y="7"/>
                        <a:pt x="13" y="5"/>
                        <a:pt x="17" y="4"/>
                      </a:cubicBezTo>
                      <a:cubicBezTo>
                        <a:pt x="19" y="2"/>
                        <a:pt x="22" y="2"/>
                        <a:pt x="25" y="1"/>
                      </a:cubicBezTo>
                      <a:cubicBezTo>
                        <a:pt x="28" y="1"/>
                        <a:pt x="30" y="0"/>
                        <a:pt x="33" y="1"/>
                      </a:cubicBezTo>
                      <a:cubicBezTo>
                        <a:pt x="36" y="1"/>
                        <a:pt x="41" y="2"/>
                        <a:pt x="47" y="4"/>
                      </a:cubicBez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7" name="Freeform 157"/>
                <p:cNvSpPr/>
                <p:nvPr/>
              </p:nvSpPr>
              <p:spPr bwMode="auto">
                <a:xfrm>
                  <a:off x="8054975" y="1814513"/>
                  <a:ext cx="69850" cy="12382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7" y="14"/>
                    </a:cxn>
                    <a:cxn ang="0">
                      <a:pos x="17" y="19"/>
                    </a:cxn>
                    <a:cxn ang="0">
                      <a:pos x="14" y="23"/>
                    </a:cxn>
                    <a:cxn ang="0">
                      <a:pos x="10" y="27"/>
                    </a:cxn>
                    <a:cxn ang="0">
                      <a:pos x="5" y="29"/>
                    </a:cxn>
                    <a:cxn ang="0">
                      <a:pos x="10" y="13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10"/>
                    </a:cxn>
                    <a:cxn ang="0">
                      <a:pos x="6" y="6"/>
                    </a:cxn>
                    <a:cxn ang="0">
                      <a:pos x="1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30">
                      <a:moveTo>
                        <a:pt x="17" y="0"/>
                      </a:moveTo>
                      <a:cubicBezTo>
                        <a:pt x="16" y="1"/>
                        <a:pt x="16" y="3"/>
                        <a:pt x="17" y="5"/>
                      </a:cubicBezTo>
                      <a:cubicBezTo>
                        <a:pt x="17" y="7"/>
                        <a:pt x="17" y="9"/>
                        <a:pt x="17" y="11"/>
                      </a:cubicBezTo>
                      <a:cubicBezTo>
                        <a:pt x="17" y="12"/>
                        <a:pt x="17" y="13"/>
                        <a:pt x="17" y="14"/>
                      </a:cubicBezTo>
                      <a:cubicBezTo>
                        <a:pt x="17" y="15"/>
                        <a:pt x="17" y="17"/>
                        <a:pt x="17" y="19"/>
                      </a:cubicBezTo>
                      <a:cubicBezTo>
                        <a:pt x="16" y="20"/>
                        <a:pt x="15" y="22"/>
                        <a:pt x="14" y="23"/>
                      </a:cubicBezTo>
                      <a:cubicBezTo>
                        <a:pt x="13" y="25"/>
                        <a:pt x="12" y="26"/>
                        <a:pt x="10" y="27"/>
                      </a:cubicBezTo>
                      <a:cubicBezTo>
                        <a:pt x="9" y="28"/>
                        <a:pt x="7" y="29"/>
                        <a:pt x="5" y="29"/>
                      </a:cubicBezTo>
                      <a:cubicBezTo>
                        <a:pt x="6" y="24"/>
                        <a:pt x="8" y="18"/>
                        <a:pt x="10" y="13"/>
                      </a:cubicBezTo>
                      <a:cubicBezTo>
                        <a:pt x="6" y="18"/>
                        <a:pt x="3" y="24"/>
                        <a:pt x="3" y="30"/>
                      </a:cubicBezTo>
                      <a:cubicBezTo>
                        <a:pt x="1" y="26"/>
                        <a:pt x="0" y="22"/>
                        <a:pt x="0" y="19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5"/>
                        <a:pt x="9" y="4"/>
                        <a:pt x="13" y="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8" name="Freeform 158"/>
                <p:cNvSpPr/>
                <p:nvPr/>
              </p:nvSpPr>
              <p:spPr bwMode="auto">
                <a:xfrm>
                  <a:off x="8374062" y="1706563"/>
                  <a:ext cx="193675" cy="15398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2" y="7"/>
                    </a:cxn>
                    <a:cxn ang="0">
                      <a:pos x="38" y="17"/>
                    </a:cxn>
                    <a:cxn ang="0">
                      <a:pos x="36" y="22"/>
                    </a:cxn>
                    <a:cxn ang="0">
                      <a:pos x="31" y="29"/>
                    </a:cxn>
                    <a:cxn ang="0">
                      <a:pos x="23" y="34"/>
                    </a:cxn>
                    <a:cxn ang="0">
                      <a:pos x="14" y="37"/>
                    </a:cxn>
                    <a:cxn ang="0">
                      <a:pos x="4" y="36"/>
                    </a:cxn>
                    <a:cxn ang="0">
                      <a:pos x="25" y="16"/>
                    </a:cxn>
                    <a:cxn ang="0">
                      <a:pos x="0" y="35"/>
                    </a:cxn>
                    <a:cxn ang="0">
                      <a:pos x="3" y="16"/>
                    </a:cxn>
                    <a:cxn ang="0">
                      <a:pos x="10" y="8"/>
                    </a:cxn>
                    <a:cxn ang="0">
                      <a:pos x="17" y="4"/>
                    </a:cxn>
                    <a:cxn ang="0">
                      <a:pos x="24" y="1"/>
                    </a:cxn>
                    <a:cxn ang="0">
                      <a:pos x="38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37">
                      <a:moveTo>
                        <a:pt x="47" y="0"/>
                      </a:moveTo>
                      <a:cubicBezTo>
                        <a:pt x="44" y="2"/>
                        <a:pt x="42" y="5"/>
                        <a:pt x="42" y="7"/>
                      </a:cubicBezTo>
                      <a:cubicBezTo>
                        <a:pt x="41" y="11"/>
                        <a:pt x="40" y="14"/>
                        <a:pt x="38" y="17"/>
                      </a:cubicBezTo>
                      <a:cubicBezTo>
                        <a:pt x="38" y="19"/>
                        <a:pt x="37" y="20"/>
                        <a:pt x="36" y="22"/>
                      </a:cubicBezTo>
                      <a:cubicBezTo>
                        <a:pt x="35" y="24"/>
                        <a:pt x="33" y="27"/>
                        <a:pt x="31" y="29"/>
                      </a:cubicBezTo>
                      <a:cubicBezTo>
                        <a:pt x="28" y="31"/>
                        <a:pt x="26" y="33"/>
                        <a:pt x="23" y="34"/>
                      </a:cubicBezTo>
                      <a:cubicBezTo>
                        <a:pt x="20" y="36"/>
                        <a:pt x="17" y="36"/>
                        <a:pt x="14" y="37"/>
                      </a:cubicBezTo>
                      <a:cubicBezTo>
                        <a:pt x="11" y="37"/>
                        <a:pt x="8" y="37"/>
                        <a:pt x="4" y="36"/>
                      </a:cubicBezTo>
                      <a:cubicBezTo>
                        <a:pt x="10" y="28"/>
                        <a:pt x="17" y="21"/>
                        <a:pt x="25" y="16"/>
                      </a:cubicBezTo>
                      <a:cubicBezTo>
                        <a:pt x="14" y="20"/>
                        <a:pt x="5" y="26"/>
                        <a:pt x="0" y="35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5" y="13"/>
                        <a:pt x="7" y="11"/>
                        <a:pt x="10" y="8"/>
                      </a:cubicBezTo>
                      <a:cubicBezTo>
                        <a:pt x="12" y="7"/>
                        <a:pt x="14" y="5"/>
                        <a:pt x="17" y="4"/>
                      </a:cubicBezTo>
                      <a:cubicBezTo>
                        <a:pt x="19" y="3"/>
                        <a:pt x="22" y="2"/>
                        <a:pt x="24" y="1"/>
                      </a:cubicBezTo>
                      <a:cubicBezTo>
                        <a:pt x="27" y="0"/>
                        <a:pt x="32" y="0"/>
                        <a:pt x="38" y="0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9" name="Freeform 159"/>
                <p:cNvSpPr/>
                <p:nvPr/>
              </p:nvSpPr>
              <p:spPr bwMode="auto">
                <a:xfrm>
                  <a:off x="6111875" y="138430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6" y="27"/>
                    </a:cxn>
                    <a:cxn ang="0">
                      <a:pos x="26" y="15"/>
                    </a:cxn>
                    <a:cxn ang="0">
                      <a:pos x="53" y="29"/>
                    </a:cxn>
                    <a:cxn ang="0">
                      <a:pos x="43" y="33"/>
                    </a:cxn>
                    <a:cxn ang="0">
                      <a:pos x="33" y="33"/>
                    </a:cxn>
                    <a:cxn ang="0">
                      <a:pos x="24" y="30"/>
                    </a:cxn>
                    <a:cxn ang="0">
                      <a:pos x="17" y="25"/>
                    </a:cxn>
                    <a:cxn ang="0">
                      <a:pos x="13" y="21"/>
                    </a:cxn>
                    <a:cxn ang="0">
                      <a:pos x="7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9" y="4"/>
                    </a:cxn>
                    <a:cxn ang="0">
                      <a:pos x="23" y="1"/>
                    </a:cxn>
                    <a:cxn ang="0">
                      <a:pos x="31" y="1"/>
                    </a:cxn>
                    <a:cxn ang="0">
                      <a:pos x="39" y="4"/>
                    </a:cxn>
                  </a:cxnLst>
                  <a:rect l="0" t="0" r="r" b="b"/>
                  <a:pathLst>
                    <a:path w="56" h="34">
                      <a:moveTo>
                        <a:pt x="39" y="4"/>
                      </a:moveTo>
                      <a:cubicBezTo>
                        <a:pt x="42" y="5"/>
                        <a:pt x="45" y="7"/>
                        <a:pt x="48" y="10"/>
                      </a:cubicBezTo>
                      <a:cubicBezTo>
                        <a:pt x="51" y="13"/>
                        <a:pt x="54" y="19"/>
                        <a:pt x="56" y="27"/>
                      </a:cubicBezTo>
                      <a:cubicBezTo>
                        <a:pt x="49" y="20"/>
                        <a:pt x="38" y="16"/>
                        <a:pt x="26" y="15"/>
                      </a:cubicBezTo>
                      <a:cubicBezTo>
                        <a:pt x="36" y="19"/>
                        <a:pt x="45" y="23"/>
                        <a:pt x="53" y="29"/>
                      </a:cubicBezTo>
                      <a:cubicBezTo>
                        <a:pt x="50" y="31"/>
                        <a:pt x="46" y="32"/>
                        <a:pt x="43" y="33"/>
                      </a:cubicBezTo>
                      <a:cubicBezTo>
                        <a:pt x="40" y="33"/>
                        <a:pt x="37" y="34"/>
                        <a:pt x="33" y="33"/>
                      </a:cubicBezTo>
                      <a:cubicBezTo>
                        <a:pt x="30" y="33"/>
                        <a:pt x="27" y="32"/>
                        <a:pt x="24" y="30"/>
                      </a:cubicBezTo>
                      <a:cubicBezTo>
                        <a:pt x="21" y="28"/>
                        <a:pt x="19" y="27"/>
                        <a:pt x="17" y="25"/>
                      </a:cubicBezTo>
                      <a:cubicBezTo>
                        <a:pt x="15" y="23"/>
                        <a:pt x="14" y="22"/>
                        <a:pt x="13" y="21"/>
                      </a:cubicBezTo>
                      <a:cubicBezTo>
                        <a:pt x="11" y="18"/>
                        <a:pt x="9" y="15"/>
                        <a:pt x="7" y="12"/>
                      </a:cubicBezTo>
                      <a:cubicBezTo>
                        <a:pt x="6" y="9"/>
                        <a:pt x="3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5" y="2"/>
                        <a:pt x="20" y="1"/>
                        <a:pt x="23" y="1"/>
                      </a:cubicBezTo>
                      <a:cubicBezTo>
                        <a:pt x="25" y="0"/>
                        <a:pt x="28" y="1"/>
                        <a:pt x="31" y="1"/>
                      </a:cubicBezTo>
                      <a:cubicBezTo>
                        <a:pt x="34" y="2"/>
                        <a:pt x="37" y="2"/>
                        <a:pt x="39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0" name="Freeform 160"/>
                <p:cNvSpPr/>
                <p:nvPr/>
              </p:nvSpPr>
              <p:spPr bwMode="auto">
                <a:xfrm>
                  <a:off x="6111875" y="1968501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30" y="0"/>
                    </a:cxn>
                    <a:cxn ang="0">
                      <a:pos x="46" y="5"/>
                    </a:cxn>
                    <a:cxn ang="0">
                      <a:pos x="21" y="17"/>
                    </a:cxn>
                    <a:cxn ang="0">
                      <a:pos x="45" y="8"/>
                    </a:cxn>
                    <a:cxn ang="0">
                      <a:pos x="42" y="17"/>
                    </a:cxn>
                    <a:cxn ang="0">
                      <a:pos x="36" y="23"/>
                    </a:cxn>
                    <a:cxn ang="0">
                      <a:pos x="29" y="27"/>
                    </a:cxn>
                    <a:cxn ang="0">
                      <a:pos x="21" y="28"/>
                    </a:cxn>
                    <a:cxn ang="0">
                      <a:pos x="17" y="28"/>
                    </a:cxn>
                    <a:cxn ang="0">
                      <a:pos x="8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1"/>
                    </a:cxn>
                    <a:cxn ang="0">
                      <a:pos x="10" y="10"/>
                    </a:cxn>
                    <a:cxn ang="0">
                      <a:pos x="15" y="6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46" h="28">
                      <a:moveTo>
                        <a:pt x="21" y="2"/>
                      </a:moveTo>
                      <a:cubicBezTo>
                        <a:pt x="24" y="1"/>
                        <a:pt x="27" y="0"/>
                        <a:pt x="30" y="0"/>
                      </a:cubicBezTo>
                      <a:cubicBezTo>
                        <a:pt x="34" y="0"/>
                        <a:pt x="40" y="2"/>
                        <a:pt x="46" y="5"/>
                      </a:cubicBezTo>
                      <a:cubicBezTo>
                        <a:pt x="37" y="6"/>
                        <a:pt x="29" y="10"/>
                        <a:pt x="21" y="17"/>
                      </a:cubicBezTo>
                      <a:cubicBezTo>
                        <a:pt x="29" y="13"/>
                        <a:pt x="37" y="10"/>
                        <a:pt x="45" y="8"/>
                      </a:cubicBezTo>
                      <a:cubicBezTo>
                        <a:pt x="45" y="11"/>
                        <a:pt x="44" y="14"/>
                        <a:pt x="42" y="17"/>
                      </a:cubicBezTo>
                      <a:cubicBezTo>
                        <a:pt x="41" y="19"/>
                        <a:pt x="39" y="21"/>
                        <a:pt x="36" y="23"/>
                      </a:cubicBezTo>
                      <a:cubicBezTo>
                        <a:pt x="34" y="25"/>
                        <a:pt x="32" y="26"/>
                        <a:pt x="29" y="27"/>
                      </a:cubicBezTo>
                      <a:cubicBezTo>
                        <a:pt x="27" y="28"/>
                        <a:pt x="24" y="28"/>
                        <a:pt x="21" y="28"/>
                      </a:cubicBezTo>
                      <a:cubicBezTo>
                        <a:pt x="20" y="28"/>
                        <a:pt x="18" y="28"/>
                        <a:pt x="17" y="28"/>
                      </a:cubicBezTo>
                      <a:cubicBezTo>
                        <a:pt x="14" y="28"/>
                        <a:pt x="11" y="27"/>
                        <a:pt x="8" y="27"/>
                      </a:cubicBezTo>
                      <a:cubicBezTo>
                        <a:pt x="5" y="26"/>
                        <a:pt x="2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" y="16"/>
                        <a:pt x="8" y="12"/>
                        <a:pt x="10" y="10"/>
                      </a:cubicBezTo>
                      <a:cubicBezTo>
                        <a:pt x="11" y="8"/>
                        <a:pt x="13" y="7"/>
                        <a:pt x="15" y="6"/>
                      </a:cubicBezTo>
                      <a:cubicBezTo>
                        <a:pt x="17" y="4"/>
                        <a:pt x="19" y="3"/>
                        <a:pt x="21" y="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1" name="Freeform 161"/>
                <p:cNvSpPr/>
                <p:nvPr/>
              </p:nvSpPr>
              <p:spPr bwMode="auto">
                <a:xfrm>
                  <a:off x="6686550" y="1276351"/>
                  <a:ext cx="136525" cy="177800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25" y="12"/>
                    </a:cxn>
                    <a:cxn ang="0">
                      <a:pos x="29" y="18"/>
                    </a:cxn>
                    <a:cxn ang="0">
                      <a:pos x="32" y="27"/>
                    </a:cxn>
                    <a:cxn ang="0">
                      <a:pos x="30" y="43"/>
                    </a:cxn>
                    <a:cxn ang="0">
                      <a:pos x="14" y="20"/>
                    </a:cxn>
                    <a:cxn ang="0">
                      <a:pos x="26" y="43"/>
                    </a:cxn>
                    <a:cxn ang="0">
                      <a:pos x="17" y="40"/>
                    </a:cxn>
                    <a:cxn ang="0">
                      <a:pos x="11" y="36"/>
                    </a:cxn>
                    <a:cxn ang="0">
                      <a:pos x="6" y="29"/>
                    </a:cxn>
                    <a:cxn ang="0">
                      <a:pos x="3" y="22"/>
                    </a:cxn>
                    <a:cxn ang="0">
                      <a:pos x="3" y="17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3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33" h="43">
                      <a:moveTo>
                        <a:pt x="19" y="8"/>
                      </a:moveTo>
                      <a:cubicBezTo>
                        <a:pt x="21" y="9"/>
                        <a:pt x="23" y="10"/>
                        <a:pt x="25" y="12"/>
                      </a:cubicBezTo>
                      <a:cubicBezTo>
                        <a:pt x="27" y="14"/>
                        <a:pt x="28" y="16"/>
                        <a:pt x="29" y="18"/>
                      </a:cubicBezTo>
                      <a:cubicBezTo>
                        <a:pt x="31" y="21"/>
                        <a:pt x="32" y="24"/>
                        <a:pt x="32" y="27"/>
                      </a:cubicBezTo>
                      <a:cubicBezTo>
                        <a:pt x="33" y="31"/>
                        <a:pt x="32" y="36"/>
                        <a:pt x="30" y="43"/>
                      </a:cubicBezTo>
                      <a:cubicBezTo>
                        <a:pt x="28" y="34"/>
                        <a:pt x="23" y="27"/>
                        <a:pt x="14" y="20"/>
                      </a:cubicBezTo>
                      <a:cubicBezTo>
                        <a:pt x="19" y="27"/>
                        <a:pt x="23" y="35"/>
                        <a:pt x="26" y="43"/>
                      </a:cubicBezTo>
                      <a:cubicBezTo>
                        <a:pt x="23" y="43"/>
                        <a:pt x="20" y="42"/>
                        <a:pt x="17" y="40"/>
                      </a:cubicBezTo>
                      <a:cubicBezTo>
                        <a:pt x="15" y="39"/>
                        <a:pt x="13" y="38"/>
                        <a:pt x="11" y="36"/>
                      </a:cubicBezTo>
                      <a:cubicBezTo>
                        <a:pt x="9" y="34"/>
                        <a:pt x="7" y="32"/>
                        <a:pt x="6" y="29"/>
                      </a:cubicBezTo>
                      <a:cubicBezTo>
                        <a:pt x="4" y="27"/>
                        <a:pt x="4" y="24"/>
                        <a:pt x="3" y="22"/>
                      </a:cubicBezTo>
                      <a:cubicBezTo>
                        <a:pt x="3" y="20"/>
                        <a:pt x="3" y="19"/>
                        <a:pt x="3" y="17"/>
                      </a:cubicBezTo>
                      <a:cubicBezTo>
                        <a:pt x="3" y="14"/>
                        <a:pt x="3" y="11"/>
                        <a:pt x="3" y="8"/>
                      </a:cubicBez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5"/>
                        <a:pt x="17" y="6"/>
                        <a:pt x="19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2" name="Freeform 162"/>
                <p:cNvSpPr/>
                <p:nvPr/>
              </p:nvSpPr>
              <p:spPr bwMode="auto">
                <a:xfrm>
                  <a:off x="8029575" y="1106488"/>
                  <a:ext cx="223838" cy="160338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20" y="3"/>
                    </a:cxn>
                    <a:cxn ang="0">
                      <a:pos x="29" y="1"/>
                    </a:cxn>
                    <a:cxn ang="0">
                      <a:pos x="44" y="1"/>
                    </a:cxn>
                    <a:cxn ang="0">
                      <a:pos x="54" y="1"/>
                    </a:cxn>
                    <a:cxn ang="0">
                      <a:pos x="54" y="1"/>
                    </a:cxn>
                    <a:cxn ang="0">
                      <a:pos x="48" y="9"/>
                    </a:cxn>
                    <a:cxn ang="0">
                      <a:pos x="43" y="19"/>
                    </a:cxn>
                    <a:cxn ang="0">
                      <a:pos x="41" y="24"/>
                    </a:cxn>
                    <a:cxn ang="0">
                      <a:pos x="34" y="32"/>
                    </a:cxn>
                    <a:cxn ang="0">
                      <a:pos x="26" y="37"/>
                    </a:cxn>
                    <a:cxn ang="0">
                      <a:pos x="16" y="39"/>
                    </a:cxn>
                    <a:cxn ang="0">
                      <a:pos x="4" y="38"/>
                    </a:cxn>
                    <a:cxn ang="0">
                      <a:pos x="29" y="17"/>
                    </a:cxn>
                    <a:cxn ang="0">
                      <a:pos x="0" y="36"/>
                    </a:cxn>
                    <a:cxn ang="0">
                      <a:pos x="5" y="16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54" h="39">
                      <a:moveTo>
                        <a:pt x="12" y="8"/>
                      </a:moveTo>
                      <a:cubicBezTo>
                        <a:pt x="15" y="6"/>
                        <a:pt x="17" y="4"/>
                        <a:pt x="20" y="3"/>
                      </a:cubicBezTo>
                      <a:cubicBezTo>
                        <a:pt x="23" y="2"/>
                        <a:pt x="26" y="1"/>
                        <a:pt x="29" y="1"/>
                      </a:cubicBezTo>
                      <a:cubicBezTo>
                        <a:pt x="32" y="0"/>
                        <a:pt x="37" y="0"/>
                        <a:pt x="4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1" y="3"/>
                        <a:pt x="49" y="6"/>
                        <a:pt x="48" y="9"/>
                      </a:cubicBezTo>
                      <a:cubicBezTo>
                        <a:pt x="46" y="12"/>
                        <a:pt x="45" y="16"/>
                        <a:pt x="43" y="19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39" y="27"/>
                        <a:pt x="37" y="30"/>
                        <a:pt x="34" y="32"/>
                      </a:cubicBezTo>
                      <a:cubicBezTo>
                        <a:pt x="31" y="34"/>
                        <a:pt x="29" y="36"/>
                        <a:pt x="26" y="37"/>
                      </a:cubicBezTo>
                      <a:cubicBezTo>
                        <a:pt x="22" y="38"/>
                        <a:pt x="19" y="39"/>
                        <a:pt x="16" y="39"/>
                      </a:cubicBezTo>
                      <a:cubicBezTo>
                        <a:pt x="12" y="39"/>
                        <a:pt x="8" y="39"/>
                        <a:pt x="4" y="38"/>
                      </a:cubicBezTo>
                      <a:cubicBezTo>
                        <a:pt x="11" y="30"/>
                        <a:pt x="20" y="23"/>
                        <a:pt x="29" y="17"/>
                      </a:cubicBezTo>
                      <a:cubicBezTo>
                        <a:pt x="16" y="21"/>
                        <a:pt x="6" y="27"/>
                        <a:pt x="0" y="36"/>
                      </a:cubicBezTo>
                      <a:cubicBezTo>
                        <a:pt x="1" y="27"/>
                        <a:pt x="2" y="21"/>
                        <a:pt x="5" y="16"/>
                      </a:cubicBezTo>
                      <a:cubicBezTo>
                        <a:pt x="7" y="13"/>
                        <a:pt x="9" y="10"/>
                        <a:pt x="12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3" name="Freeform 163"/>
                <p:cNvSpPr/>
                <p:nvPr/>
              </p:nvSpPr>
              <p:spPr bwMode="auto">
                <a:xfrm>
                  <a:off x="7327900" y="438150"/>
                  <a:ext cx="173038" cy="336550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36" y="29"/>
                    </a:cxn>
                    <a:cxn ang="0">
                      <a:pos x="41" y="41"/>
                    </a:cxn>
                    <a:cxn ang="0">
                      <a:pos x="41" y="54"/>
                    </a:cxn>
                    <a:cxn ang="0">
                      <a:pos x="37" y="66"/>
                    </a:cxn>
                    <a:cxn ang="0">
                      <a:pos x="29" y="77"/>
                    </a:cxn>
                    <a:cxn ang="0">
                      <a:pos x="21" y="37"/>
                    </a:cxn>
                    <a:cxn ang="0">
                      <a:pos x="24" y="81"/>
                    </a:cxn>
                    <a:cxn ang="0">
                      <a:pos x="5" y="63"/>
                    </a:cxn>
                    <a:cxn ang="0">
                      <a:pos x="1" y="50"/>
                    </a:cxn>
                    <a:cxn ang="0">
                      <a:pos x="1" y="38"/>
                    </a:cxn>
                    <a:cxn ang="0">
                      <a:pos x="3" y="28"/>
                    </a:cxn>
                    <a:cxn ang="0">
                      <a:pos x="12" y="1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11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42" h="81">
                      <a:moveTo>
                        <a:pt x="32" y="23"/>
                      </a:move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8" y="33"/>
                        <a:pt x="40" y="37"/>
                        <a:pt x="41" y="41"/>
                      </a:cubicBezTo>
                      <a:cubicBezTo>
                        <a:pt x="42" y="45"/>
                        <a:pt x="42" y="49"/>
                        <a:pt x="41" y="54"/>
                      </a:cubicBezTo>
                      <a:cubicBezTo>
                        <a:pt x="40" y="58"/>
                        <a:pt x="39" y="62"/>
                        <a:pt x="37" y="66"/>
                      </a:cubicBezTo>
                      <a:cubicBezTo>
                        <a:pt x="35" y="70"/>
                        <a:pt x="32" y="74"/>
                        <a:pt x="29" y="77"/>
                      </a:cubicBezTo>
                      <a:cubicBezTo>
                        <a:pt x="24" y="65"/>
                        <a:pt x="22" y="51"/>
                        <a:pt x="21" y="37"/>
                      </a:cubicBezTo>
                      <a:cubicBezTo>
                        <a:pt x="17" y="54"/>
                        <a:pt x="18" y="68"/>
                        <a:pt x="24" y="81"/>
                      </a:cubicBezTo>
                      <a:cubicBezTo>
                        <a:pt x="15" y="75"/>
                        <a:pt x="9" y="69"/>
                        <a:pt x="5" y="63"/>
                      </a:cubicBezTo>
                      <a:cubicBezTo>
                        <a:pt x="3" y="59"/>
                        <a:pt x="2" y="55"/>
                        <a:pt x="1" y="50"/>
                      </a:cubicBezTo>
                      <a:cubicBezTo>
                        <a:pt x="0" y="46"/>
                        <a:pt x="0" y="42"/>
                        <a:pt x="1" y="38"/>
                      </a:cubicBezTo>
                      <a:cubicBezTo>
                        <a:pt x="1" y="35"/>
                        <a:pt x="2" y="31"/>
                        <a:pt x="3" y="28"/>
                      </a:cubicBezTo>
                      <a:cubicBezTo>
                        <a:pt x="4" y="24"/>
                        <a:pt x="7" y="18"/>
                        <a:pt x="12" y="1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5"/>
                        <a:pt x="21" y="9"/>
                        <a:pt x="23" y="11"/>
                      </a:cubicBezTo>
                      <a:cubicBezTo>
                        <a:pt x="26" y="15"/>
                        <a:pt x="29" y="19"/>
                        <a:pt x="32" y="2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4" name="Freeform 165"/>
                <p:cNvSpPr/>
                <p:nvPr/>
              </p:nvSpPr>
              <p:spPr bwMode="auto">
                <a:xfrm>
                  <a:off x="7831137" y="1976438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6" y="7"/>
                    </a:cxn>
                    <a:cxn ang="0">
                      <a:pos x="12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9" y="1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3" y="5"/>
                    </a:cxn>
                    <a:cxn ang="0">
                      <a:pos x="29" y="14"/>
                    </a:cxn>
                    <a:cxn ang="0">
                      <a:pos x="25" y="18"/>
                    </a:cxn>
                    <a:cxn ang="0">
                      <a:pos x="20" y="21"/>
                    </a:cxn>
                    <a:cxn ang="0">
                      <a:pos x="13" y="23"/>
                    </a:cxn>
                    <a:cxn ang="0">
                      <a:pos x="0" y="21"/>
                    </a:cxn>
                    <a:cxn ang="0">
                      <a:pos x="19" y="10"/>
                    </a:cxn>
                    <a:cxn ang="0">
                      <a:pos x="0" y="18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35" h="24">
                      <a:moveTo>
                        <a:pt x="2" y="12"/>
                      </a:moveTo>
                      <a:cubicBezTo>
                        <a:pt x="3" y="10"/>
                        <a:pt x="5" y="8"/>
                        <a:pt x="6" y="7"/>
                      </a:cubicBezTo>
                      <a:cubicBezTo>
                        <a:pt x="8" y="5"/>
                        <a:pt x="9" y="4"/>
                        <a:pt x="12" y="3"/>
                      </a:cubicBez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9" y="1"/>
                        <a:pt x="20" y="1"/>
                        <a:pt x="21" y="1"/>
                      </a:cubicBezTo>
                      <a:cubicBezTo>
                        <a:pt x="24" y="1"/>
                        <a:pt x="26" y="1"/>
                        <a:pt x="29" y="1"/>
                      </a:cubicBezTo>
                      <a:cubicBezTo>
                        <a:pt x="31" y="2"/>
                        <a:pt x="33" y="1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1" y="10"/>
                        <a:pt x="30" y="13"/>
                        <a:pt x="29" y="14"/>
                      </a:cubicBezTo>
                      <a:cubicBezTo>
                        <a:pt x="28" y="15"/>
                        <a:pt x="26" y="17"/>
                        <a:pt x="25" y="18"/>
                      </a:cubicBezTo>
                      <a:cubicBezTo>
                        <a:pt x="24" y="19"/>
                        <a:pt x="22" y="21"/>
                        <a:pt x="20" y="21"/>
                      </a:cubicBezTo>
                      <a:cubicBezTo>
                        <a:pt x="18" y="22"/>
                        <a:pt x="16" y="23"/>
                        <a:pt x="13" y="23"/>
                      </a:cubicBezTo>
                      <a:cubicBezTo>
                        <a:pt x="10" y="24"/>
                        <a:pt x="6" y="23"/>
                        <a:pt x="0" y="21"/>
                      </a:cubicBezTo>
                      <a:cubicBezTo>
                        <a:pt x="7" y="20"/>
                        <a:pt x="14" y="16"/>
                        <a:pt x="19" y="10"/>
                      </a:cubicBezTo>
                      <a:cubicBezTo>
                        <a:pt x="13" y="13"/>
                        <a:pt x="7" y="16"/>
                        <a:pt x="0" y="18"/>
                      </a:cubicBezTo>
                      <a:cubicBezTo>
                        <a:pt x="0" y="16"/>
                        <a:pt x="1" y="14"/>
                        <a:pt x="2" y="1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5" name="Freeform 166"/>
                <p:cNvSpPr/>
                <p:nvPr/>
              </p:nvSpPr>
              <p:spPr bwMode="auto">
                <a:xfrm>
                  <a:off x="7158037" y="1644651"/>
                  <a:ext cx="180975" cy="32385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43" y="29"/>
                    </a:cxn>
                    <a:cxn ang="0">
                      <a:pos x="43" y="40"/>
                    </a:cxn>
                    <a:cxn ang="0">
                      <a:pos x="41" y="51"/>
                    </a:cxn>
                    <a:cxn ang="0">
                      <a:pos x="34" y="63"/>
                    </a:cxn>
                    <a:cxn ang="0">
                      <a:pos x="12" y="78"/>
                    </a:cxn>
                    <a:cxn ang="0">
                      <a:pos x="24" y="36"/>
                    </a:cxn>
                    <a:cxn ang="0">
                      <a:pos x="8" y="74"/>
                    </a:cxn>
                    <a:cxn ang="0">
                      <a:pos x="2" y="62"/>
                    </a:cxn>
                    <a:cxn ang="0">
                      <a:pos x="1" y="49"/>
                    </a:cxn>
                    <a:cxn ang="0">
                      <a:pos x="4" y="37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6" y="1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4" h="78">
                      <a:moveTo>
                        <a:pt x="33" y="0"/>
                      </a:move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41" y="19"/>
                        <a:pt x="43" y="25"/>
                        <a:pt x="43" y="29"/>
                      </a:cubicBezTo>
                      <a:cubicBezTo>
                        <a:pt x="44" y="33"/>
                        <a:pt x="44" y="36"/>
                        <a:pt x="43" y="40"/>
                      </a:cubicBezTo>
                      <a:cubicBezTo>
                        <a:pt x="43" y="44"/>
                        <a:pt x="42" y="47"/>
                        <a:pt x="41" y="51"/>
                      </a:cubicBezTo>
                      <a:cubicBezTo>
                        <a:pt x="39" y="56"/>
                        <a:pt x="37" y="60"/>
                        <a:pt x="34" y="63"/>
                      </a:cubicBezTo>
                      <a:cubicBezTo>
                        <a:pt x="30" y="68"/>
                        <a:pt x="22" y="73"/>
                        <a:pt x="12" y="78"/>
                      </a:cubicBezTo>
                      <a:cubicBezTo>
                        <a:pt x="20" y="67"/>
                        <a:pt x="24" y="53"/>
                        <a:pt x="24" y="36"/>
                      </a:cubicBezTo>
                      <a:cubicBezTo>
                        <a:pt x="20" y="50"/>
                        <a:pt x="15" y="62"/>
                        <a:pt x="8" y="74"/>
                      </a:cubicBezTo>
                      <a:cubicBezTo>
                        <a:pt x="5" y="70"/>
                        <a:pt x="3" y="66"/>
                        <a:pt x="2" y="62"/>
                      </a:cubicBezTo>
                      <a:cubicBezTo>
                        <a:pt x="1" y="58"/>
                        <a:pt x="0" y="53"/>
                        <a:pt x="1" y="49"/>
                      </a:cubicBezTo>
                      <a:cubicBezTo>
                        <a:pt x="1" y="45"/>
                        <a:pt x="2" y="41"/>
                        <a:pt x="4" y="37"/>
                      </a:cubicBezTo>
                      <a:cubicBezTo>
                        <a:pt x="5" y="33"/>
                        <a:pt x="8" y="29"/>
                        <a:pt x="10" y="26"/>
                      </a:cubicBezTo>
                      <a:cubicBezTo>
                        <a:pt x="12" y="24"/>
                        <a:pt x="13" y="22"/>
                        <a:pt x="15" y="21"/>
                      </a:cubicBezTo>
                      <a:cubicBezTo>
                        <a:pt x="19" y="17"/>
                        <a:pt x="23" y="14"/>
                        <a:pt x="26" y="11"/>
                      </a:cubicBezTo>
                      <a:cubicBezTo>
                        <a:pt x="30" y="8"/>
                        <a:pt x="32" y="5"/>
                        <a:pt x="3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6" name="Freeform 167"/>
                <p:cNvSpPr/>
                <p:nvPr/>
              </p:nvSpPr>
              <p:spPr bwMode="auto">
                <a:xfrm>
                  <a:off x="8196262" y="1428751"/>
                  <a:ext cx="93663" cy="157163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17" y="32"/>
                    </a:cxn>
                    <a:cxn ang="0">
                      <a:pos x="5" y="38"/>
                    </a:cxn>
                    <a:cxn ang="0">
                      <a:pos x="12" y="18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1" y="24"/>
                    </a:cxn>
                    <a:cxn ang="0">
                      <a:pos x="2" y="18"/>
                    </a:cxn>
                    <a:cxn ang="0">
                      <a:pos x="6" y="12"/>
                    </a:cxn>
                    <a:cxn ang="0">
                      <a:pos x="9" y="10"/>
                    </a:cxn>
                    <a:cxn ang="0">
                      <a:pos x="14" y="5"/>
                    </a:cxn>
                    <a:cxn ang="0">
                      <a:pos x="18" y="0"/>
                    </a:cxn>
                    <a:cxn ang="0">
                      <a:pos x="20" y="6"/>
                    </a:cxn>
                    <a:cxn ang="0">
                      <a:pos x="23" y="15"/>
                    </a:cxn>
                    <a:cxn ang="0">
                      <a:pos x="23" y="18"/>
                    </a:cxn>
                    <a:cxn ang="0">
                      <a:pos x="22" y="21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23" h="38">
                      <a:moveTo>
                        <a:pt x="21" y="24"/>
                      </a:moveTo>
                      <a:cubicBezTo>
                        <a:pt x="21" y="25"/>
                        <a:pt x="21" y="25"/>
                        <a:pt x="21" y="26"/>
                      </a:cubicBezTo>
                      <a:cubicBezTo>
                        <a:pt x="20" y="28"/>
                        <a:pt x="18" y="30"/>
                        <a:pt x="17" y="32"/>
                      </a:cubicBezTo>
                      <a:cubicBezTo>
                        <a:pt x="15" y="34"/>
                        <a:pt x="11" y="36"/>
                        <a:pt x="5" y="38"/>
                      </a:cubicBezTo>
                      <a:cubicBezTo>
                        <a:pt x="10" y="33"/>
                        <a:pt x="12" y="26"/>
                        <a:pt x="12" y="18"/>
                      </a:cubicBezTo>
                      <a:cubicBezTo>
                        <a:pt x="10" y="25"/>
                        <a:pt x="7" y="31"/>
                        <a:pt x="4" y="36"/>
                      </a:cubicBezTo>
                      <a:cubicBezTo>
                        <a:pt x="2" y="34"/>
                        <a:pt x="1" y="32"/>
                        <a:pt x="1" y="30"/>
                      </a:cubicBezTo>
                      <a:cubicBezTo>
                        <a:pt x="0" y="28"/>
                        <a:pt x="0" y="26"/>
                        <a:pt x="1" y="24"/>
                      </a:cubicBezTo>
                      <a:cubicBezTo>
                        <a:pt x="1" y="22"/>
                        <a:pt x="1" y="20"/>
                        <a:pt x="2" y="18"/>
                      </a:cubicBezTo>
                      <a:cubicBezTo>
                        <a:pt x="3" y="16"/>
                        <a:pt x="5" y="14"/>
                        <a:pt x="6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11" y="8"/>
                        <a:pt x="13" y="7"/>
                        <a:pt x="14" y="5"/>
                      </a:cubicBezTo>
                      <a:cubicBezTo>
                        <a:pt x="16" y="4"/>
                        <a:pt x="17" y="2"/>
                        <a:pt x="18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10"/>
                        <a:pt x="22" y="13"/>
                        <a:pt x="23" y="15"/>
                      </a:cubicBezTo>
                      <a:cubicBezTo>
                        <a:pt x="23" y="16"/>
                        <a:pt x="23" y="17"/>
                        <a:pt x="23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8" name="Freeform 169"/>
                <p:cNvSpPr/>
                <p:nvPr/>
              </p:nvSpPr>
              <p:spPr bwMode="auto">
                <a:xfrm>
                  <a:off x="6884987" y="563563"/>
                  <a:ext cx="136525" cy="260350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1" y="0"/>
                    </a:cxn>
                    <a:cxn ang="0">
                      <a:pos x="26" y="8"/>
                    </a:cxn>
                    <a:cxn ang="0">
                      <a:pos x="32" y="23"/>
                    </a:cxn>
                    <a:cxn ang="0">
                      <a:pos x="33" y="31"/>
                    </a:cxn>
                    <a:cxn ang="0">
                      <a:pos x="32" y="40"/>
                    </a:cxn>
                    <a:cxn ang="0">
                      <a:pos x="27" y="51"/>
                    </a:cxn>
                    <a:cxn ang="0">
                      <a:pos x="11" y="63"/>
                    </a:cxn>
                    <a:cxn ang="0">
                      <a:pos x="17" y="29"/>
                    </a:cxn>
                    <a:cxn ang="0">
                      <a:pos x="8" y="60"/>
                    </a:cxn>
                    <a:cxn ang="0">
                      <a:pos x="2" y="50"/>
                    </a:cxn>
                    <a:cxn ang="0">
                      <a:pos x="0" y="40"/>
                    </a:cxn>
                    <a:cxn ang="0">
                      <a:pos x="1" y="30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33" h="63">
                      <a:moveTo>
                        <a:pt x="17" y="8"/>
                      </a:moveTo>
                      <a:cubicBezTo>
                        <a:pt x="19" y="6"/>
                        <a:pt x="21" y="4"/>
                        <a:pt x="21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9" y="15"/>
                        <a:pt x="31" y="20"/>
                        <a:pt x="32" y="23"/>
                      </a:cubicBezTo>
                      <a:cubicBezTo>
                        <a:pt x="32" y="25"/>
                        <a:pt x="33" y="28"/>
                        <a:pt x="33" y="31"/>
                      </a:cubicBezTo>
                      <a:cubicBezTo>
                        <a:pt x="33" y="34"/>
                        <a:pt x="33" y="37"/>
                        <a:pt x="32" y="40"/>
                      </a:cubicBezTo>
                      <a:cubicBezTo>
                        <a:pt x="31" y="44"/>
                        <a:pt x="29" y="48"/>
                        <a:pt x="27" y="51"/>
                      </a:cubicBezTo>
                      <a:cubicBezTo>
                        <a:pt x="24" y="55"/>
                        <a:pt x="19" y="59"/>
                        <a:pt x="11" y="63"/>
                      </a:cubicBezTo>
                      <a:cubicBezTo>
                        <a:pt x="17" y="54"/>
                        <a:pt x="19" y="42"/>
                        <a:pt x="17" y="29"/>
                      </a:cubicBezTo>
                      <a:cubicBezTo>
                        <a:pt x="15" y="40"/>
                        <a:pt x="12" y="50"/>
                        <a:pt x="8" y="60"/>
                      </a:cubicBezTo>
                      <a:cubicBezTo>
                        <a:pt x="5" y="57"/>
                        <a:pt x="3" y="54"/>
                        <a:pt x="2" y="50"/>
                      </a:cubicBezTo>
                      <a:cubicBezTo>
                        <a:pt x="1" y="47"/>
                        <a:pt x="0" y="44"/>
                        <a:pt x="0" y="40"/>
                      </a:cubicBezTo>
                      <a:cubicBezTo>
                        <a:pt x="0" y="37"/>
                        <a:pt x="0" y="34"/>
                        <a:pt x="1" y="30"/>
                      </a:cubicBezTo>
                      <a:cubicBezTo>
                        <a:pt x="2" y="27"/>
                        <a:pt x="4" y="24"/>
                        <a:pt x="5" y="21"/>
                      </a:cubicBezTo>
                      <a:cubicBezTo>
                        <a:pt x="6" y="20"/>
                        <a:pt x="8" y="18"/>
                        <a:pt x="9" y="17"/>
                      </a:cubicBezTo>
                      <a:cubicBezTo>
                        <a:pt x="11" y="14"/>
                        <a:pt x="14" y="11"/>
                        <a:pt x="17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9" name="Freeform 170"/>
                <p:cNvSpPr/>
                <p:nvPr/>
              </p:nvSpPr>
              <p:spPr bwMode="auto">
                <a:xfrm>
                  <a:off x="5818187" y="1608138"/>
                  <a:ext cx="384175" cy="2222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4" y="6"/>
                    </a:cxn>
                    <a:cxn ang="0">
                      <a:pos x="36" y="0"/>
                    </a:cxn>
                    <a:cxn ang="0">
                      <a:pos x="49" y="1"/>
                    </a:cxn>
                    <a:cxn ang="0">
                      <a:pos x="62" y="5"/>
                    </a:cxn>
                    <a:cxn ang="0">
                      <a:pos x="77" y="14"/>
                    </a:cxn>
                    <a:cxn ang="0">
                      <a:pos x="93" y="41"/>
                    </a:cxn>
                    <a:cxn ang="0">
                      <a:pos x="43" y="25"/>
                    </a:cxn>
                    <a:cxn ang="0">
                      <a:pos x="88" y="46"/>
                    </a:cxn>
                    <a:cxn ang="0">
                      <a:pos x="73" y="52"/>
                    </a:cxn>
                    <a:cxn ang="0">
                      <a:pos x="58" y="53"/>
                    </a:cxn>
                    <a:cxn ang="0">
                      <a:pos x="43" y="49"/>
                    </a:cxn>
                    <a:cxn ang="0">
                      <a:pos x="30" y="40"/>
                    </a:cxn>
                    <a:cxn ang="0">
                      <a:pos x="24" y="34"/>
                    </a:cxn>
                    <a:cxn ang="0">
                      <a:pos x="13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3" h="54">
                      <a:moveTo>
                        <a:pt x="0" y="11"/>
                      </a:move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24" y="3"/>
                        <a:pt x="31" y="1"/>
                        <a:pt x="36" y="0"/>
                      </a:cubicBezTo>
                      <a:cubicBezTo>
                        <a:pt x="40" y="0"/>
                        <a:pt x="44" y="0"/>
                        <a:pt x="49" y="1"/>
                      </a:cubicBezTo>
                      <a:cubicBezTo>
                        <a:pt x="54" y="1"/>
                        <a:pt x="58" y="3"/>
                        <a:pt x="62" y="5"/>
                      </a:cubicBezTo>
                      <a:cubicBezTo>
                        <a:pt x="68" y="7"/>
                        <a:pt x="72" y="10"/>
                        <a:pt x="77" y="14"/>
                      </a:cubicBezTo>
                      <a:cubicBezTo>
                        <a:pt x="82" y="20"/>
                        <a:pt x="88" y="29"/>
                        <a:pt x="93" y="41"/>
                      </a:cubicBezTo>
                      <a:cubicBezTo>
                        <a:pt x="80" y="31"/>
                        <a:pt x="63" y="25"/>
                        <a:pt x="43" y="25"/>
                      </a:cubicBezTo>
                      <a:cubicBezTo>
                        <a:pt x="59" y="30"/>
                        <a:pt x="74" y="37"/>
                        <a:pt x="88" y="46"/>
                      </a:cubicBezTo>
                      <a:cubicBezTo>
                        <a:pt x="83" y="49"/>
                        <a:pt x="78" y="51"/>
                        <a:pt x="73" y="52"/>
                      </a:cubicBezTo>
                      <a:cubicBezTo>
                        <a:pt x="68" y="53"/>
                        <a:pt x="63" y="54"/>
                        <a:pt x="58" y="53"/>
                      </a:cubicBezTo>
                      <a:cubicBezTo>
                        <a:pt x="53" y="52"/>
                        <a:pt x="48" y="51"/>
                        <a:pt x="43" y="49"/>
                      </a:cubicBezTo>
                      <a:cubicBezTo>
                        <a:pt x="38" y="46"/>
                        <a:pt x="34" y="43"/>
                        <a:pt x="30" y="40"/>
                      </a:cubicBezTo>
                      <a:cubicBezTo>
                        <a:pt x="28" y="38"/>
                        <a:pt x="26" y="36"/>
                        <a:pt x="24" y="34"/>
                      </a:cubicBezTo>
                      <a:cubicBezTo>
                        <a:pt x="20" y="29"/>
                        <a:pt x="16" y="25"/>
                        <a:pt x="13" y="20"/>
                      </a:cubicBezTo>
                      <a:cubicBezTo>
                        <a:pt x="10" y="16"/>
                        <a:pt x="6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0" name="Freeform 171"/>
                <p:cNvSpPr/>
                <p:nvPr/>
              </p:nvSpPr>
              <p:spPr bwMode="auto">
                <a:xfrm>
                  <a:off x="6305550" y="1255713"/>
                  <a:ext cx="182563" cy="20320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8" y="18"/>
                    </a:cxn>
                    <a:cxn ang="0">
                      <a:pos x="43" y="28"/>
                    </a:cxn>
                    <a:cxn ang="0">
                      <a:pos x="42" y="48"/>
                    </a:cxn>
                    <a:cxn ang="0">
                      <a:pos x="19" y="21"/>
                    </a:cxn>
                    <a:cxn ang="0">
                      <a:pos x="37" y="48"/>
                    </a:cxn>
                    <a:cxn ang="0">
                      <a:pos x="26" y="47"/>
                    </a:cxn>
                    <a:cxn ang="0">
                      <a:pos x="17" y="42"/>
                    </a:cxn>
                    <a:cxn ang="0">
                      <a:pos x="10" y="35"/>
                    </a:cxn>
                    <a:cxn ang="0">
                      <a:pos x="6" y="26"/>
                    </a:cxn>
                    <a:cxn ang="0">
                      <a:pos x="5" y="20"/>
                    </a:cxn>
                    <a:cxn ang="0">
                      <a:pos x="4" y="9"/>
                    </a:cxn>
                    <a:cxn ang="0">
                      <a:pos x="0" y="0"/>
                    </a:cxn>
                    <a:cxn ang="0">
                      <a:pos x="9" y="2"/>
                    </a:cxn>
                    <a:cxn ang="0">
                      <a:pos x="24" y="6"/>
                    </a:cxn>
                    <a:cxn ang="0">
                      <a:pos x="32" y="11"/>
                    </a:cxn>
                  </a:cxnLst>
                  <a:rect l="0" t="0" r="r" b="b"/>
                  <a:pathLst>
                    <a:path w="44" h="49">
                      <a:moveTo>
                        <a:pt x="32" y="11"/>
                      </a:moveTo>
                      <a:cubicBezTo>
                        <a:pt x="34" y="13"/>
                        <a:pt x="36" y="15"/>
                        <a:pt x="38" y="18"/>
                      </a:cubicBezTo>
                      <a:cubicBezTo>
                        <a:pt x="40" y="21"/>
                        <a:pt x="42" y="24"/>
                        <a:pt x="43" y="28"/>
                      </a:cubicBezTo>
                      <a:cubicBezTo>
                        <a:pt x="44" y="33"/>
                        <a:pt x="44" y="39"/>
                        <a:pt x="42" y="48"/>
                      </a:cubicBezTo>
                      <a:cubicBezTo>
                        <a:pt x="38" y="38"/>
                        <a:pt x="31" y="29"/>
                        <a:pt x="19" y="21"/>
                      </a:cubicBezTo>
                      <a:cubicBezTo>
                        <a:pt x="27" y="30"/>
                        <a:pt x="33" y="39"/>
                        <a:pt x="37" y="48"/>
                      </a:cubicBezTo>
                      <a:cubicBezTo>
                        <a:pt x="34" y="49"/>
                        <a:pt x="30" y="48"/>
                        <a:pt x="26" y="47"/>
                      </a:cubicBezTo>
                      <a:cubicBezTo>
                        <a:pt x="23" y="46"/>
                        <a:pt x="20" y="44"/>
                        <a:pt x="17" y="42"/>
                      </a:cubicBezTo>
                      <a:cubicBezTo>
                        <a:pt x="15" y="40"/>
                        <a:pt x="12" y="38"/>
                        <a:pt x="10" y="35"/>
                      </a:cubicBezTo>
                      <a:cubicBezTo>
                        <a:pt x="9" y="32"/>
                        <a:pt x="7" y="29"/>
                        <a:pt x="6" y="26"/>
                      </a:cubicBezTo>
                      <a:cubicBezTo>
                        <a:pt x="6" y="24"/>
                        <a:pt x="5" y="22"/>
                        <a:pt x="5" y="20"/>
                      </a:cubicBezTo>
                      <a:cubicBezTo>
                        <a:pt x="5" y="16"/>
                        <a:pt x="4" y="12"/>
                        <a:pt x="4" y="9"/>
                      </a:cubicBezTo>
                      <a:cubicBezTo>
                        <a:pt x="4" y="5"/>
                        <a:pt x="2" y="3"/>
                        <a:pt x="0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3"/>
                        <a:pt x="22" y="5"/>
                        <a:pt x="24" y="6"/>
                      </a:cubicBezTo>
                      <a:cubicBezTo>
                        <a:pt x="27" y="7"/>
                        <a:pt x="29" y="9"/>
                        <a:pt x="32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" name="Freeform 172"/>
                <p:cNvSpPr/>
                <p:nvPr/>
              </p:nvSpPr>
              <p:spPr bwMode="auto">
                <a:xfrm>
                  <a:off x="6380162" y="641351"/>
                  <a:ext cx="223838" cy="244475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51" y="58"/>
                    </a:cxn>
                    <a:cxn ang="0">
                      <a:pos x="24" y="26"/>
                    </a:cxn>
                    <a:cxn ang="0">
                      <a:pos x="46" y="58"/>
                    </a:cxn>
                    <a:cxn ang="0">
                      <a:pos x="32" y="57"/>
                    </a:cxn>
                    <a:cxn ang="0">
                      <a:pos x="22" y="51"/>
                    </a:cxn>
                    <a:cxn ang="0">
                      <a:pos x="13" y="42"/>
                    </a:cxn>
                    <a:cxn ang="0">
                      <a:pos x="8" y="31"/>
                    </a:cxn>
                    <a:cxn ang="0">
                      <a:pos x="7" y="24"/>
                    </a:cxn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3"/>
                    </a:cxn>
                    <a:cxn ang="0">
                      <a:pos x="30" y="8"/>
                    </a:cxn>
                    <a:cxn ang="0">
                      <a:pos x="39" y="13"/>
                    </a:cxn>
                    <a:cxn ang="0">
                      <a:pos x="47" y="21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54" h="59">
                      <a:moveTo>
                        <a:pt x="52" y="34"/>
                      </a:moveTo>
                      <a:cubicBezTo>
                        <a:pt x="54" y="40"/>
                        <a:pt x="53" y="48"/>
                        <a:pt x="51" y="58"/>
                      </a:cubicBezTo>
                      <a:cubicBezTo>
                        <a:pt x="47" y="46"/>
                        <a:pt x="38" y="35"/>
                        <a:pt x="24" y="26"/>
                      </a:cubicBezTo>
                      <a:cubicBezTo>
                        <a:pt x="33" y="36"/>
                        <a:pt x="40" y="47"/>
                        <a:pt x="46" y="58"/>
                      </a:cubicBezTo>
                      <a:cubicBezTo>
                        <a:pt x="41" y="59"/>
                        <a:pt x="37" y="58"/>
                        <a:pt x="32" y="57"/>
                      </a:cubicBezTo>
                      <a:cubicBezTo>
                        <a:pt x="29" y="55"/>
                        <a:pt x="25" y="53"/>
                        <a:pt x="22" y="51"/>
                      </a:cubicBezTo>
                      <a:cubicBezTo>
                        <a:pt x="18" y="48"/>
                        <a:pt x="16" y="45"/>
                        <a:pt x="13" y="42"/>
                      </a:cubicBezTo>
                      <a:cubicBezTo>
                        <a:pt x="11" y="38"/>
                        <a:pt x="10" y="35"/>
                        <a:pt x="8" y="31"/>
                      </a:cubicBezTo>
                      <a:cubicBezTo>
                        <a:pt x="8" y="29"/>
                        <a:pt x="7" y="27"/>
                        <a:pt x="7" y="24"/>
                      </a:cubicBezTo>
                      <a:cubicBezTo>
                        <a:pt x="6" y="20"/>
                        <a:pt x="6" y="15"/>
                        <a:pt x="5" y="11"/>
                      </a:cubicBezTo>
                      <a:cubicBezTo>
                        <a:pt x="5" y="7"/>
                        <a:pt x="4" y="3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21" y="4"/>
                        <a:pt x="27" y="6"/>
                        <a:pt x="30" y="8"/>
                      </a:cubicBezTo>
                      <a:cubicBezTo>
                        <a:pt x="33" y="9"/>
                        <a:pt x="36" y="11"/>
                        <a:pt x="39" y="13"/>
                      </a:cubicBezTo>
                      <a:cubicBezTo>
                        <a:pt x="42" y="16"/>
                        <a:pt x="44" y="18"/>
                        <a:pt x="47" y="21"/>
                      </a:cubicBezTo>
                      <a:cubicBezTo>
                        <a:pt x="49" y="25"/>
                        <a:pt x="51" y="29"/>
                        <a:pt x="52" y="3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2" name="Freeform 173"/>
                <p:cNvSpPr/>
                <p:nvPr/>
              </p:nvSpPr>
              <p:spPr bwMode="auto">
                <a:xfrm>
                  <a:off x="6950075" y="1022351"/>
                  <a:ext cx="141288" cy="257175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6" y="21"/>
                    </a:cxn>
                    <a:cxn ang="0">
                      <a:pos x="10" y="16"/>
                    </a:cxn>
                    <a:cxn ang="0">
                      <a:pos x="18" y="8"/>
                    </a:cxn>
                    <a:cxn ang="0">
                      <a:pos x="22" y="0"/>
                    </a:cxn>
                    <a:cxn ang="0">
                      <a:pos x="26" y="8"/>
                    </a:cxn>
                    <a:cxn ang="0">
                      <a:pos x="33" y="22"/>
                    </a:cxn>
                    <a:cxn ang="0">
                      <a:pos x="34" y="31"/>
                    </a:cxn>
                    <a:cxn ang="0">
                      <a:pos x="33" y="40"/>
                    </a:cxn>
                    <a:cxn ang="0">
                      <a:pos x="28" y="50"/>
                    </a:cxn>
                    <a:cxn ang="0">
                      <a:pos x="12" y="62"/>
                    </a:cxn>
                    <a:cxn ang="0">
                      <a:pos x="18" y="28"/>
                    </a:cxn>
                    <a:cxn ang="0">
                      <a:pos x="8" y="59"/>
                    </a:cxn>
                    <a:cxn ang="0">
                      <a:pos x="3" y="50"/>
                    </a:cxn>
                    <a:cxn ang="0">
                      <a:pos x="1" y="40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4" h="62">
                      <a:moveTo>
                        <a:pt x="2" y="30"/>
                      </a:moveTo>
                      <a:cubicBezTo>
                        <a:pt x="3" y="27"/>
                        <a:pt x="4" y="24"/>
                        <a:pt x="6" y="21"/>
                      </a:cubicBezTo>
                      <a:cubicBezTo>
                        <a:pt x="7" y="19"/>
                        <a:pt x="8" y="18"/>
                        <a:pt x="10" y="16"/>
                      </a:cubicBezTo>
                      <a:cubicBezTo>
                        <a:pt x="12" y="14"/>
                        <a:pt x="15" y="11"/>
                        <a:pt x="18" y="8"/>
                      </a:cubicBezTo>
                      <a:cubicBezTo>
                        <a:pt x="20" y="6"/>
                        <a:pt x="22" y="3"/>
                        <a:pt x="22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5"/>
                        <a:pt x="32" y="19"/>
                        <a:pt x="33" y="22"/>
                      </a:cubicBezTo>
                      <a:cubicBezTo>
                        <a:pt x="33" y="25"/>
                        <a:pt x="34" y="28"/>
                        <a:pt x="34" y="31"/>
                      </a:cubicBezTo>
                      <a:cubicBezTo>
                        <a:pt x="34" y="34"/>
                        <a:pt x="34" y="37"/>
                        <a:pt x="33" y="40"/>
                      </a:cubicBezTo>
                      <a:cubicBezTo>
                        <a:pt x="32" y="44"/>
                        <a:pt x="30" y="47"/>
                        <a:pt x="28" y="50"/>
                      </a:cubicBezTo>
                      <a:cubicBezTo>
                        <a:pt x="25" y="54"/>
                        <a:pt x="20" y="59"/>
                        <a:pt x="12" y="62"/>
                      </a:cubicBezTo>
                      <a:cubicBezTo>
                        <a:pt x="17" y="53"/>
                        <a:pt x="19" y="42"/>
                        <a:pt x="18" y="28"/>
                      </a:cubicBezTo>
                      <a:cubicBezTo>
                        <a:pt x="16" y="39"/>
                        <a:pt x="13" y="50"/>
                        <a:pt x="8" y="59"/>
                      </a:cubicBezTo>
                      <a:cubicBezTo>
                        <a:pt x="6" y="57"/>
                        <a:pt x="4" y="53"/>
                        <a:pt x="3" y="50"/>
                      </a:cubicBezTo>
                      <a:cubicBezTo>
                        <a:pt x="2" y="47"/>
                        <a:pt x="1" y="43"/>
                        <a:pt x="1" y="40"/>
                      </a:cubicBezTo>
                      <a:cubicBezTo>
                        <a:pt x="0" y="36"/>
                        <a:pt x="1" y="33"/>
                        <a:pt x="2" y="3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3" name="Freeform 174"/>
                <p:cNvSpPr/>
                <p:nvPr/>
              </p:nvSpPr>
              <p:spPr bwMode="auto">
                <a:xfrm>
                  <a:off x="6454775" y="1963738"/>
                  <a:ext cx="98425" cy="1539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7" y="11"/>
                    </a:cxn>
                    <a:cxn ang="0">
                      <a:pos x="21" y="16"/>
                    </a:cxn>
                    <a:cxn ang="0">
                      <a:pos x="23" y="22"/>
                    </a:cxn>
                    <a:cxn ang="0">
                      <a:pos x="24" y="28"/>
                    </a:cxn>
                    <a:cxn ang="0">
                      <a:pos x="22" y="35"/>
                    </a:cxn>
                    <a:cxn ang="0">
                      <a:pos x="11" y="18"/>
                    </a:cxn>
                    <a:cxn ang="0">
                      <a:pos x="20" y="37"/>
                    </a:cxn>
                    <a:cxn ang="0">
                      <a:pos x="8" y="32"/>
                    </a:cxn>
                    <a:cxn ang="0">
                      <a:pos x="4" y="27"/>
                    </a:cxn>
                    <a:cxn ang="0">
                      <a:pos x="1" y="21"/>
                    </a:cxn>
                    <a:cxn ang="0">
                      <a:pos x="0" y="16"/>
                    </a:cxn>
                    <a:cxn ang="0">
                      <a:pos x="2" y="6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4" h="37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3"/>
                        <a:pt x="5" y="4"/>
                        <a:pt x="7" y="5"/>
                      </a:cubicBezTo>
                      <a:cubicBezTo>
                        <a:pt x="9" y="7"/>
                        <a:pt x="11" y="8"/>
                        <a:pt x="13" y="9"/>
                      </a:cubicBezTo>
                      <a:cubicBezTo>
                        <a:pt x="14" y="10"/>
                        <a:pt x="16" y="11"/>
                        <a:pt x="17" y="11"/>
                      </a:cubicBezTo>
                      <a:cubicBezTo>
                        <a:pt x="18" y="13"/>
                        <a:pt x="19" y="14"/>
                        <a:pt x="21" y="16"/>
                      </a:cubicBezTo>
                      <a:cubicBezTo>
                        <a:pt x="22" y="18"/>
                        <a:pt x="23" y="20"/>
                        <a:pt x="23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4" y="31"/>
                        <a:pt x="23" y="33"/>
                        <a:pt x="22" y="35"/>
                      </a:cubicBezTo>
                      <a:cubicBezTo>
                        <a:pt x="17" y="30"/>
                        <a:pt x="14" y="24"/>
                        <a:pt x="11" y="18"/>
                      </a:cubicBezTo>
                      <a:cubicBezTo>
                        <a:pt x="12" y="26"/>
                        <a:pt x="15" y="32"/>
                        <a:pt x="20" y="37"/>
                      </a:cubicBezTo>
                      <a:cubicBezTo>
                        <a:pt x="15" y="36"/>
                        <a:pt x="11" y="34"/>
                        <a:pt x="8" y="32"/>
                      </a:cubicBezTo>
                      <a:cubicBezTo>
                        <a:pt x="7" y="31"/>
                        <a:pt x="5" y="29"/>
                        <a:pt x="4" y="27"/>
                      </a:cubicBezTo>
                      <a:cubicBezTo>
                        <a:pt x="3" y="25"/>
                        <a:pt x="2" y="23"/>
                        <a:pt x="1" y="21"/>
                      </a:cubicBezTo>
                      <a:cubicBezTo>
                        <a:pt x="1" y="20"/>
                        <a:pt x="1" y="18"/>
                        <a:pt x="0" y="16"/>
                      </a:cubicBezTo>
                      <a:cubicBezTo>
                        <a:pt x="0" y="14"/>
                        <a:pt x="1" y="11"/>
                        <a:pt x="2" y="6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4" name="Freeform 175"/>
                <p:cNvSpPr/>
                <p:nvPr/>
              </p:nvSpPr>
              <p:spPr bwMode="auto">
                <a:xfrm>
                  <a:off x="6694487" y="1616076"/>
                  <a:ext cx="115888" cy="214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1" y="14"/>
                    </a:cxn>
                    <a:cxn ang="0">
                      <a:pos x="25" y="20"/>
                    </a:cxn>
                    <a:cxn ang="0">
                      <a:pos x="28" y="27"/>
                    </a:cxn>
                    <a:cxn ang="0">
                      <a:pos x="28" y="37"/>
                    </a:cxn>
                    <a:cxn ang="0">
                      <a:pos x="20" y="52"/>
                    </a:cxn>
                    <a:cxn ang="0">
                      <a:pos x="12" y="24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0" y="22"/>
                    </a:cxn>
                    <a:cxn ang="0">
                      <a:pos x="1" y="17"/>
                    </a:cxn>
                    <a:cxn ang="0">
                      <a:pos x="5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52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6" y="9"/>
                        <a:pt x="20" y="11"/>
                        <a:pt x="21" y="14"/>
                      </a:cubicBezTo>
                      <a:cubicBezTo>
                        <a:pt x="23" y="16"/>
                        <a:pt x="24" y="18"/>
                        <a:pt x="25" y="20"/>
                      </a:cubicBezTo>
                      <a:cubicBezTo>
                        <a:pt x="27" y="22"/>
                        <a:pt x="28" y="25"/>
                        <a:pt x="28" y="27"/>
                      </a:cubicBezTo>
                      <a:cubicBezTo>
                        <a:pt x="28" y="31"/>
                        <a:pt x="28" y="34"/>
                        <a:pt x="28" y="37"/>
                      </a:cubicBezTo>
                      <a:cubicBezTo>
                        <a:pt x="27" y="41"/>
                        <a:pt x="25" y="46"/>
                        <a:pt x="20" y="52"/>
                      </a:cubicBezTo>
                      <a:cubicBezTo>
                        <a:pt x="21" y="43"/>
                        <a:pt x="18" y="33"/>
                        <a:pt x="12" y="24"/>
                      </a:cubicBezTo>
                      <a:cubicBezTo>
                        <a:pt x="15" y="33"/>
                        <a:pt x="16" y="42"/>
                        <a:pt x="16" y="51"/>
                      </a:cubicBezTo>
                      <a:cubicBezTo>
                        <a:pt x="13" y="50"/>
                        <a:pt x="10" y="48"/>
                        <a:pt x="8" y="46"/>
                      </a:cubicBezTo>
                      <a:cubicBezTo>
                        <a:pt x="6" y="44"/>
                        <a:pt x="4" y="41"/>
                        <a:pt x="3" y="39"/>
                      </a:cubicBezTo>
                      <a:cubicBezTo>
                        <a:pt x="2" y="36"/>
                        <a:pt x="1" y="34"/>
                        <a:pt x="0" y="31"/>
                      </a:cubicBezTo>
                      <a:cubicBezTo>
                        <a:pt x="0" y="28"/>
                        <a:pt x="0" y="25"/>
                        <a:pt x="0" y="22"/>
                      </a:cubicBezTo>
                      <a:cubicBezTo>
                        <a:pt x="1" y="20"/>
                        <a:pt x="1" y="19"/>
                        <a:pt x="1" y="17"/>
                      </a:cubicBezTo>
                      <a:cubicBezTo>
                        <a:pt x="2" y="14"/>
                        <a:pt x="4" y="11"/>
                        <a:pt x="5" y="8"/>
                      </a:cubicBezTo>
                      <a:cubicBezTo>
                        <a:pt x="6" y="6"/>
                        <a:pt x="6" y="3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5" name="Freeform 176"/>
                <p:cNvSpPr/>
                <p:nvPr/>
              </p:nvSpPr>
              <p:spPr bwMode="auto">
                <a:xfrm>
                  <a:off x="7537450" y="512763"/>
                  <a:ext cx="228600" cy="2571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0" y="11"/>
                    </a:cxn>
                    <a:cxn ang="0">
                      <a:pos x="48" y="26"/>
                    </a:cxn>
                    <a:cxn ang="0">
                      <a:pos x="47" y="33"/>
                    </a:cxn>
                    <a:cxn ang="0">
                      <a:pos x="42" y="44"/>
                    </a:cxn>
                    <a:cxn ang="0">
                      <a:pos x="33" y="53"/>
                    </a:cxn>
                    <a:cxn ang="0">
                      <a:pos x="22" y="59"/>
                    </a:cxn>
                    <a:cxn ang="0">
                      <a:pos x="8" y="61"/>
                    </a:cxn>
                    <a:cxn ang="0">
                      <a:pos x="30" y="28"/>
                    </a:cxn>
                    <a:cxn ang="0">
                      <a:pos x="3" y="61"/>
                    </a:cxn>
                    <a:cxn ang="0">
                      <a:pos x="1" y="36"/>
                    </a:cxn>
                    <a:cxn ang="0">
                      <a:pos x="7" y="23"/>
                    </a:cxn>
                    <a:cxn ang="0">
                      <a:pos x="15" y="15"/>
                    </a:cxn>
                    <a:cxn ang="0">
                      <a:pos x="24" y="9"/>
                    </a:cxn>
                    <a:cxn ang="0">
                      <a:pos x="42" y="3"/>
                    </a:cxn>
                    <a:cxn ang="0">
                      <a:pos x="54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62">
                      <a:moveTo>
                        <a:pt x="55" y="0"/>
                      </a:moveTo>
                      <a:cubicBezTo>
                        <a:pt x="51" y="4"/>
                        <a:pt x="49" y="8"/>
                        <a:pt x="50" y="11"/>
                      </a:cubicBezTo>
                      <a:cubicBezTo>
                        <a:pt x="49" y="16"/>
                        <a:pt x="48" y="21"/>
                        <a:pt x="48" y="26"/>
                      </a:cubicBezTo>
                      <a:cubicBezTo>
                        <a:pt x="48" y="28"/>
                        <a:pt x="47" y="30"/>
                        <a:pt x="47" y="33"/>
                      </a:cubicBezTo>
                      <a:cubicBezTo>
                        <a:pt x="46" y="37"/>
                        <a:pt x="44" y="40"/>
                        <a:pt x="42" y="44"/>
                      </a:cubicBezTo>
                      <a:cubicBezTo>
                        <a:pt x="39" y="48"/>
                        <a:pt x="36" y="51"/>
                        <a:pt x="33" y="53"/>
                      </a:cubicBezTo>
                      <a:cubicBezTo>
                        <a:pt x="30" y="56"/>
                        <a:pt x="26" y="58"/>
                        <a:pt x="22" y="59"/>
                      </a:cubicBezTo>
                      <a:cubicBezTo>
                        <a:pt x="18" y="61"/>
                        <a:pt x="13" y="62"/>
                        <a:pt x="8" y="61"/>
                      </a:cubicBezTo>
                      <a:cubicBezTo>
                        <a:pt x="14" y="50"/>
                        <a:pt x="21" y="38"/>
                        <a:pt x="30" y="28"/>
                      </a:cubicBezTo>
                      <a:cubicBezTo>
                        <a:pt x="16" y="37"/>
                        <a:pt x="7" y="48"/>
                        <a:pt x="3" y="61"/>
                      </a:cubicBezTo>
                      <a:cubicBezTo>
                        <a:pt x="0" y="51"/>
                        <a:pt x="0" y="42"/>
                        <a:pt x="1" y="36"/>
                      </a:cubicBezTo>
                      <a:cubicBezTo>
                        <a:pt x="2" y="31"/>
                        <a:pt x="4" y="27"/>
                        <a:pt x="7" y="23"/>
                      </a:cubicBezTo>
                      <a:cubicBezTo>
                        <a:pt x="9" y="20"/>
                        <a:pt x="12" y="17"/>
                        <a:pt x="15" y="15"/>
                      </a:cubicBezTo>
                      <a:cubicBezTo>
                        <a:pt x="18" y="13"/>
                        <a:pt x="21" y="11"/>
                        <a:pt x="24" y="9"/>
                      </a:cubicBezTo>
                      <a:cubicBezTo>
                        <a:pt x="27" y="7"/>
                        <a:pt x="33" y="5"/>
                        <a:pt x="42" y="3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6" name="Freeform 177"/>
                <p:cNvSpPr/>
                <p:nvPr/>
              </p:nvSpPr>
              <p:spPr bwMode="auto">
                <a:xfrm>
                  <a:off x="7508875" y="1006476"/>
                  <a:ext cx="87313" cy="149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5" y="11"/>
                    </a:cxn>
                    <a:cxn ang="0">
                      <a:pos x="19" y="16"/>
                    </a:cxn>
                    <a:cxn ang="0">
                      <a:pos x="21" y="22"/>
                    </a:cxn>
                    <a:cxn ang="0">
                      <a:pos x="21" y="28"/>
                    </a:cxn>
                    <a:cxn ang="0">
                      <a:pos x="18" y="34"/>
                    </a:cxn>
                    <a:cxn ang="0">
                      <a:pos x="9" y="17"/>
                    </a:cxn>
                    <a:cxn ang="0">
                      <a:pos x="17" y="36"/>
                    </a:cxn>
                    <a:cxn ang="0">
                      <a:pos x="6" y="3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2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1" h="36">
                      <a:moveTo>
                        <a:pt x="4" y="0"/>
                      </a:moveTo>
                      <a:cubicBezTo>
                        <a:pt x="4" y="2"/>
                        <a:pt x="6" y="4"/>
                        <a:pt x="7" y="5"/>
                      </a:cubicBezTo>
                      <a:cubicBezTo>
                        <a:pt x="9" y="6"/>
                        <a:pt x="11" y="8"/>
                        <a:pt x="13" y="9"/>
                      </a:cubicBezTo>
                      <a:cubicBezTo>
                        <a:pt x="14" y="10"/>
                        <a:pt x="15" y="10"/>
                        <a:pt x="15" y="11"/>
                      </a:cubicBezTo>
                      <a:cubicBezTo>
                        <a:pt x="17" y="13"/>
                        <a:pt x="18" y="14"/>
                        <a:pt x="19" y="16"/>
                      </a:cubicBezTo>
                      <a:cubicBezTo>
                        <a:pt x="20" y="18"/>
                        <a:pt x="21" y="20"/>
                        <a:pt x="21" y="22"/>
                      </a:cubicBezTo>
                      <a:cubicBezTo>
                        <a:pt x="21" y="24"/>
                        <a:pt x="21" y="26"/>
                        <a:pt x="21" y="28"/>
                      </a:cubicBezTo>
                      <a:cubicBezTo>
                        <a:pt x="20" y="30"/>
                        <a:pt x="20" y="32"/>
                        <a:pt x="18" y="34"/>
                      </a:cubicBezTo>
                      <a:cubicBezTo>
                        <a:pt x="15" y="29"/>
                        <a:pt x="12" y="23"/>
                        <a:pt x="9" y="17"/>
                      </a:cubicBezTo>
                      <a:cubicBezTo>
                        <a:pt x="10" y="25"/>
                        <a:pt x="12" y="32"/>
                        <a:pt x="17" y="36"/>
                      </a:cubicBezTo>
                      <a:cubicBezTo>
                        <a:pt x="12" y="35"/>
                        <a:pt x="8" y="33"/>
                        <a:pt x="6" y="31"/>
                      </a:cubicBezTo>
                      <a:cubicBezTo>
                        <a:pt x="4" y="29"/>
                        <a:pt x="3" y="28"/>
                        <a:pt x="2" y="26"/>
                      </a:cubicBezTo>
                      <a:cubicBezTo>
                        <a:pt x="1" y="24"/>
                        <a:pt x="1" y="22"/>
                        <a:pt x="0" y="20"/>
                      </a:cubicBezTo>
                      <a:cubicBezTo>
                        <a:pt x="0" y="18"/>
                        <a:pt x="0" y="17"/>
                        <a:pt x="0" y="15"/>
                      </a:cubicBezTo>
                      <a:cubicBezTo>
                        <a:pt x="0" y="13"/>
                        <a:pt x="1" y="10"/>
                        <a:pt x="2" y="6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7" name="Freeform 178"/>
                <p:cNvSpPr/>
                <p:nvPr/>
              </p:nvSpPr>
              <p:spPr bwMode="auto">
                <a:xfrm>
                  <a:off x="7923212" y="1433513"/>
                  <a:ext cx="168275" cy="23653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6" y="11"/>
                    </a:cxn>
                    <a:cxn ang="0">
                      <a:pos x="31" y="3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0"/>
                    </a:cxn>
                    <a:cxn ang="0">
                      <a:pos x="39" y="22"/>
                    </a:cxn>
                    <a:cxn ang="0">
                      <a:pos x="38" y="28"/>
                    </a:cxn>
                    <a:cxn ang="0">
                      <a:pos x="35" y="38"/>
                    </a:cxn>
                    <a:cxn ang="0">
                      <a:pos x="29" y="47"/>
                    </a:cxn>
                    <a:cxn ang="0">
                      <a:pos x="21" y="54"/>
                    </a:cxn>
                    <a:cxn ang="0">
                      <a:pos x="9" y="57"/>
                    </a:cxn>
                    <a:cxn ang="0">
                      <a:pos x="24" y="26"/>
                    </a:cxn>
                    <a:cxn ang="0">
                      <a:pos x="4" y="57"/>
                    </a:cxn>
                    <a:cxn ang="0">
                      <a:pos x="0" y="36"/>
                    </a:cxn>
                    <a:cxn ang="0">
                      <a:pos x="3" y="25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41" h="57">
                      <a:moveTo>
                        <a:pt x="9" y="17"/>
                      </a:moveTo>
                      <a:cubicBezTo>
                        <a:pt x="11" y="14"/>
                        <a:pt x="14" y="12"/>
                        <a:pt x="16" y="11"/>
                      </a:cubicBezTo>
                      <a:cubicBezTo>
                        <a:pt x="19" y="9"/>
                        <a:pt x="24" y="6"/>
                        <a:pt x="31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8" y="3"/>
                        <a:pt x="38" y="6"/>
                        <a:pt x="38" y="10"/>
                      </a:cubicBezTo>
                      <a:cubicBezTo>
                        <a:pt x="38" y="14"/>
                        <a:pt x="38" y="18"/>
                        <a:pt x="39" y="22"/>
                      </a:cubicBezTo>
                      <a:cubicBezTo>
                        <a:pt x="39" y="24"/>
                        <a:pt x="38" y="26"/>
                        <a:pt x="38" y="28"/>
                      </a:cubicBezTo>
                      <a:cubicBezTo>
                        <a:pt x="38" y="31"/>
                        <a:pt x="37" y="35"/>
                        <a:pt x="35" y="38"/>
                      </a:cubicBezTo>
                      <a:cubicBezTo>
                        <a:pt x="34" y="42"/>
                        <a:pt x="32" y="45"/>
                        <a:pt x="29" y="47"/>
                      </a:cubicBezTo>
                      <a:cubicBezTo>
                        <a:pt x="27" y="50"/>
                        <a:pt x="24" y="52"/>
                        <a:pt x="21" y="54"/>
                      </a:cubicBezTo>
                      <a:cubicBezTo>
                        <a:pt x="17" y="55"/>
                        <a:pt x="13" y="57"/>
                        <a:pt x="9" y="57"/>
                      </a:cubicBezTo>
                      <a:cubicBezTo>
                        <a:pt x="12" y="46"/>
                        <a:pt x="17" y="36"/>
                        <a:pt x="24" y="26"/>
                      </a:cubicBezTo>
                      <a:cubicBezTo>
                        <a:pt x="13" y="35"/>
                        <a:pt x="6" y="46"/>
                        <a:pt x="4" y="57"/>
                      </a:cubicBezTo>
                      <a:cubicBezTo>
                        <a:pt x="1" y="48"/>
                        <a:pt x="0" y="41"/>
                        <a:pt x="0" y="36"/>
                      </a:cubicBezTo>
                      <a:cubicBezTo>
                        <a:pt x="1" y="32"/>
                        <a:pt x="2" y="28"/>
                        <a:pt x="3" y="25"/>
                      </a:cubicBezTo>
                      <a:cubicBezTo>
                        <a:pt x="5" y="22"/>
                        <a:pt x="7" y="19"/>
                        <a:pt x="9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8" name="Freeform 179"/>
                <p:cNvSpPr/>
                <p:nvPr/>
              </p:nvSpPr>
              <p:spPr bwMode="auto">
                <a:xfrm>
                  <a:off x="8132762" y="2074863"/>
                  <a:ext cx="331788" cy="166688"/>
                </a:xfrm>
                <a:custGeom>
                  <a:avLst/>
                  <a:gdLst/>
                  <a:ahLst/>
                  <a:cxnLst>
                    <a:cxn ang="0">
                      <a:pos x="80" y="24"/>
                    </a:cxn>
                    <a:cxn ang="0">
                      <a:pos x="68" y="27"/>
                    </a:cxn>
                    <a:cxn ang="0">
                      <a:pos x="55" y="34"/>
                    </a:cxn>
                    <a:cxn ang="0">
                      <a:pos x="49" y="37"/>
                    </a:cxn>
                    <a:cxn ang="0">
                      <a:pos x="37" y="40"/>
                    </a:cxn>
                    <a:cxn ang="0">
                      <a:pos x="25" y="39"/>
                    </a:cxn>
                    <a:cxn ang="0">
                      <a:pos x="13" y="34"/>
                    </a:cxn>
                    <a:cxn ang="0">
                      <a:pos x="3" y="24"/>
                    </a:cxn>
                    <a:cxn ang="0">
                      <a:pos x="43" y="21"/>
                    </a:cxn>
                    <a:cxn ang="0">
                      <a:pos x="0" y="20"/>
                    </a:cxn>
                    <a:cxn ang="0">
                      <a:pos x="19" y="3"/>
                    </a:cxn>
                    <a:cxn ang="0">
                      <a:pos x="33" y="0"/>
                    </a:cxn>
                    <a:cxn ang="0">
                      <a:pos x="44" y="1"/>
                    </a:cxn>
                    <a:cxn ang="0">
                      <a:pos x="54" y="5"/>
                    </a:cxn>
                    <a:cxn ang="0">
                      <a:pos x="70" y="16"/>
                    </a:cxn>
                    <a:cxn ang="0">
                      <a:pos x="79" y="24"/>
                    </a:cxn>
                    <a:cxn ang="0">
                      <a:pos x="80" y="24"/>
                    </a:cxn>
                  </a:cxnLst>
                  <a:rect l="0" t="0" r="r" b="b"/>
                  <a:pathLst>
                    <a:path w="80" h="40">
                      <a:moveTo>
                        <a:pt x="80" y="24"/>
                      </a:moveTo>
                      <a:cubicBezTo>
                        <a:pt x="75" y="23"/>
                        <a:pt x="71" y="24"/>
                        <a:pt x="68" y="27"/>
                      </a:cubicBezTo>
                      <a:cubicBezTo>
                        <a:pt x="64" y="29"/>
                        <a:pt x="59" y="32"/>
                        <a:pt x="55" y="34"/>
                      </a:cubicBezTo>
                      <a:cubicBezTo>
                        <a:pt x="54" y="35"/>
                        <a:pt x="51" y="36"/>
                        <a:pt x="49" y="37"/>
                      </a:cubicBezTo>
                      <a:cubicBezTo>
                        <a:pt x="45" y="39"/>
                        <a:pt x="41" y="40"/>
                        <a:pt x="37" y="40"/>
                      </a:cubicBezTo>
                      <a:cubicBezTo>
                        <a:pt x="33" y="40"/>
                        <a:pt x="29" y="40"/>
                        <a:pt x="25" y="39"/>
                      </a:cubicBezTo>
                      <a:cubicBezTo>
                        <a:pt x="20" y="38"/>
                        <a:pt x="17" y="36"/>
                        <a:pt x="13" y="34"/>
                      </a:cubicBezTo>
                      <a:cubicBezTo>
                        <a:pt x="9" y="31"/>
                        <a:pt x="6" y="28"/>
                        <a:pt x="3" y="24"/>
                      </a:cubicBezTo>
                      <a:cubicBezTo>
                        <a:pt x="16" y="21"/>
                        <a:pt x="29" y="20"/>
                        <a:pt x="43" y="21"/>
                      </a:cubicBezTo>
                      <a:cubicBezTo>
                        <a:pt x="27" y="16"/>
                        <a:pt x="13" y="15"/>
                        <a:pt x="0" y="20"/>
                      </a:cubicBezTo>
                      <a:cubicBezTo>
                        <a:pt x="7" y="11"/>
                        <a:pt x="13" y="6"/>
                        <a:pt x="19" y="3"/>
                      </a:cubicBezTo>
                      <a:cubicBezTo>
                        <a:pt x="23" y="1"/>
                        <a:pt x="28" y="0"/>
                        <a:pt x="33" y="0"/>
                      </a:cubicBezTo>
                      <a:cubicBezTo>
                        <a:pt x="37" y="0"/>
                        <a:pt x="40" y="0"/>
                        <a:pt x="44" y="1"/>
                      </a:cubicBezTo>
                      <a:cubicBezTo>
                        <a:pt x="48" y="2"/>
                        <a:pt x="51" y="3"/>
                        <a:pt x="54" y="5"/>
                      </a:cubicBezTo>
                      <a:cubicBezTo>
                        <a:pt x="58" y="6"/>
                        <a:pt x="63" y="10"/>
                        <a:pt x="70" y="16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9" name="Freeform 180"/>
                <p:cNvSpPr/>
                <p:nvPr/>
              </p:nvSpPr>
              <p:spPr bwMode="auto">
                <a:xfrm>
                  <a:off x="6632575" y="628651"/>
                  <a:ext cx="173038" cy="3111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5" y="7"/>
                    </a:cxn>
                    <a:cxn ang="0">
                      <a:pos x="30" y="19"/>
                    </a:cxn>
                    <a:cxn ang="0">
                      <a:pos x="36" y="28"/>
                    </a:cxn>
                    <a:cxn ang="0">
                      <a:pos x="41" y="38"/>
                    </a:cxn>
                    <a:cxn ang="0">
                      <a:pos x="41" y="52"/>
                    </a:cxn>
                    <a:cxn ang="0">
                      <a:pos x="31" y="75"/>
                    </a:cxn>
                    <a:cxn ang="0">
                      <a:pos x="17" y="34"/>
                    </a:cxn>
                    <a:cxn ang="0">
                      <a:pos x="25" y="73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1" y="45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5" y="1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" h="75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3" y="12"/>
                        <a:pt x="28" y="16"/>
                        <a:pt x="30" y="19"/>
                      </a:cubicBezTo>
                      <a:cubicBezTo>
                        <a:pt x="33" y="22"/>
                        <a:pt x="35" y="25"/>
                        <a:pt x="36" y="28"/>
                      </a:cubicBezTo>
                      <a:cubicBezTo>
                        <a:pt x="38" y="31"/>
                        <a:pt x="40" y="35"/>
                        <a:pt x="41" y="38"/>
                      </a:cubicBezTo>
                      <a:cubicBezTo>
                        <a:pt x="42" y="43"/>
                        <a:pt x="42" y="48"/>
                        <a:pt x="41" y="52"/>
                      </a:cubicBezTo>
                      <a:cubicBezTo>
                        <a:pt x="40" y="59"/>
                        <a:pt x="37" y="66"/>
                        <a:pt x="31" y="75"/>
                      </a:cubicBezTo>
                      <a:cubicBezTo>
                        <a:pt x="31" y="62"/>
                        <a:pt x="27" y="48"/>
                        <a:pt x="17" y="34"/>
                      </a:cubicBezTo>
                      <a:cubicBezTo>
                        <a:pt x="22" y="47"/>
                        <a:pt x="25" y="60"/>
                        <a:pt x="25" y="73"/>
                      </a:cubicBezTo>
                      <a:cubicBezTo>
                        <a:pt x="21" y="72"/>
                        <a:pt x="17" y="70"/>
                        <a:pt x="13" y="66"/>
                      </a:cubicBezTo>
                      <a:cubicBezTo>
                        <a:pt x="10" y="64"/>
                        <a:pt x="7" y="60"/>
                        <a:pt x="5" y="57"/>
                      </a:cubicBezTo>
                      <a:cubicBezTo>
                        <a:pt x="3" y="53"/>
                        <a:pt x="2" y="49"/>
                        <a:pt x="1" y="45"/>
                      </a:cubicBezTo>
                      <a:cubicBezTo>
                        <a:pt x="0" y="41"/>
                        <a:pt x="0" y="37"/>
                        <a:pt x="0" y="33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3" y="21"/>
                        <a:pt x="4" y="16"/>
                        <a:pt x="5" y="12"/>
                      </a:cubicBezTo>
                      <a:cubicBezTo>
                        <a:pt x="7" y="8"/>
                        <a:pt x="7" y="4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0" name="Freeform 181"/>
                <p:cNvSpPr/>
                <p:nvPr/>
              </p:nvSpPr>
              <p:spPr bwMode="auto">
                <a:xfrm>
                  <a:off x="7104062" y="977901"/>
                  <a:ext cx="149225" cy="277813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25" y="18"/>
                    </a:cxn>
                    <a:cxn ang="0">
                      <a:pos x="29" y="23"/>
                    </a:cxn>
                    <a:cxn ang="0">
                      <a:pos x="34" y="32"/>
                    </a:cxn>
                    <a:cxn ang="0">
                      <a:pos x="36" y="43"/>
                    </a:cxn>
                    <a:cxn ang="0">
                      <a:pos x="34" y="53"/>
                    </a:cxn>
                    <a:cxn ang="0">
                      <a:pos x="28" y="64"/>
                    </a:cxn>
                    <a:cxn ang="0">
                      <a:pos x="17" y="31"/>
                    </a:cxn>
                    <a:cxn ang="0">
                      <a:pos x="24" y="67"/>
                    </a:cxn>
                    <a:cxn ang="0">
                      <a:pos x="7" y="55"/>
                    </a:cxn>
                    <a:cxn ang="0">
                      <a:pos x="2" y="44"/>
                    </a:cxn>
                    <a:cxn ang="0">
                      <a:pos x="0" y="34"/>
                    </a:cxn>
                    <a:cxn ang="0">
                      <a:pos x="1" y="25"/>
                    </a:cxn>
                    <a:cxn ang="0">
                      <a:pos x="7" y="1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36" h="67">
                      <a:moveTo>
                        <a:pt x="17" y="9"/>
                      </a:moveTo>
                      <a:cubicBezTo>
                        <a:pt x="20" y="12"/>
                        <a:pt x="22" y="15"/>
                        <a:pt x="25" y="18"/>
                      </a:cubicBezTo>
                      <a:cubicBezTo>
                        <a:pt x="27" y="20"/>
                        <a:pt x="28" y="21"/>
                        <a:pt x="29" y="23"/>
                      </a:cubicBezTo>
                      <a:cubicBezTo>
                        <a:pt x="31" y="26"/>
                        <a:pt x="33" y="29"/>
                        <a:pt x="34" y="32"/>
                      </a:cubicBezTo>
                      <a:cubicBezTo>
                        <a:pt x="35" y="36"/>
                        <a:pt x="36" y="39"/>
                        <a:pt x="36" y="43"/>
                      </a:cubicBezTo>
                      <a:cubicBezTo>
                        <a:pt x="35" y="47"/>
                        <a:pt x="35" y="50"/>
                        <a:pt x="34" y="53"/>
                      </a:cubicBezTo>
                      <a:cubicBezTo>
                        <a:pt x="32" y="57"/>
                        <a:pt x="30" y="61"/>
                        <a:pt x="28" y="64"/>
                      </a:cubicBezTo>
                      <a:cubicBezTo>
                        <a:pt x="23" y="54"/>
                        <a:pt x="19" y="43"/>
                        <a:pt x="17" y="31"/>
                      </a:cubicBezTo>
                      <a:cubicBezTo>
                        <a:pt x="16" y="46"/>
                        <a:pt x="18" y="58"/>
                        <a:pt x="24" y="67"/>
                      </a:cubicBezTo>
                      <a:cubicBezTo>
                        <a:pt x="16" y="63"/>
                        <a:pt x="10" y="59"/>
                        <a:pt x="7" y="55"/>
                      </a:cubicBezTo>
                      <a:cubicBezTo>
                        <a:pt x="5" y="51"/>
                        <a:pt x="3" y="48"/>
                        <a:pt x="2" y="44"/>
                      </a:cubicBezTo>
                      <a:cubicBezTo>
                        <a:pt x="1" y="41"/>
                        <a:pt x="0" y="38"/>
                        <a:pt x="0" y="34"/>
                      </a:cubicBezTo>
                      <a:cubicBezTo>
                        <a:pt x="0" y="31"/>
                        <a:pt x="1" y="28"/>
                        <a:pt x="1" y="25"/>
                      </a:cubicBezTo>
                      <a:cubicBezTo>
                        <a:pt x="2" y="22"/>
                        <a:pt x="4" y="17"/>
                        <a:pt x="7" y="1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4" y="8"/>
                        <a:pt x="17" y="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1" name="Freeform 182"/>
                <p:cNvSpPr/>
                <p:nvPr/>
              </p:nvSpPr>
              <p:spPr bwMode="auto">
                <a:xfrm>
                  <a:off x="6235700" y="1536701"/>
                  <a:ext cx="203200" cy="2778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30" y="12"/>
                    </a:cxn>
                    <a:cxn ang="0">
                      <a:pos x="38" y="19"/>
                    </a:cxn>
                    <a:cxn ang="0">
                      <a:pos x="44" y="29"/>
                    </a:cxn>
                    <a:cxn ang="0">
                      <a:pos x="48" y="42"/>
                    </a:cxn>
                    <a:cxn ang="0">
                      <a:pos x="44" y="67"/>
                    </a:cxn>
                    <a:cxn ang="0">
                      <a:pos x="21" y="30"/>
                    </a:cxn>
                    <a:cxn ang="0">
                      <a:pos x="38" y="67"/>
                    </a:cxn>
                    <a:cxn ang="0">
                      <a:pos x="25" y="62"/>
                    </a:cxn>
                    <a:cxn ang="0">
                      <a:pos x="14" y="55"/>
                    </a:cxn>
                    <a:cxn ang="0">
                      <a:pos x="7" y="45"/>
                    </a:cxn>
                    <a:cxn ang="0">
                      <a:pos x="4" y="33"/>
                    </a:cxn>
                    <a:cxn ang="0">
                      <a:pos x="4" y="26"/>
                    </a:cxn>
                    <a:cxn ang="0">
                      <a:pos x="4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67">
                      <a:moveTo>
                        <a:pt x="12" y="4"/>
                      </a:moveTo>
                      <a:cubicBezTo>
                        <a:pt x="20" y="7"/>
                        <a:pt x="26" y="10"/>
                        <a:pt x="30" y="12"/>
                      </a:cubicBezTo>
                      <a:cubicBezTo>
                        <a:pt x="33" y="14"/>
                        <a:pt x="35" y="17"/>
                        <a:pt x="38" y="19"/>
                      </a:cubicBezTo>
                      <a:cubicBezTo>
                        <a:pt x="40" y="22"/>
                        <a:pt x="43" y="25"/>
                        <a:pt x="44" y="29"/>
                      </a:cubicBezTo>
                      <a:cubicBezTo>
                        <a:pt x="47" y="33"/>
                        <a:pt x="48" y="37"/>
                        <a:pt x="48" y="42"/>
                      </a:cubicBezTo>
                      <a:cubicBezTo>
                        <a:pt x="49" y="48"/>
                        <a:pt x="47" y="57"/>
                        <a:pt x="44" y="67"/>
                      </a:cubicBezTo>
                      <a:cubicBezTo>
                        <a:pt x="41" y="53"/>
                        <a:pt x="34" y="41"/>
                        <a:pt x="21" y="30"/>
                      </a:cubicBezTo>
                      <a:cubicBezTo>
                        <a:pt x="29" y="42"/>
                        <a:pt x="34" y="54"/>
                        <a:pt x="38" y="67"/>
                      </a:cubicBezTo>
                      <a:cubicBezTo>
                        <a:pt x="33" y="66"/>
                        <a:pt x="29" y="65"/>
                        <a:pt x="25" y="62"/>
                      </a:cubicBezTo>
                      <a:cubicBezTo>
                        <a:pt x="21" y="61"/>
                        <a:pt x="17" y="58"/>
                        <a:pt x="14" y="55"/>
                      </a:cubicBezTo>
                      <a:cubicBezTo>
                        <a:pt x="11" y="52"/>
                        <a:pt x="9" y="49"/>
                        <a:pt x="7" y="45"/>
                      </a:cubicBezTo>
                      <a:cubicBezTo>
                        <a:pt x="6" y="41"/>
                        <a:pt x="5" y="37"/>
                        <a:pt x="4" y="33"/>
                      </a:cubicBezTo>
                      <a:cubicBezTo>
                        <a:pt x="4" y="30"/>
                        <a:pt x="3" y="28"/>
                        <a:pt x="4" y="26"/>
                      </a:cubicBezTo>
                      <a:cubicBezTo>
                        <a:pt x="4" y="21"/>
                        <a:pt x="4" y="16"/>
                        <a:pt x="4" y="11"/>
                      </a:cubicBezTo>
                      <a:cubicBezTo>
                        <a:pt x="5" y="8"/>
                        <a:pt x="3" y="4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2" name="Freeform 183"/>
                <p:cNvSpPr/>
                <p:nvPr/>
              </p:nvSpPr>
              <p:spPr bwMode="auto">
                <a:xfrm>
                  <a:off x="7042150" y="1341438"/>
                  <a:ext cx="107950" cy="2079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8"/>
                    </a:cxn>
                    <a:cxn ang="0">
                      <a:pos x="24" y="16"/>
                    </a:cxn>
                    <a:cxn ang="0">
                      <a:pos x="26" y="21"/>
                    </a:cxn>
                    <a:cxn ang="0">
                      <a:pos x="26" y="29"/>
                    </a:cxn>
                    <a:cxn ang="0">
                      <a:pos x="24" y="36"/>
                    </a:cxn>
                    <a:cxn ang="0">
                      <a:pos x="20" y="43"/>
                    </a:cxn>
                    <a:cxn ang="0">
                      <a:pos x="13" y="48"/>
                    </a:cxn>
                    <a:cxn ang="0">
                      <a:pos x="15" y="23"/>
                    </a:cxn>
                    <a:cxn ang="0">
                      <a:pos x="9" y="50"/>
                    </a:cxn>
                    <a:cxn ang="0">
                      <a:pos x="1" y="36"/>
                    </a:cxn>
                    <a:cxn ang="0">
                      <a:pos x="1" y="27"/>
                    </a:cxn>
                    <a:cxn ang="0">
                      <a:pos x="2" y="20"/>
                    </a:cxn>
                    <a:cxn ang="0">
                      <a:pos x="6" y="14"/>
                    </a:cxn>
                    <a:cxn ang="0">
                      <a:pos x="14" y="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50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20" y="6"/>
                        <a:pt x="21" y="8"/>
                      </a:cubicBezTo>
                      <a:cubicBezTo>
                        <a:pt x="22" y="11"/>
                        <a:pt x="23" y="14"/>
                        <a:pt x="24" y="16"/>
                      </a:cubicBezTo>
                      <a:cubicBezTo>
                        <a:pt x="25" y="18"/>
                        <a:pt x="25" y="19"/>
                        <a:pt x="26" y="21"/>
                      </a:cubicBezTo>
                      <a:cubicBezTo>
                        <a:pt x="26" y="23"/>
                        <a:pt x="26" y="26"/>
                        <a:pt x="26" y="29"/>
                      </a:cubicBezTo>
                      <a:cubicBezTo>
                        <a:pt x="26" y="31"/>
                        <a:pt x="25" y="34"/>
                        <a:pt x="24" y="36"/>
                      </a:cubicBezTo>
                      <a:cubicBezTo>
                        <a:pt x="23" y="39"/>
                        <a:pt x="22" y="41"/>
                        <a:pt x="20" y="43"/>
                      </a:cubicBezTo>
                      <a:cubicBezTo>
                        <a:pt x="18" y="45"/>
                        <a:pt x="15" y="47"/>
                        <a:pt x="13" y="48"/>
                      </a:cubicBezTo>
                      <a:cubicBezTo>
                        <a:pt x="12" y="40"/>
                        <a:pt x="13" y="31"/>
                        <a:pt x="15" y="23"/>
                      </a:cubicBezTo>
                      <a:cubicBezTo>
                        <a:pt x="10" y="32"/>
                        <a:pt x="8" y="41"/>
                        <a:pt x="9" y="50"/>
                      </a:cubicBezTo>
                      <a:cubicBezTo>
                        <a:pt x="5" y="44"/>
                        <a:pt x="2" y="40"/>
                        <a:pt x="1" y="36"/>
                      </a:cubicBezTo>
                      <a:cubicBezTo>
                        <a:pt x="1" y="33"/>
                        <a:pt x="0" y="30"/>
                        <a:pt x="1" y="27"/>
                      </a:cubicBezTo>
                      <a:cubicBezTo>
                        <a:pt x="1" y="25"/>
                        <a:pt x="1" y="22"/>
                        <a:pt x="2" y="20"/>
                      </a:cubicBezTo>
                      <a:cubicBezTo>
                        <a:pt x="3" y="18"/>
                        <a:pt x="4" y="16"/>
                        <a:pt x="6" y="14"/>
                      </a:cubicBezTo>
                      <a:cubicBezTo>
                        <a:pt x="7" y="12"/>
                        <a:pt x="10" y="9"/>
                        <a:pt x="14" y="5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3" name="Freeform 184"/>
                <p:cNvSpPr/>
                <p:nvPr/>
              </p:nvSpPr>
              <p:spPr bwMode="auto">
                <a:xfrm>
                  <a:off x="6624637" y="1354138"/>
                  <a:ext cx="82550" cy="157163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6" y="11"/>
                    </a:cxn>
                    <a:cxn ang="0">
                      <a:pos x="18" y="16"/>
                    </a:cxn>
                    <a:cxn ang="0">
                      <a:pos x="20" y="22"/>
                    </a:cxn>
                    <a:cxn ang="0">
                      <a:pos x="19" y="28"/>
                    </a:cxn>
                    <a:cxn ang="0">
                      <a:pos x="12" y="38"/>
                    </a:cxn>
                    <a:cxn ang="0">
                      <a:pos x="9" y="18"/>
                    </a:cxn>
                    <a:cxn ang="0">
                      <a:pos x="9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0" h="38">
                      <a:moveTo>
                        <a:pt x="5" y="6"/>
                      </a:moveTo>
                      <a:cubicBezTo>
                        <a:pt x="6" y="4"/>
                        <a:pt x="7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8"/>
                        <a:pt x="15" y="10"/>
                        <a:pt x="16" y="11"/>
                      </a:cubicBezTo>
                      <a:cubicBezTo>
                        <a:pt x="17" y="13"/>
                        <a:pt x="18" y="15"/>
                        <a:pt x="18" y="16"/>
                      </a:cubicBezTo>
                      <a:cubicBezTo>
                        <a:pt x="19" y="18"/>
                        <a:pt x="20" y="20"/>
                        <a:pt x="20" y="22"/>
                      </a:cubicBezTo>
                      <a:cubicBezTo>
                        <a:pt x="20" y="24"/>
                        <a:pt x="19" y="26"/>
                        <a:pt x="19" y="28"/>
                      </a:cubicBezTo>
                      <a:cubicBezTo>
                        <a:pt x="18" y="31"/>
                        <a:pt x="15" y="35"/>
                        <a:pt x="12" y="38"/>
                      </a:cubicBezTo>
                      <a:cubicBezTo>
                        <a:pt x="13" y="32"/>
                        <a:pt x="12" y="25"/>
                        <a:pt x="9" y="18"/>
                      </a:cubicBezTo>
                      <a:cubicBezTo>
                        <a:pt x="10" y="24"/>
                        <a:pt x="10" y="31"/>
                        <a:pt x="9" y="37"/>
                      </a:cubicBezTo>
                      <a:cubicBezTo>
                        <a:pt x="7" y="36"/>
                        <a:pt x="6" y="35"/>
                        <a:pt x="4" y="33"/>
                      </a:cubicBezTo>
                      <a:cubicBezTo>
                        <a:pt x="3" y="31"/>
                        <a:pt x="2" y="29"/>
                        <a:pt x="1" y="27"/>
                      </a:cubicBezTo>
                      <a:cubicBezTo>
                        <a:pt x="0" y="26"/>
                        <a:pt x="0" y="24"/>
                        <a:pt x="0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" y="14"/>
                        <a:pt x="2" y="13"/>
                        <a:pt x="2" y="12"/>
                      </a:cubicBezTo>
                      <a:cubicBezTo>
                        <a:pt x="3" y="10"/>
                        <a:pt x="4" y="8"/>
                        <a:pt x="5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4" name="Freeform 185"/>
                <p:cNvSpPr/>
                <p:nvPr/>
              </p:nvSpPr>
              <p:spPr bwMode="auto">
                <a:xfrm>
                  <a:off x="6235700" y="2220913"/>
                  <a:ext cx="276225" cy="198438"/>
                </a:xfrm>
                <a:custGeom>
                  <a:avLst/>
                  <a:gdLst/>
                  <a:ahLst/>
                  <a:cxnLst>
                    <a:cxn ang="0">
                      <a:pos x="29" y="5"/>
                    </a:cxn>
                    <a:cxn ang="0">
                      <a:pos x="43" y="1"/>
                    </a:cxn>
                    <a:cxn ang="0">
                      <a:pos x="67" y="6"/>
                    </a:cxn>
                    <a:cxn ang="0">
                      <a:pos x="31" y="28"/>
                    </a:cxn>
                    <a:cxn ang="0">
                      <a:pos x="67" y="12"/>
                    </a:cxn>
                    <a:cxn ang="0">
                      <a:pos x="63" y="25"/>
                    </a:cxn>
                    <a:cxn ang="0">
                      <a:pos x="55" y="35"/>
                    </a:cxn>
                    <a:cxn ang="0">
                      <a:pos x="45" y="42"/>
                    </a:cxn>
                    <a:cxn ang="0">
                      <a:pos x="33" y="45"/>
                    </a:cxn>
                    <a:cxn ang="0">
                      <a:pos x="26" y="46"/>
                    </a:cxn>
                    <a:cxn ang="0">
                      <a:pos x="11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37"/>
                    </a:cxn>
                    <a:cxn ang="0">
                      <a:pos x="13" y="19"/>
                    </a:cxn>
                    <a:cxn ang="0">
                      <a:pos x="20" y="11"/>
                    </a:cxn>
                    <a:cxn ang="0">
                      <a:pos x="29" y="5"/>
                    </a:cxn>
                  </a:cxnLst>
                  <a:rect l="0" t="0" r="r" b="b"/>
                  <a:pathLst>
                    <a:path w="67" h="48">
                      <a:moveTo>
                        <a:pt x="29" y="5"/>
                      </a:moveTo>
                      <a:cubicBezTo>
                        <a:pt x="34" y="3"/>
                        <a:pt x="38" y="1"/>
                        <a:pt x="43" y="1"/>
                      </a:cubicBezTo>
                      <a:cubicBezTo>
                        <a:pt x="49" y="0"/>
                        <a:pt x="57" y="2"/>
                        <a:pt x="67" y="6"/>
                      </a:cubicBezTo>
                      <a:cubicBezTo>
                        <a:pt x="54" y="9"/>
                        <a:pt x="42" y="16"/>
                        <a:pt x="31" y="28"/>
                      </a:cubicBezTo>
                      <a:cubicBezTo>
                        <a:pt x="42" y="21"/>
                        <a:pt x="54" y="15"/>
                        <a:pt x="67" y="12"/>
                      </a:cubicBezTo>
                      <a:cubicBezTo>
                        <a:pt x="67" y="17"/>
                        <a:pt x="65" y="21"/>
                        <a:pt x="63" y="25"/>
                      </a:cubicBezTo>
                      <a:cubicBezTo>
                        <a:pt x="61" y="29"/>
                        <a:pt x="58" y="32"/>
                        <a:pt x="55" y="35"/>
                      </a:cubicBezTo>
                      <a:cubicBezTo>
                        <a:pt x="52" y="38"/>
                        <a:pt x="49" y="40"/>
                        <a:pt x="45" y="42"/>
                      </a:cubicBezTo>
                      <a:cubicBezTo>
                        <a:pt x="41" y="44"/>
                        <a:pt x="37" y="45"/>
                        <a:pt x="33" y="45"/>
                      </a:cubicBezTo>
                      <a:cubicBezTo>
                        <a:pt x="30" y="46"/>
                        <a:pt x="28" y="46"/>
                        <a:pt x="26" y="46"/>
                      </a:cubicBezTo>
                      <a:cubicBezTo>
                        <a:pt x="21" y="45"/>
                        <a:pt x="16" y="45"/>
                        <a:pt x="11" y="45"/>
                      </a:cubicBezTo>
                      <a:cubicBezTo>
                        <a:pt x="7" y="44"/>
                        <a:pt x="3" y="45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28"/>
                        <a:pt x="11" y="22"/>
                        <a:pt x="13" y="19"/>
                      </a:cubicBezTo>
                      <a:cubicBezTo>
                        <a:pt x="15" y="16"/>
                        <a:pt x="17" y="14"/>
                        <a:pt x="20" y="11"/>
                      </a:cubicBezTo>
                      <a:cubicBezTo>
                        <a:pt x="23" y="8"/>
                        <a:pt x="26" y="6"/>
                        <a:pt x="29" y="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96"/>
            <p:cNvGrpSpPr/>
            <p:nvPr/>
          </p:nvGrpSpPr>
          <p:grpSpPr>
            <a:xfrm>
              <a:off x="2225" y="7158"/>
              <a:ext cx="575" cy="1055"/>
              <a:chOff x="825500" y="2846388"/>
              <a:chExt cx="273050" cy="622300"/>
            </a:xfrm>
            <a:solidFill>
              <a:srgbClr val="237DB9"/>
            </a:solidFill>
          </p:grpSpPr>
          <p:sp>
            <p:nvSpPr>
              <p:cNvPr id="1125" name="Freeform 101"/>
              <p:cNvSpPr/>
              <p:nvPr/>
            </p:nvSpPr>
            <p:spPr bwMode="auto">
              <a:xfrm>
                <a:off x="915988" y="3116263"/>
                <a:ext cx="157163" cy="185738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30" y="0"/>
                  </a:cxn>
                  <a:cxn ang="0">
                    <a:pos x="4" y="45"/>
                  </a:cxn>
                </a:cxnLst>
                <a:rect l="0" t="0" r="r" b="b"/>
                <a:pathLst>
                  <a:path w="38" h="45">
                    <a:moveTo>
                      <a:pt x="4" y="45"/>
                    </a:moveTo>
                    <a:cubicBezTo>
                      <a:pt x="0" y="21"/>
                      <a:pt x="9" y="6"/>
                      <a:pt x="30" y="0"/>
                    </a:cubicBezTo>
                    <a:cubicBezTo>
                      <a:pt x="38" y="24"/>
                      <a:pt x="29" y="39"/>
                      <a:pt x="4" y="45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6" name="Freeform 102"/>
              <p:cNvSpPr/>
              <p:nvPr/>
            </p:nvSpPr>
            <p:spPr bwMode="auto">
              <a:xfrm>
                <a:off x="925513" y="2846388"/>
                <a:ext cx="157163" cy="185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" y="45"/>
                  </a:cxn>
                  <a:cxn ang="0">
                    <a:pos x="30" y="0"/>
                  </a:cxn>
                </a:cxnLst>
                <a:rect l="0" t="0" r="r" b="b"/>
                <a:pathLst>
                  <a:path w="38" h="45">
                    <a:moveTo>
                      <a:pt x="30" y="0"/>
                    </a:moveTo>
                    <a:cubicBezTo>
                      <a:pt x="38" y="24"/>
                      <a:pt x="29" y="39"/>
                      <a:pt x="4" y="45"/>
                    </a:cubicBezTo>
                    <a:cubicBezTo>
                      <a:pt x="0" y="21"/>
                      <a:pt x="9" y="6"/>
                      <a:pt x="3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7" name="Freeform 103"/>
              <p:cNvSpPr/>
              <p:nvPr/>
            </p:nvSpPr>
            <p:spPr bwMode="auto">
              <a:xfrm>
                <a:off x="974725" y="3360738"/>
                <a:ext cx="123825" cy="10795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0" y="3"/>
                  </a:cxn>
                  <a:cxn ang="0">
                    <a:pos x="0" y="21"/>
                  </a:cxn>
                </a:cxnLst>
                <a:rect l="0" t="0" r="r" b="b"/>
                <a:pathLst>
                  <a:path w="30" h="26">
                    <a:moveTo>
                      <a:pt x="0" y="21"/>
                    </a:moveTo>
                    <a:cubicBezTo>
                      <a:pt x="6" y="6"/>
                      <a:pt x="16" y="0"/>
                      <a:pt x="30" y="3"/>
                    </a:cubicBezTo>
                    <a:cubicBezTo>
                      <a:pt x="27" y="20"/>
                      <a:pt x="16" y="26"/>
                      <a:pt x="0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8" name="Freeform 104"/>
              <p:cNvSpPr/>
              <p:nvPr/>
            </p:nvSpPr>
            <p:spPr bwMode="auto">
              <a:xfrm>
                <a:off x="825500" y="3335338"/>
                <a:ext cx="107950" cy="128588"/>
              </a:xfrm>
              <a:custGeom>
                <a:avLst/>
                <a:gdLst/>
                <a:ahLst/>
                <a:cxnLst>
                  <a:cxn ang="0">
                    <a:pos x="23" y="31"/>
                  </a:cxn>
                  <a:cxn ang="0">
                    <a:pos x="5" y="0"/>
                  </a:cxn>
                  <a:cxn ang="0">
                    <a:pos x="23" y="31"/>
                  </a:cxn>
                </a:cxnLst>
                <a:rect l="0" t="0" r="r" b="b"/>
                <a:pathLst>
                  <a:path w="26" h="31">
                    <a:moveTo>
                      <a:pt x="23" y="31"/>
                    </a:moveTo>
                    <a:cubicBezTo>
                      <a:pt x="6" y="27"/>
                      <a:pt x="0" y="17"/>
                      <a:pt x="5" y="0"/>
                    </a:cubicBezTo>
                    <a:cubicBezTo>
                      <a:pt x="20" y="6"/>
                      <a:pt x="26" y="17"/>
                      <a:pt x="23" y="3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69" name="Rectangle 17"/>
            <p:cNvSpPr/>
            <p:nvPr/>
          </p:nvSpPr>
          <p:spPr bwMode="auto">
            <a:xfrm>
              <a:off x="1243" y="8309"/>
              <a:ext cx="27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添加标题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</a:t>
              </a:r>
            </a:p>
          </p:txBody>
        </p:sp>
        <p:sp>
          <p:nvSpPr>
            <p:cNvPr id="17" name="Rectangle 17"/>
            <p:cNvSpPr/>
            <p:nvPr/>
          </p:nvSpPr>
          <p:spPr bwMode="auto">
            <a:xfrm>
              <a:off x="3961" y="8309"/>
              <a:ext cx="27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添加标题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015" y="8309"/>
              <a:ext cx="27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添加标题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</a:t>
              </a:r>
            </a:p>
          </p:txBody>
        </p:sp>
        <p:sp>
          <p:nvSpPr>
            <p:cNvPr id="19" name="Rectangle 17"/>
            <p:cNvSpPr/>
            <p:nvPr/>
          </p:nvSpPr>
          <p:spPr bwMode="auto">
            <a:xfrm>
              <a:off x="10114" y="8213"/>
              <a:ext cx="27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添加标题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</a:t>
              </a:r>
            </a:p>
          </p:txBody>
        </p:sp>
        <p:sp>
          <p:nvSpPr>
            <p:cNvPr id="20" name="Rectangle 17"/>
            <p:cNvSpPr/>
            <p:nvPr/>
          </p:nvSpPr>
          <p:spPr bwMode="auto">
            <a:xfrm>
              <a:off x="13972" y="8309"/>
              <a:ext cx="27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ysClr val="windowText" lastClr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添加标题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Lato Light" charset="0"/>
                  <a:sym typeface="Lato Light" charset="0"/>
                </a:rPr>
                <a:t>此处添加详细文本描述，建议与标题相关</a:t>
              </a:r>
            </a:p>
          </p:txBody>
        </p:sp>
      </p:grpSp>
      <p:pic>
        <p:nvPicPr>
          <p:cNvPr id="26" name="图片 25" descr="0116e6821abf8d9d7ec5c9c9e77eaef8"/>
          <p:cNvPicPr>
            <a:picLocks noChangeAspect="1"/>
          </p:cNvPicPr>
          <p:nvPr/>
        </p:nvPicPr>
        <p:blipFill>
          <a:blip r:embed="rId5"/>
          <a:srcRect t="-4143" r="-3437" b="49289"/>
          <a:stretch>
            <a:fillRect/>
          </a:stretch>
        </p:blipFill>
        <p:spPr>
          <a:xfrm rot="2400000">
            <a:off x="758190" y="2409825"/>
            <a:ext cx="2402205" cy="1492885"/>
          </a:xfrm>
          <a:prstGeom prst="ellipse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9425" y="2100032"/>
            <a:ext cx="10093960" cy="3978752"/>
            <a:chOff x="887" y="2417"/>
            <a:chExt cx="17277" cy="6810"/>
          </a:xfrm>
        </p:grpSpPr>
        <p:grpSp>
          <p:nvGrpSpPr>
            <p:cNvPr id="5" name="Group 4"/>
            <p:cNvGrpSpPr/>
            <p:nvPr/>
          </p:nvGrpSpPr>
          <p:grpSpPr>
            <a:xfrm>
              <a:off x="6458" y="2943"/>
              <a:ext cx="6284" cy="6284"/>
              <a:chOff x="3901439" y="1234439"/>
              <a:chExt cx="4389121" cy="438912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901439" y="1234439"/>
                <a:ext cx="2113280" cy="2113280"/>
              </a:xfrm>
              <a:custGeom>
                <a:avLst/>
                <a:gdLst>
                  <a:gd name="connsiteX0" fmla="*/ 0 w 2113280"/>
                  <a:gd name="connsiteY0" fmla="*/ 352220 h 2113280"/>
                  <a:gd name="connsiteX1" fmla="*/ 352220 w 2113280"/>
                  <a:gd name="connsiteY1" fmla="*/ 0 h 2113280"/>
                  <a:gd name="connsiteX2" fmla="*/ 1761060 w 2113280"/>
                  <a:gd name="connsiteY2" fmla="*/ 0 h 2113280"/>
                  <a:gd name="connsiteX3" fmla="*/ 2113280 w 2113280"/>
                  <a:gd name="connsiteY3" fmla="*/ 352220 h 2113280"/>
                  <a:gd name="connsiteX4" fmla="*/ 2113280 w 2113280"/>
                  <a:gd name="connsiteY4" fmla="*/ 1761060 h 2113280"/>
                  <a:gd name="connsiteX5" fmla="*/ 1761060 w 2113280"/>
                  <a:gd name="connsiteY5" fmla="*/ 2113280 h 2113280"/>
                  <a:gd name="connsiteX6" fmla="*/ 352220 w 2113280"/>
                  <a:gd name="connsiteY6" fmla="*/ 2113280 h 2113280"/>
                  <a:gd name="connsiteX7" fmla="*/ 0 w 2113280"/>
                  <a:gd name="connsiteY7" fmla="*/ 1761060 h 2113280"/>
                  <a:gd name="connsiteX8" fmla="*/ 0 w 2113280"/>
                  <a:gd name="connsiteY8" fmla="*/ 352220 h 21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2113280">
                    <a:moveTo>
                      <a:pt x="0" y="352220"/>
                    </a:moveTo>
                    <a:cubicBezTo>
                      <a:pt x="0" y="157694"/>
                      <a:pt x="157694" y="0"/>
                      <a:pt x="352220" y="0"/>
                    </a:cubicBezTo>
                    <a:lnTo>
                      <a:pt x="1761060" y="0"/>
                    </a:lnTo>
                    <a:cubicBezTo>
                      <a:pt x="1955586" y="0"/>
                      <a:pt x="2113280" y="157694"/>
                      <a:pt x="2113280" y="352220"/>
                    </a:cubicBezTo>
                    <a:lnTo>
                      <a:pt x="2113280" y="1761060"/>
                    </a:lnTo>
                    <a:cubicBezTo>
                      <a:pt x="2113280" y="1955586"/>
                      <a:pt x="1955586" y="2113280"/>
                      <a:pt x="1761060" y="2113280"/>
                    </a:cubicBezTo>
                    <a:lnTo>
                      <a:pt x="352220" y="2113280"/>
                    </a:lnTo>
                    <a:cubicBezTo>
                      <a:pt x="157694" y="2113280"/>
                      <a:pt x="0" y="1955586"/>
                      <a:pt x="0" y="1761060"/>
                    </a:cubicBezTo>
                    <a:lnTo>
                      <a:pt x="0" y="35222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FFFFFF">
                  <a:hueOff val="0"/>
                  <a:satOff val="0"/>
                  <a:lumOff val="0"/>
                  <a:alphaOff val="0"/>
                </a:srgbClr>
              </a:lnRef>
              <a:fillRef idx="1">
                <a:srgbClr val="15A1C8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15A1C8">
                  <a:hueOff val="0"/>
                  <a:satOff val="0"/>
                  <a:lumOff val="0"/>
                  <a:alphaOff val="0"/>
                </a:srgbClr>
              </a:effectRef>
              <a:fontRef idx="minor">
                <a:srgbClr val="FFFFFF"/>
              </a:fontRef>
            </p:style>
            <p:txBody>
              <a:bodyPr spcFirstLastPara="0" vert="horz" wrap="square" lIns="301282" tIns="301282" rIns="301282" bIns="301282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800" kern="1200" smtClean="0">
                    <a:latin typeface="Broadway" panose="04040905080B02020502" charset="0"/>
                  </a:rPr>
                  <a:t>S</a:t>
                </a: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177280" y="1234439"/>
                <a:ext cx="2113280" cy="2113280"/>
              </a:xfrm>
              <a:custGeom>
                <a:avLst/>
                <a:gdLst>
                  <a:gd name="connsiteX0" fmla="*/ 0 w 2113280"/>
                  <a:gd name="connsiteY0" fmla="*/ 352220 h 2113280"/>
                  <a:gd name="connsiteX1" fmla="*/ 352220 w 2113280"/>
                  <a:gd name="connsiteY1" fmla="*/ 0 h 2113280"/>
                  <a:gd name="connsiteX2" fmla="*/ 1761060 w 2113280"/>
                  <a:gd name="connsiteY2" fmla="*/ 0 h 2113280"/>
                  <a:gd name="connsiteX3" fmla="*/ 2113280 w 2113280"/>
                  <a:gd name="connsiteY3" fmla="*/ 352220 h 2113280"/>
                  <a:gd name="connsiteX4" fmla="*/ 2113280 w 2113280"/>
                  <a:gd name="connsiteY4" fmla="*/ 1761060 h 2113280"/>
                  <a:gd name="connsiteX5" fmla="*/ 1761060 w 2113280"/>
                  <a:gd name="connsiteY5" fmla="*/ 2113280 h 2113280"/>
                  <a:gd name="connsiteX6" fmla="*/ 352220 w 2113280"/>
                  <a:gd name="connsiteY6" fmla="*/ 2113280 h 2113280"/>
                  <a:gd name="connsiteX7" fmla="*/ 0 w 2113280"/>
                  <a:gd name="connsiteY7" fmla="*/ 1761060 h 2113280"/>
                  <a:gd name="connsiteX8" fmla="*/ 0 w 2113280"/>
                  <a:gd name="connsiteY8" fmla="*/ 352220 h 21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2113280">
                    <a:moveTo>
                      <a:pt x="0" y="352220"/>
                    </a:moveTo>
                    <a:cubicBezTo>
                      <a:pt x="0" y="157694"/>
                      <a:pt x="157694" y="0"/>
                      <a:pt x="352220" y="0"/>
                    </a:cubicBezTo>
                    <a:lnTo>
                      <a:pt x="1761060" y="0"/>
                    </a:lnTo>
                    <a:cubicBezTo>
                      <a:pt x="1955586" y="0"/>
                      <a:pt x="2113280" y="157694"/>
                      <a:pt x="2113280" y="352220"/>
                    </a:cubicBezTo>
                    <a:lnTo>
                      <a:pt x="2113280" y="1761060"/>
                    </a:lnTo>
                    <a:cubicBezTo>
                      <a:pt x="2113280" y="1955586"/>
                      <a:pt x="1955586" y="2113280"/>
                      <a:pt x="1761060" y="2113280"/>
                    </a:cubicBezTo>
                    <a:lnTo>
                      <a:pt x="352220" y="2113280"/>
                    </a:lnTo>
                    <a:cubicBezTo>
                      <a:pt x="157694" y="2113280"/>
                      <a:pt x="0" y="1955586"/>
                      <a:pt x="0" y="1761060"/>
                    </a:cubicBezTo>
                    <a:lnTo>
                      <a:pt x="0" y="3522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rgbClr val="FFFFFF">
                  <a:hueOff val="0"/>
                  <a:satOff val="0"/>
                  <a:lumOff val="0"/>
                  <a:alphaOff val="0"/>
                </a:srgbClr>
              </a:lnRef>
              <a:fillRef idx="1">
                <a:srgbClr val="15A1C8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15A1C8">
                  <a:hueOff val="0"/>
                  <a:satOff val="0"/>
                  <a:lumOff val="0"/>
                  <a:alphaOff val="0"/>
                </a:srgbClr>
              </a:effectRef>
              <a:fontRef idx="minor">
                <a:srgbClr val="FFFFFF"/>
              </a:fontRef>
            </p:style>
            <p:txBody>
              <a:bodyPr spcFirstLastPara="0" vert="horz" wrap="square" lIns="301282" tIns="301282" rIns="301282" bIns="301282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800" kern="1200" smtClean="0">
                    <a:latin typeface="Broadway" panose="04040905080B02020502" charset="0"/>
                  </a:rPr>
                  <a:t>W</a:t>
                </a:r>
              </a:p>
            </p:txBody>
          </p:sp>
          <p:sp>
            <p:nvSpPr>
              <p:cNvPr id="3" name="Freeform 8"/>
              <p:cNvSpPr/>
              <p:nvPr/>
            </p:nvSpPr>
            <p:spPr>
              <a:xfrm>
                <a:off x="3901439" y="3510279"/>
                <a:ext cx="2113280" cy="2113280"/>
              </a:xfrm>
              <a:custGeom>
                <a:avLst/>
                <a:gdLst>
                  <a:gd name="connsiteX0" fmla="*/ 0 w 2113280"/>
                  <a:gd name="connsiteY0" fmla="*/ 352220 h 2113280"/>
                  <a:gd name="connsiteX1" fmla="*/ 352220 w 2113280"/>
                  <a:gd name="connsiteY1" fmla="*/ 0 h 2113280"/>
                  <a:gd name="connsiteX2" fmla="*/ 1761060 w 2113280"/>
                  <a:gd name="connsiteY2" fmla="*/ 0 h 2113280"/>
                  <a:gd name="connsiteX3" fmla="*/ 2113280 w 2113280"/>
                  <a:gd name="connsiteY3" fmla="*/ 352220 h 2113280"/>
                  <a:gd name="connsiteX4" fmla="*/ 2113280 w 2113280"/>
                  <a:gd name="connsiteY4" fmla="*/ 1761060 h 2113280"/>
                  <a:gd name="connsiteX5" fmla="*/ 1761060 w 2113280"/>
                  <a:gd name="connsiteY5" fmla="*/ 2113280 h 2113280"/>
                  <a:gd name="connsiteX6" fmla="*/ 352220 w 2113280"/>
                  <a:gd name="connsiteY6" fmla="*/ 2113280 h 2113280"/>
                  <a:gd name="connsiteX7" fmla="*/ 0 w 2113280"/>
                  <a:gd name="connsiteY7" fmla="*/ 1761060 h 2113280"/>
                  <a:gd name="connsiteX8" fmla="*/ 0 w 2113280"/>
                  <a:gd name="connsiteY8" fmla="*/ 352220 h 21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2113280">
                    <a:moveTo>
                      <a:pt x="0" y="352220"/>
                    </a:moveTo>
                    <a:cubicBezTo>
                      <a:pt x="0" y="157694"/>
                      <a:pt x="157694" y="0"/>
                      <a:pt x="352220" y="0"/>
                    </a:cubicBezTo>
                    <a:lnTo>
                      <a:pt x="1761060" y="0"/>
                    </a:lnTo>
                    <a:cubicBezTo>
                      <a:pt x="1955586" y="0"/>
                      <a:pt x="2113280" y="157694"/>
                      <a:pt x="2113280" y="352220"/>
                    </a:cubicBezTo>
                    <a:lnTo>
                      <a:pt x="2113280" y="1761060"/>
                    </a:lnTo>
                    <a:cubicBezTo>
                      <a:pt x="2113280" y="1955586"/>
                      <a:pt x="1955586" y="2113280"/>
                      <a:pt x="1761060" y="2113280"/>
                    </a:cubicBezTo>
                    <a:lnTo>
                      <a:pt x="352220" y="2113280"/>
                    </a:lnTo>
                    <a:cubicBezTo>
                      <a:pt x="157694" y="2113280"/>
                      <a:pt x="0" y="1955586"/>
                      <a:pt x="0" y="1761060"/>
                    </a:cubicBezTo>
                    <a:lnTo>
                      <a:pt x="0" y="3522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rgbClr val="FFFFFF">
                  <a:hueOff val="0"/>
                  <a:satOff val="0"/>
                  <a:lumOff val="0"/>
                  <a:alphaOff val="0"/>
                </a:srgbClr>
              </a:lnRef>
              <a:fillRef idx="1">
                <a:srgbClr val="15A1C8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15A1C8">
                  <a:hueOff val="0"/>
                  <a:satOff val="0"/>
                  <a:lumOff val="0"/>
                  <a:alphaOff val="0"/>
                </a:srgbClr>
              </a:effectRef>
              <a:fontRef idx="minor">
                <a:srgbClr val="FFFFFF"/>
              </a:fontRef>
            </p:style>
            <p:txBody>
              <a:bodyPr spcFirstLastPara="0" vert="horz" wrap="square" lIns="301282" tIns="301282" rIns="301282" bIns="301282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800" kern="1200" smtClean="0">
                    <a:latin typeface="Broadway" panose="04040905080B02020502" charset="0"/>
                  </a:rPr>
                  <a:t>T</a:t>
                </a:r>
              </a:p>
            </p:txBody>
          </p:sp>
          <p:sp>
            <p:nvSpPr>
              <p:cNvPr id="4" name="Freeform 9"/>
              <p:cNvSpPr/>
              <p:nvPr/>
            </p:nvSpPr>
            <p:spPr>
              <a:xfrm>
                <a:off x="6177280" y="3510279"/>
                <a:ext cx="2113280" cy="2113280"/>
              </a:xfrm>
              <a:custGeom>
                <a:avLst/>
                <a:gdLst>
                  <a:gd name="connsiteX0" fmla="*/ 0 w 2113280"/>
                  <a:gd name="connsiteY0" fmla="*/ 352220 h 2113280"/>
                  <a:gd name="connsiteX1" fmla="*/ 352220 w 2113280"/>
                  <a:gd name="connsiteY1" fmla="*/ 0 h 2113280"/>
                  <a:gd name="connsiteX2" fmla="*/ 1761060 w 2113280"/>
                  <a:gd name="connsiteY2" fmla="*/ 0 h 2113280"/>
                  <a:gd name="connsiteX3" fmla="*/ 2113280 w 2113280"/>
                  <a:gd name="connsiteY3" fmla="*/ 352220 h 2113280"/>
                  <a:gd name="connsiteX4" fmla="*/ 2113280 w 2113280"/>
                  <a:gd name="connsiteY4" fmla="*/ 1761060 h 2113280"/>
                  <a:gd name="connsiteX5" fmla="*/ 1761060 w 2113280"/>
                  <a:gd name="connsiteY5" fmla="*/ 2113280 h 2113280"/>
                  <a:gd name="connsiteX6" fmla="*/ 352220 w 2113280"/>
                  <a:gd name="connsiteY6" fmla="*/ 2113280 h 2113280"/>
                  <a:gd name="connsiteX7" fmla="*/ 0 w 2113280"/>
                  <a:gd name="connsiteY7" fmla="*/ 1761060 h 2113280"/>
                  <a:gd name="connsiteX8" fmla="*/ 0 w 2113280"/>
                  <a:gd name="connsiteY8" fmla="*/ 352220 h 211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280" h="2113280">
                    <a:moveTo>
                      <a:pt x="0" y="352220"/>
                    </a:moveTo>
                    <a:cubicBezTo>
                      <a:pt x="0" y="157694"/>
                      <a:pt x="157694" y="0"/>
                      <a:pt x="352220" y="0"/>
                    </a:cubicBezTo>
                    <a:lnTo>
                      <a:pt x="1761060" y="0"/>
                    </a:lnTo>
                    <a:cubicBezTo>
                      <a:pt x="1955586" y="0"/>
                      <a:pt x="2113280" y="157694"/>
                      <a:pt x="2113280" y="352220"/>
                    </a:cubicBezTo>
                    <a:lnTo>
                      <a:pt x="2113280" y="1761060"/>
                    </a:lnTo>
                    <a:cubicBezTo>
                      <a:pt x="2113280" y="1955586"/>
                      <a:pt x="1955586" y="2113280"/>
                      <a:pt x="1761060" y="2113280"/>
                    </a:cubicBezTo>
                    <a:lnTo>
                      <a:pt x="352220" y="2113280"/>
                    </a:lnTo>
                    <a:cubicBezTo>
                      <a:pt x="157694" y="2113280"/>
                      <a:pt x="0" y="1955586"/>
                      <a:pt x="0" y="1761060"/>
                    </a:cubicBezTo>
                    <a:lnTo>
                      <a:pt x="0" y="35222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FFFFFF">
                  <a:hueOff val="0"/>
                  <a:satOff val="0"/>
                  <a:lumOff val="0"/>
                  <a:alphaOff val="0"/>
                </a:srgbClr>
              </a:lnRef>
              <a:fillRef idx="1">
                <a:srgbClr val="15A1C8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15A1C8">
                  <a:hueOff val="0"/>
                  <a:satOff val="0"/>
                  <a:lumOff val="0"/>
                  <a:alphaOff val="0"/>
                </a:srgbClr>
              </a:effectRef>
              <a:fontRef idx="minor">
                <a:srgbClr val="FFFFFF"/>
              </a:fontRef>
            </p:style>
            <p:txBody>
              <a:bodyPr spcFirstLastPara="0" vert="horz" wrap="square" lIns="301282" tIns="301282" rIns="301282" bIns="301282" numCol="1" spcCol="1270" anchor="ctr" anchorCtr="0">
                <a:noAutofit/>
              </a:bodyPr>
              <a:lstStyle/>
              <a:p>
                <a:pPr lvl="0" algn="ctr" defTabSz="2311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800" kern="1200" smtClean="0">
                    <a:latin typeface="Broadway" panose="04040905080B02020502" charset="0"/>
                  </a:rPr>
                  <a:t>O</a:t>
                </a:r>
              </a:p>
            </p:txBody>
          </p:sp>
        </p:grpSp>
        <p:grpSp>
          <p:nvGrpSpPr>
            <p:cNvPr id="13" name="Group 3"/>
            <p:cNvGrpSpPr/>
            <p:nvPr/>
          </p:nvGrpSpPr>
          <p:grpSpPr>
            <a:xfrm>
              <a:off x="982" y="2417"/>
              <a:ext cx="1190" cy="1190"/>
              <a:chOff x="1399366" y="1591242"/>
              <a:chExt cx="755703" cy="75570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399366" y="1591242"/>
                <a:ext cx="755703" cy="7557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5A1C8">
                  <a:shade val="50000"/>
                </a:srgbClr>
              </a:lnRef>
              <a:fillRef idx="1">
                <a:srgbClr val="15A1C8"/>
              </a:fillRef>
              <a:effectRef idx="0">
                <a:srgbClr val="15A1C8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585342" y="1819197"/>
                <a:ext cx="383755" cy="299788"/>
                <a:chOff x="2581289" y="1710541"/>
                <a:chExt cx="464346" cy="362746"/>
              </a:xfrm>
              <a:solidFill>
                <a:srgbClr val="FCFCFC"/>
              </a:solidFill>
            </p:grpSpPr>
            <p:sp>
              <p:nvSpPr>
                <p:cNvPr id="50" name="AutoShape 140"/>
                <p:cNvSpPr/>
                <p:nvPr/>
              </p:nvSpPr>
              <p:spPr bwMode="auto">
                <a:xfrm>
                  <a:off x="2639231" y="1768486"/>
                  <a:ext cx="290514" cy="235745"/>
                </a:xfrm>
                <a:custGeom>
                  <a:avLst/>
                  <a:gdLst>
                    <a:gd name="T0" fmla="+- 0 10800 376"/>
                    <a:gd name="T1" fmla="*/ T0 w 20848"/>
                    <a:gd name="T2" fmla="*/ 10800 h 21600"/>
                    <a:gd name="T3" fmla="+- 0 10800 376"/>
                    <a:gd name="T4" fmla="*/ T3 w 20848"/>
                    <a:gd name="T5" fmla="*/ 10800 h 21600"/>
                    <a:gd name="T6" fmla="+- 0 10800 376"/>
                    <a:gd name="T7" fmla="*/ T6 w 20848"/>
                    <a:gd name="T8" fmla="*/ 10800 h 21600"/>
                    <a:gd name="T9" fmla="+- 0 10800 376"/>
                    <a:gd name="T10" fmla="*/ T9 w 2084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48" h="21600">
                      <a:moveTo>
                        <a:pt x="18728" y="19178"/>
                      </a:moveTo>
                      <a:cubicBezTo>
                        <a:pt x="13191" y="20631"/>
                        <a:pt x="7654" y="20631"/>
                        <a:pt x="2118" y="19178"/>
                      </a:cubicBezTo>
                      <a:cubicBezTo>
                        <a:pt x="678" y="13592"/>
                        <a:pt x="678" y="8008"/>
                        <a:pt x="2118" y="2421"/>
                      </a:cubicBezTo>
                      <a:cubicBezTo>
                        <a:pt x="7654" y="968"/>
                        <a:pt x="13191" y="968"/>
                        <a:pt x="18728" y="2421"/>
                      </a:cubicBezTo>
                      <a:cubicBezTo>
                        <a:pt x="20168" y="8008"/>
                        <a:pt x="20168" y="13592"/>
                        <a:pt x="18728" y="19178"/>
                      </a:cubicBezTo>
                      <a:moveTo>
                        <a:pt x="18938" y="1116"/>
                      </a:moveTo>
                      <a:cubicBezTo>
                        <a:pt x="16114" y="375"/>
                        <a:pt x="13249" y="0"/>
                        <a:pt x="10423" y="0"/>
                      </a:cubicBezTo>
                      <a:cubicBezTo>
                        <a:pt x="7597" y="0"/>
                        <a:pt x="4732" y="375"/>
                        <a:pt x="1908" y="1116"/>
                      </a:cubicBezTo>
                      <a:cubicBezTo>
                        <a:pt x="1543" y="1213"/>
                        <a:pt x="1244" y="1552"/>
                        <a:pt x="1127" y="2004"/>
                      </a:cubicBezTo>
                      <a:cubicBezTo>
                        <a:pt x="-376" y="7841"/>
                        <a:pt x="-376" y="13759"/>
                        <a:pt x="1127" y="19593"/>
                      </a:cubicBezTo>
                      <a:cubicBezTo>
                        <a:pt x="1244" y="20047"/>
                        <a:pt x="1543" y="20386"/>
                        <a:pt x="1908" y="20482"/>
                      </a:cubicBezTo>
                      <a:cubicBezTo>
                        <a:pt x="4732" y="21224"/>
                        <a:pt x="7597" y="21600"/>
                        <a:pt x="10423" y="21600"/>
                      </a:cubicBezTo>
                      <a:cubicBezTo>
                        <a:pt x="13249" y="21600"/>
                        <a:pt x="16114" y="21224"/>
                        <a:pt x="18938" y="20482"/>
                      </a:cubicBezTo>
                      <a:cubicBezTo>
                        <a:pt x="19303" y="20386"/>
                        <a:pt x="19602" y="20047"/>
                        <a:pt x="19719" y="19593"/>
                      </a:cubicBezTo>
                      <a:cubicBezTo>
                        <a:pt x="21223" y="13759"/>
                        <a:pt x="21223" y="7841"/>
                        <a:pt x="19719" y="2004"/>
                      </a:cubicBezTo>
                      <a:cubicBezTo>
                        <a:pt x="19602" y="1552"/>
                        <a:pt x="19303" y="1213"/>
                        <a:pt x="18938" y="111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51" name="AutoShape 141"/>
                <p:cNvSpPr/>
                <p:nvPr/>
              </p:nvSpPr>
              <p:spPr bwMode="auto">
                <a:xfrm>
                  <a:off x="2581289" y="1710541"/>
                  <a:ext cx="464346" cy="362746"/>
                </a:xfrm>
                <a:custGeom>
                  <a:avLst/>
                  <a:gdLst>
                    <a:gd name="T0" fmla="+- 0 10800 252"/>
                    <a:gd name="T1" fmla="*/ T0 w 21096"/>
                    <a:gd name="T2" fmla="*/ 10800 h 21600"/>
                    <a:gd name="T3" fmla="+- 0 10800 252"/>
                    <a:gd name="T4" fmla="*/ T3 w 21096"/>
                    <a:gd name="T5" fmla="*/ 10800 h 21600"/>
                    <a:gd name="T6" fmla="+- 0 10800 252"/>
                    <a:gd name="T7" fmla="*/ T6 w 21096"/>
                    <a:gd name="T8" fmla="*/ 10800 h 21600"/>
                    <a:gd name="T9" fmla="+- 0 10800 252"/>
                    <a:gd name="T10" fmla="*/ T9 w 210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96" h="21600">
                      <a:moveTo>
                        <a:pt x="19056" y="18331"/>
                      </a:moveTo>
                      <a:cubicBezTo>
                        <a:pt x="13383" y="19233"/>
                        <a:pt x="7711" y="19233"/>
                        <a:pt x="2038" y="18331"/>
                      </a:cubicBezTo>
                      <a:cubicBezTo>
                        <a:pt x="1074" y="13022"/>
                        <a:pt x="1074" y="7713"/>
                        <a:pt x="2038" y="2404"/>
                      </a:cubicBezTo>
                      <a:cubicBezTo>
                        <a:pt x="7711" y="1502"/>
                        <a:pt x="13383" y="1502"/>
                        <a:pt x="19056" y="2404"/>
                      </a:cubicBezTo>
                      <a:cubicBezTo>
                        <a:pt x="20021" y="7713"/>
                        <a:pt x="20021" y="13022"/>
                        <a:pt x="19056" y="18331"/>
                      </a:cubicBezTo>
                      <a:moveTo>
                        <a:pt x="20338" y="2005"/>
                      </a:moveTo>
                      <a:cubicBezTo>
                        <a:pt x="20211" y="1301"/>
                        <a:pt x="19762" y="776"/>
                        <a:pt x="19215" y="689"/>
                      </a:cubicBezTo>
                      <a:cubicBezTo>
                        <a:pt x="16339" y="232"/>
                        <a:pt x="13423" y="0"/>
                        <a:pt x="10547" y="0"/>
                      </a:cubicBezTo>
                      <a:cubicBezTo>
                        <a:pt x="7671" y="0"/>
                        <a:pt x="4755" y="232"/>
                        <a:pt x="1879" y="689"/>
                      </a:cubicBezTo>
                      <a:cubicBezTo>
                        <a:pt x="1332" y="776"/>
                        <a:pt x="883" y="1301"/>
                        <a:pt x="756" y="2005"/>
                      </a:cubicBezTo>
                      <a:cubicBezTo>
                        <a:pt x="-252" y="7553"/>
                        <a:pt x="-252" y="13181"/>
                        <a:pt x="756" y="18731"/>
                      </a:cubicBezTo>
                      <a:cubicBezTo>
                        <a:pt x="883" y="19434"/>
                        <a:pt x="1332" y="19959"/>
                        <a:pt x="1879" y="20046"/>
                      </a:cubicBezTo>
                      <a:cubicBezTo>
                        <a:pt x="3265" y="20266"/>
                        <a:pt x="4660" y="20429"/>
                        <a:pt x="6055" y="20544"/>
                      </a:cubicBezTo>
                      <a:cubicBezTo>
                        <a:pt x="5979" y="20606"/>
                        <a:pt x="5931" y="20670"/>
                        <a:pt x="5931" y="20735"/>
                      </a:cubicBezTo>
                      <a:cubicBezTo>
                        <a:pt x="5931" y="21213"/>
                        <a:pt x="7997" y="21599"/>
                        <a:pt x="10547" y="21599"/>
                      </a:cubicBezTo>
                      <a:cubicBezTo>
                        <a:pt x="13097" y="21599"/>
                        <a:pt x="15164" y="21213"/>
                        <a:pt x="15164" y="20735"/>
                      </a:cubicBezTo>
                      <a:cubicBezTo>
                        <a:pt x="15164" y="20670"/>
                        <a:pt x="15115" y="20606"/>
                        <a:pt x="15040" y="20544"/>
                      </a:cubicBezTo>
                      <a:cubicBezTo>
                        <a:pt x="16434" y="20429"/>
                        <a:pt x="17830" y="20266"/>
                        <a:pt x="19215" y="20046"/>
                      </a:cubicBezTo>
                      <a:cubicBezTo>
                        <a:pt x="19762" y="19959"/>
                        <a:pt x="20211" y="19434"/>
                        <a:pt x="20338" y="18731"/>
                      </a:cubicBezTo>
                      <a:cubicBezTo>
                        <a:pt x="21347" y="13181"/>
                        <a:pt x="21347" y="7553"/>
                        <a:pt x="20338" y="200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52" name="AutoShape 142"/>
                <p:cNvSpPr/>
                <p:nvPr/>
              </p:nvSpPr>
              <p:spPr bwMode="auto">
                <a:xfrm>
                  <a:off x="2944035" y="1783564"/>
                  <a:ext cx="43656" cy="428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7200"/>
                      </a:moveTo>
                      <a:cubicBezTo>
                        <a:pt x="12779" y="7200"/>
                        <a:pt x="14399" y="8820"/>
                        <a:pt x="14399" y="10800"/>
                      </a:cubicBezTo>
                      <a:cubicBezTo>
                        <a:pt x="14399" y="12779"/>
                        <a:pt x="12779" y="14400"/>
                        <a:pt x="10800" y="14400"/>
                      </a:cubicBezTo>
                      <a:cubicBezTo>
                        <a:pt x="8820" y="14400"/>
                        <a:pt x="7199" y="12779"/>
                        <a:pt x="7199" y="10800"/>
                      </a:cubicBezTo>
                      <a:cubicBezTo>
                        <a:pt x="7199" y="8820"/>
                        <a:pt x="8820" y="7200"/>
                        <a:pt x="10800" y="7200"/>
                      </a:cubicBezTo>
                      <a:moveTo>
                        <a:pt x="10800" y="21599"/>
                      </a:move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53" name="AutoShape 143"/>
                <p:cNvSpPr/>
                <p:nvPr/>
              </p:nvSpPr>
              <p:spPr bwMode="auto">
                <a:xfrm>
                  <a:off x="2929748" y="1971676"/>
                  <a:ext cx="57945" cy="150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54" name="AutoShape 144"/>
                <p:cNvSpPr/>
                <p:nvPr/>
              </p:nvSpPr>
              <p:spPr bwMode="auto">
                <a:xfrm>
                  <a:off x="2944031" y="1928021"/>
                  <a:ext cx="58739" cy="150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55" name="AutoShape 145"/>
                <p:cNvSpPr/>
                <p:nvPr/>
              </p:nvSpPr>
              <p:spPr bwMode="auto">
                <a:xfrm>
                  <a:off x="2944028" y="1885145"/>
                  <a:ext cx="58738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56" name="AutoShape 146"/>
                <p:cNvSpPr/>
                <p:nvPr/>
              </p:nvSpPr>
              <p:spPr bwMode="auto">
                <a:xfrm>
                  <a:off x="2697957" y="1826419"/>
                  <a:ext cx="86519" cy="61118"/>
                </a:xfrm>
                <a:custGeom>
                  <a:avLst/>
                  <a:gdLst>
                    <a:gd name="T0" fmla="+- 0 10822 44"/>
                    <a:gd name="T1" fmla="*/ T0 w 21556"/>
                    <a:gd name="T2" fmla="+- 0 10826 53"/>
                    <a:gd name="T3" fmla="*/ 10826 h 21547"/>
                    <a:gd name="T4" fmla="+- 0 10822 44"/>
                    <a:gd name="T5" fmla="*/ T4 w 21556"/>
                    <a:gd name="T6" fmla="+- 0 10826 53"/>
                    <a:gd name="T7" fmla="*/ 10826 h 21547"/>
                    <a:gd name="T8" fmla="+- 0 10822 44"/>
                    <a:gd name="T9" fmla="*/ T8 w 21556"/>
                    <a:gd name="T10" fmla="+- 0 10826 53"/>
                    <a:gd name="T11" fmla="*/ 10826 h 21547"/>
                    <a:gd name="T12" fmla="+- 0 10822 44"/>
                    <a:gd name="T13" fmla="*/ T12 w 21556"/>
                    <a:gd name="T14" fmla="+- 0 10826 53"/>
                    <a:gd name="T15" fmla="*/ 10826 h 2154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56" h="21547">
                      <a:moveTo>
                        <a:pt x="19751" y="2"/>
                      </a:moveTo>
                      <a:lnTo>
                        <a:pt x="3200" y="1845"/>
                      </a:lnTo>
                      <a:cubicBezTo>
                        <a:pt x="2215" y="2010"/>
                        <a:pt x="1272" y="3284"/>
                        <a:pt x="1106" y="4676"/>
                      </a:cubicBezTo>
                      <a:lnTo>
                        <a:pt x="1" y="18986"/>
                      </a:lnTo>
                      <a:cubicBezTo>
                        <a:pt x="-44" y="20398"/>
                        <a:pt x="724" y="21547"/>
                        <a:pt x="1712" y="21547"/>
                      </a:cubicBezTo>
                      <a:cubicBezTo>
                        <a:pt x="2698" y="21547"/>
                        <a:pt x="3542" y="20398"/>
                        <a:pt x="3582" y="18978"/>
                      </a:cubicBezTo>
                      <a:lnTo>
                        <a:pt x="4185" y="9251"/>
                      </a:lnTo>
                      <a:cubicBezTo>
                        <a:pt x="4319" y="7849"/>
                        <a:pt x="5235" y="6592"/>
                        <a:pt x="6220" y="6447"/>
                      </a:cubicBezTo>
                      <a:lnTo>
                        <a:pt x="19751" y="5128"/>
                      </a:lnTo>
                      <a:cubicBezTo>
                        <a:pt x="20743" y="5078"/>
                        <a:pt x="21556" y="3884"/>
                        <a:pt x="21556" y="2467"/>
                      </a:cubicBezTo>
                      <a:cubicBezTo>
                        <a:pt x="21556" y="1055"/>
                        <a:pt x="20743" y="-53"/>
                        <a:pt x="1975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ym typeface="Gill Sans" charset="0"/>
                  </a:endParaRPr>
                </a:p>
              </p:txBody>
            </p:sp>
          </p:grpSp>
        </p:grpSp>
        <p:grpSp>
          <p:nvGrpSpPr>
            <p:cNvPr id="14" name="Group 5"/>
            <p:cNvGrpSpPr/>
            <p:nvPr/>
          </p:nvGrpSpPr>
          <p:grpSpPr>
            <a:xfrm>
              <a:off x="887" y="6201"/>
              <a:ext cx="1190" cy="1190"/>
              <a:chOff x="1399366" y="4049666"/>
              <a:chExt cx="755703" cy="75570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99366" y="4049666"/>
                <a:ext cx="755703" cy="75570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rgbClr val="15A1C8">
                  <a:shade val="50000"/>
                </a:srgbClr>
              </a:lnRef>
              <a:fillRef idx="1">
                <a:srgbClr val="15A1C8"/>
              </a:fillRef>
              <a:effectRef idx="0">
                <a:srgbClr val="15A1C8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44"/>
              <p:cNvGrpSpPr/>
              <p:nvPr/>
            </p:nvGrpSpPr>
            <p:grpSpPr>
              <a:xfrm>
                <a:off x="1584614" y="4265814"/>
                <a:ext cx="384412" cy="323405"/>
                <a:chOff x="5368132" y="2625725"/>
                <a:chExt cx="465138" cy="391319"/>
              </a:xfrm>
              <a:solidFill>
                <a:srgbClr val="FCFCFC"/>
              </a:solidFill>
            </p:grpSpPr>
            <p:sp>
              <p:nvSpPr>
                <p:cNvPr id="18" name="AutoShape 120"/>
                <p:cNvSpPr/>
                <p:nvPr/>
              </p:nvSpPr>
              <p:spPr bwMode="auto">
                <a:xfrm>
                  <a:off x="5484813" y="2727325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9" name="AutoShape 121"/>
                <p:cNvSpPr/>
                <p:nvPr/>
              </p:nvSpPr>
              <p:spPr bwMode="auto">
                <a:xfrm>
                  <a:off x="5542757" y="2785269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48" name="AutoShape 122"/>
                <p:cNvSpPr/>
                <p:nvPr/>
              </p:nvSpPr>
              <p:spPr bwMode="auto">
                <a:xfrm>
                  <a:off x="5368132" y="2625725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20" name="Group 6"/>
            <p:cNvGrpSpPr/>
            <p:nvPr/>
          </p:nvGrpSpPr>
          <p:grpSpPr>
            <a:xfrm>
              <a:off x="16974" y="2474"/>
              <a:ext cx="1190" cy="1190"/>
              <a:chOff x="10036930" y="1591241"/>
              <a:chExt cx="755703" cy="755703"/>
            </a:xfrm>
          </p:grpSpPr>
          <p:sp>
            <p:nvSpPr>
              <p:cNvPr id="21" name="Oval 18"/>
              <p:cNvSpPr/>
              <p:nvPr/>
            </p:nvSpPr>
            <p:spPr>
              <a:xfrm>
                <a:off x="10036930" y="1591241"/>
                <a:ext cx="755703" cy="75570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rgbClr val="15A1C8">
                  <a:shade val="50000"/>
                </a:srgbClr>
              </a:lnRef>
              <a:fillRef idx="1">
                <a:srgbClr val="15A1C8"/>
              </a:fillRef>
              <a:effectRef idx="0">
                <a:srgbClr val="15A1C8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AutoShape 59"/>
              <p:cNvSpPr/>
              <p:nvPr/>
            </p:nvSpPr>
            <p:spPr bwMode="auto">
              <a:xfrm>
                <a:off x="10186990" y="1777215"/>
                <a:ext cx="384412" cy="383755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ym typeface="Gill Sans" charset="0"/>
                </a:endParaRPr>
              </a:p>
            </p:txBody>
          </p:sp>
        </p:grpSp>
        <p:grpSp>
          <p:nvGrpSpPr>
            <p:cNvPr id="23" name="Group 7"/>
            <p:cNvGrpSpPr/>
            <p:nvPr/>
          </p:nvGrpSpPr>
          <p:grpSpPr>
            <a:xfrm>
              <a:off x="16919" y="6394"/>
              <a:ext cx="1190" cy="1190"/>
              <a:chOff x="10036930" y="4049666"/>
              <a:chExt cx="755703" cy="755703"/>
            </a:xfrm>
          </p:grpSpPr>
          <p:sp>
            <p:nvSpPr>
              <p:cNvPr id="24" name="Oval 17"/>
              <p:cNvSpPr/>
              <p:nvPr/>
            </p:nvSpPr>
            <p:spPr>
              <a:xfrm>
                <a:off x="10036930" y="4049666"/>
                <a:ext cx="755703" cy="7557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5A1C8">
                  <a:shade val="50000"/>
                </a:srgbClr>
              </a:lnRef>
              <a:fillRef idx="1">
                <a:srgbClr val="15A1C8"/>
              </a:fillRef>
              <a:effectRef idx="0">
                <a:srgbClr val="15A1C8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0223296" y="4259376"/>
                <a:ext cx="383745" cy="383755"/>
                <a:chOff x="7287430" y="2577307"/>
                <a:chExt cx="464333" cy="464344"/>
              </a:xfrm>
              <a:solidFill>
                <a:srgbClr val="FCFCFC"/>
              </a:solidFill>
            </p:grpSpPr>
            <p:sp>
              <p:nvSpPr>
                <p:cNvPr id="25" name="AutoShape 56"/>
                <p:cNvSpPr/>
                <p:nvPr/>
              </p:nvSpPr>
              <p:spPr bwMode="auto">
                <a:xfrm>
                  <a:off x="7287430" y="2577307"/>
                  <a:ext cx="145256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7316"/>
                      </a:moveTo>
                      <a:cubicBezTo>
                        <a:pt x="16954" y="7352"/>
                        <a:pt x="16923" y="7387"/>
                        <a:pt x="16883" y="7423"/>
                      </a:cubicBezTo>
                      <a:cubicBezTo>
                        <a:pt x="16677" y="7601"/>
                        <a:pt x="16414" y="7770"/>
                        <a:pt x="16066" y="7920"/>
                      </a:cubicBezTo>
                      <a:cubicBezTo>
                        <a:pt x="16057" y="7924"/>
                        <a:pt x="16044" y="7927"/>
                        <a:pt x="16038" y="7931"/>
                      </a:cubicBezTo>
                      <a:cubicBezTo>
                        <a:pt x="15662" y="8092"/>
                        <a:pt x="15214" y="8234"/>
                        <a:pt x="14705" y="8354"/>
                      </a:cubicBezTo>
                      <a:cubicBezTo>
                        <a:pt x="14697" y="8357"/>
                        <a:pt x="14692" y="8358"/>
                        <a:pt x="14686" y="8359"/>
                      </a:cubicBezTo>
                      <a:cubicBezTo>
                        <a:pt x="14163" y="8482"/>
                        <a:pt x="13584" y="8581"/>
                        <a:pt x="12960" y="8649"/>
                      </a:cubicBezTo>
                      <a:cubicBezTo>
                        <a:pt x="12279" y="8726"/>
                        <a:pt x="11560" y="8774"/>
                        <a:pt x="10800" y="8774"/>
                      </a:cubicBezTo>
                      <a:cubicBezTo>
                        <a:pt x="10037" y="8774"/>
                        <a:pt x="9318" y="8726"/>
                        <a:pt x="8640" y="8649"/>
                      </a:cubicBezTo>
                      <a:cubicBezTo>
                        <a:pt x="8016" y="8581"/>
                        <a:pt x="7435" y="8482"/>
                        <a:pt x="6914" y="8359"/>
                      </a:cubicBezTo>
                      <a:cubicBezTo>
                        <a:pt x="6908" y="8358"/>
                        <a:pt x="6901" y="8357"/>
                        <a:pt x="6893" y="8354"/>
                      </a:cubicBezTo>
                      <a:cubicBezTo>
                        <a:pt x="6385" y="8234"/>
                        <a:pt x="5937" y="8092"/>
                        <a:pt x="5562" y="7931"/>
                      </a:cubicBezTo>
                      <a:cubicBezTo>
                        <a:pt x="5553" y="7927"/>
                        <a:pt x="5541" y="7924"/>
                        <a:pt x="5531" y="7920"/>
                      </a:cubicBezTo>
                      <a:cubicBezTo>
                        <a:pt x="5184" y="7770"/>
                        <a:pt x="4921" y="7601"/>
                        <a:pt x="4715" y="7423"/>
                      </a:cubicBezTo>
                      <a:cubicBezTo>
                        <a:pt x="4676" y="7387"/>
                        <a:pt x="4644" y="7352"/>
                        <a:pt x="4612" y="7316"/>
                      </a:cubicBezTo>
                      <a:cubicBezTo>
                        <a:pt x="4437" y="7136"/>
                        <a:pt x="4320" y="6947"/>
                        <a:pt x="4320" y="6750"/>
                      </a:cubicBezTo>
                      <a:cubicBezTo>
                        <a:pt x="4320" y="6550"/>
                        <a:pt x="4437" y="6362"/>
                        <a:pt x="4612" y="6181"/>
                      </a:cubicBezTo>
                      <a:cubicBezTo>
                        <a:pt x="4644" y="6146"/>
                        <a:pt x="4676" y="6110"/>
                        <a:pt x="4715" y="6076"/>
                      </a:cubicBezTo>
                      <a:cubicBezTo>
                        <a:pt x="4921" y="5898"/>
                        <a:pt x="5184" y="5729"/>
                        <a:pt x="5531" y="5577"/>
                      </a:cubicBezTo>
                      <a:cubicBezTo>
                        <a:pt x="5541" y="5574"/>
                        <a:pt x="5553" y="5571"/>
                        <a:pt x="5562" y="5567"/>
                      </a:cubicBezTo>
                      <a:cubicBezTo>
                        <a:pt x="5937" y="5407"/>
                        <a:pt x="6385" y="5264"/>
                        <a:pt x="6893" y="5144"/>
                      </a:cubicBezTo>
                      <a:cubicBezTo>
                        <a:pt x="6901" y="5142"/>
                        <a:pt x="6908" y="5140"/>
                        <a:pt x="6914" y="5138"/>
                      </a:cubicBezTo>
                      <a:cubicBezTo>
                        <a:pt x="7435" y="5017"/>
                        <a:pt x="8016" y="4918"/>
                        <a:pt x="8640" y="4848"/>
                      </a:cubicBezTo>
                      <a:cubicBezTo>
                        <a:pt x="9318" y="4773"/>
                        <a:pt x="10037" y="4725"/>
                        <a:pt x="10800" y="4725"/>
                      </a:cubicBezTo>
                      <a:cubicBezTo>
                        <a:pt x="11560" y="4725"/>
                        <a:pt x="12279" y="4773"/>
                        <a:pt x="12960" y="4848"/>
                      </a:cubicBezTo>
                      <a:cubicBezTo>
                        <a:pt x="13584" y="4918"/>
                        <a:pt x="14163" y="5017"/>
                        <a:pt x="14686" y="5138"/>
                      </a:cubicBezTo>
                      <a:cubicBezTo>
                        <a:pt x="14692" y="5140"/>
                        <a:pt x="14697" y="5142"/>
                        <a:pt x="14705" y="5144"/>
                      </a:cubicBezTo>
                      <a:cubicBezTo>
                        <a:pt x="15214" y="5264"/>
                        <a:pt x="15662" y="5407"/>
                        <a:pt x="16038" y="5567"/>
                      </a:cubicBezTo>
                      <a:cubicBezTo>
                        <a:pt x="16044" y="5571"/>
                        <a:pt x="16057" y="5574"/>
                        <a:pt x="16066" y="5577"/>
                      </a:cubicBezTo>
                      <a:cubicBezTo>
                        <a:pt x="16414" y="5729"/>
                        <a:pt x="16677" y="5898"/>
                        <a:pt x="16883" y="6076"/>
                      </a:cubicBezTo>
                      <a:cubicBezTo>
                        <a:pt x="16923" y="6110"/>
                        <a:pt x="16954" y="6146"/>
                        <a:pt x="16988" y="6181"/>
                      </a:cubicBezTo>
                      <a:cubicBezTo>
                        <a:pt x="17161" y="6362"/>
                        <a:pt x="17280" y="6550"/>
                        <a:pt x="17280" y="6750"/>
                      </a:cubicBezTo>
                      <a:cubicBezTo>
                        <a:pt x="17280" y="6947"/>
                        <a:pt x="17161" y="7136"/>
                        <a:pt x="16988" y="73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0056"/>
                      </a:lnTo>
                      <a:cubicBezTo>
                        <a:pt x="9338" y="10101"/>
                        <a:pt x="10059" y="10124"/>
                        <a:pt x="10800" y="10124"/>
                      </a:cubicBezTo>
                      <a:cubicBezTo>
                        <a:pt x="11541" y="10124"/>
                        <a:pt x="12262" y="10101"/>
                        <a:pt x="12960" y="10056"/>
                      </a:cubicBezTo>
                      <a:cubicBezTo>
                        <a:pt x="12960" y="100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3442"/>
                      </a:lnTo>
                      <a:cubicBezTo>
                        <a:pt x="12262" y="3398"/>
                        <a:pt x="11541" y="3375"/>
                        <a:pt x="10800" y="3375"/>
                      </a:cubicBezTo>
                      <a:cubicBezTo>
                        <a:pt x="10059" y="3375"/>
                        <a:pt x="9338" y="3398"/>
                        <a:pt x="8640" y="3442"/>
                      </a:cubicBezTo>
                      <a:cubicBezTo>
                        <a:pt x="8640" y="3442"/>
                        <a:pt x="8640" y="2025"/>
                        <a:pt x="8640" y="2025"/>
                      </a:cubicBezTo>
                      <a:close/>
                      <a:moveTo>
                        <a:pt x="17280" y="40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4064"/>
                      </a:lnTo>
                      <a:cubicBezTo>
                        <a:pt x="1710" y="4681"/>
                        <a:pt x="0" y="5649"/>
                        <a:pt x="0" y="6750"/>
                      </a:cubicBezTo>
                      <a:cubicBezTo>
                        <a:pt x="0" y="7850"/>
                        <a:pt x="1710" y="8818"/>
                        <a:pt x="4320" y="94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9434"/>
                      </a:lnTo>
                      <a:cubicBezTo>
                        <a:pt x="19889" y="8818"/>
                        <a:pt x="21600" y="7850"/>
                        <a:pt x="21600" y="6750"/>
                      </a:cubicBezTo>
                      <a:cubicBezTo>
                        <a:pt x="21600" y="5649"/>
                        <a:pt x="19889" y="4681"/>
                        <a:pt x="17280" y="40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26" name="AutoShape 57"/>
                <p:cNvSpPr/>
                <p:nvPr/>
              </p:nvSpPr>
              <p:spPr bwMode="auto">
                <a:xfrm>
                  <a:off x="7606507" y="2577307"/>
                  <a:ext cx="145256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7316"/>
                      </a:moveTo>
                      <a:cubicBezTo>
                        <a:pt x="16954" y="7352"/>
                        <a:pt x="16923" y="7387"/>
                        <a:pt x="16883" y="7423"/>
                      </a:cubicBezTo>
                      <a:cubicBezTo>
                        <a:pt x="16677" y="7601"/>
                        <a:pt x="16414" y="7770"/>
                        <a:pt x="16066" y="7920"/>
                      </a:cubicBezTo>
                      <a:cubicBezTo>
                        <a:pt x="16057" y="7924"/>
                        <a:pt x="16044" y="7927"/>
                        <a:pt x="16038" y="7931"/>
                      </a:cubicBezTo>
                      <a:cubicBezTo>
                        <a:pt x="15662" y="8092"/>
                        <a:pt x="15214" y="8234"/>
                        <a:pt x="14705" y="8354"/>
                      </a:cubicBezTo>
                      <a:cubicBezTo>
                        <a:pt x="14697" y="8357"/>
                        <a:pt x="14692" y="8358"/>
                        <a:pt x="14686" y="8359"/>
                      </a:cubicBezTo>
                      <a:cubicBezTo>
                        <a:pt x="14163" y="8482"/>
                        <a:pt x="13584" y="8581"/>
                        <a:pt x="12960" y="8649"/>
                      </a:cubicBezTo>
                      <a:cubicBezTo>
                        <a:pt x="12279" y="8726"/>
                        <a:pt x="11560" y="8774"/>
                        <a:pt x="10800" y="8774"/>
                      </a:cubicBezTo>
                      <a:cubicBezTo>
                        <a:pt x="10037" y="8774"/>
                        <a:pt x="9318" y="8726"/>
                        <a:pt x="8640" y="8649"/>
                      </a:cubicBezTo>
                      <a:cubicBezTo>
                        <a:pt x="8016" y="8581"/>
                        <a:pt x="7435" y="8482"/>
                        <a:pt x="6914" y="8359"/>
                      </a:cubicBezTo>
                      <a:cubicBezTo>
                        <a:pt x="6908" y="8358"/>
                        <a:pt x="6901" y="8357"/>
                        <a:pt x="6893" y="8354"/>
                      </a:cubicBezTo>
                      <a:cubicBezTo>
                        <a:pt x="6385" y="8234"/>
                        <a:pt x="5937" y="8092"/>
                        <a:pt x="5562" y="7931"/>
                      </a:cubicBezTo>
                      <a:cubicBezTo>
                        <a:pt x="5553" y="7927"/>
                        <a:pt x="5541" y="7924"/>
                        <a:pt x="5531" y="7920"/>
                      </a:cubicBezTo>
                      <a:cubicBezTo>
                        <a:pt x="5184" y="7770"/>
                        <a:pt x="4921" y="7601"/>
                        <a:pt x="4715" y="7423"/>
                      </a:cubicBezTo>
                      <a:cubicBezTo>
                        <a:pt x="4676" y="7387"/>
                        <a:pt x="4644" y="7352"/>
                        <a:pt x="4612" y="7316"/>
                      </a:cubicBezTo>
                      <a:cubicBezTo>
                        <a:pt x="4437" y="7136"/>
                        <a:pt x="4320" y="6947"/>
                        <a:pt x="4320" y="6750"/>
                      </a:cubicBezTo>
                      <a:cubicBezTo>
                        <a:pt x="4320" y="6550"/>
                        <a:pt x="4437" y="6362"/>
                        <a:pt x="4612" y="6181"/>
                      </a:cubicBezTo>
                      <a:cubicBezTo>
                        <a:pt x="4644" y="6146"/>
                        <a:pt x="4676" y="6110"/>
                        <a:pt x="4715" y="6076"/>
                      </a:cubicBezTo>
                      <a:cubicBezTo>
                        <a:pt x="4921" y="5898"/>
                        <a:pt x="5184" y="5729"/>
                        <a:pt x="5531" y="5577"/>
                      </a:cubicBezTo>
                      <a:cubicBezTo>
                        <a:pt x="5541" y="5574"/>
                        <a:pt x="5553" y="5571"/>
                        <a:pt x="5562" y="5567"/>
                      </a:cubicBezTo>
                      <a:cubicBezTo>
                        <a:pt x="5937" y="5407"/>
                        <a:pt x="6385" y="5264"/>
                        <a:pt x="6893" y="5144"/>
                      </a:cubicBezTo>
                      <a:cubicBezTo>
                        <a:pt x="6901" y="5142"/>
                        <a:pt x="6908" y="5140"/>
                        <a:pt x="6914" y="5138"/>
                      </a:cubicBezTo>
                      <a:cubicBezTo>
                        <a:pt x="7435" y="5017"/>
                        <a:pt x="8016" y="4918"/>
                        <a:pt x="8640" y="4848"/>
                      </a:cubicBezTo>
                      <a:cubicBezTo>
                        <a:pt x="9318" y="4773"/>
                        <a:pt x="10037" y="4725"/>
                        <a:pt x="10800" y="4725"/>
                      </a:cubicBezTo>
                      <a:cubicBezTo>
                        <a:pt x="11560" y="4725"/>
                        <a:pt x="12279" y="4773"/>
                        <a:pt x="12960" y="4848"/>
                      </a:cubicBezTo>
                      <a:cubicBezTo>
                        <a:pt x="13584" y="4918"/>
                        <a:pt x="14163" y="5017"/>
                        <a:pt x="14686" y="5138"/>
                      </a:cubicBezTo>
                      <a:cubicBezTo>
                        <a:pt x="14692" y="5140"/>
                        <a:pt x="14697" y="5142"/>
                        <a:pt x="14705" y="5144"/>
                      </a:cubicBezTo>
                      <a:cubicBezTo>
                        <a:pt x="15214" y="5264"/>
                        <a:pt x="15662" y="5407"/>
                        <a:pt x="16038" y="5567"/>
                      </a:cubicBezTo>
                      <a:cubicBezTo>
                        <a:pt x="16044" y="5571"/>
                        <a:pt x="16057" y="5574"/>
                        <a:pt x="16066" y="5577"/>
                      </a:cubicBezTo>
                      <a:cubicBezTo>
                        <a:pt x="16414" y="5729"/>
                        <a:pt x="16677" y="5898"/>
                        <a:pt x="16883" y="6076"/>
                      </a:cubicBezTo>
                      <a:cubicBezTo>
                        <a:pt x="16923" y="6110"/>
                        <a:pt x="16954" y="6146"/>
                        <a:pt x="16988" y="6181"/>
                      </a:cubicBezTo>
                      <a:cubicBezTo>
                        <a:pt x="17161" y="6362"/>
                        <a:pt x="17280" y="6550"/>
                        <a:pt x="17280" y="6750"/>
                      </a:cubicBezTo>
                      <a:cubicBezTo>
                        <a:pt x="17280" y="6947"/>
                        <a:pt x="17161" y="7136"/>
                        <a:pt x="16988" y="73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0056"/>
                      </a:lnTo>
                      <a:cubicBezTo>
                        <a:pt x="9338" y="10101"/>
                        <a:pt x="10059" y="10124"/>
                        <a:pt x="10800" y="10124"/>
                      </a:cubicBezTo>
                      <a:cubicBezTo>
                        <a:pt x="11541" y="10124"/>
                        <a:pt x="12262" y="10101"/>
                        <a:pt x="12960" y="10056"/>
                      </a:cubicBezTo>
                      <a:cubicBezTo>
                        <a:pt x="12960" y="100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3442"/>
                      </a:lnTo>
                      <a:cubicBezTo>
                        <a:pt x="12262" y="3398"/>
                        <a:pt x="11541" y="3375"/>
                        <a:pt x="10800" y="3375"/>
                      </a:cubicBezTo>
                      <a:cubicBezTo>
                        <a:pt x="10059" y="3375"/>
                        <a:pt x="9338" y="3398"/>
                        <a:pt x="8640" y="3442"/>
                      </a:cubicBezTo>
                      <a:cubicBezTo>
                        <a:pt x="8640" y="3442"/>
                        <a:pt x="8640" y="2025"/>
                        <a:pt x="8640" y="2025"/>
                      </a:cubicBezTo>
                      <a:close/>
                      <a:moveTo>
                        <a:pt x="17280" y="40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4064"/>
                      </a:lnTo>
                      <a:cubicBezTo>
                        <a:pt x="1710" y="4681"/>
                        <a:pt x="0" y="5649"/>
                        <a:pt x="0" y="6750"/>
                      </a:cubicBezTo>
                      <a:cubicBezTo>
                        <a:pt x="0" y="7850"/>
                        <a:pt x="1710" y="8818"/>
                        <a:pt x="4320" y="94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9434"/>
                      </a:lnTo>
                      <a:cubicBezTo>
                        <a:pt x="19889" y="8818"/>
                        <a:pt x="21600" y="7850"/>
                        <a:pt x="21600" y="6750"/>
                      </a:cubicBezTo>
                      <a:cubicBezTo>
                        <a:pt x="21600" y="5649"/>
                        <a:pt x="19889" y="4681"/>
                        <a:pt x="17280" y="40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27" name="AutoShape 58"/>
                <p:cNvSpPr/>
                <p:nvPr/>
              </p:nvSpPr>
              <p:spPr bwMode="auto">
                <a:xfrm>
                  <a:off x="7446962" y="2577307"/>
                  <a:ext cx="145257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15416"/>
                      </a:moveTo>
                      <a:cubicBezTo>
                        <a:pt x="16954" y="15452"/>
                        <a:pt x="16923" y="15487"/>
                        <a:pt x="16883" y="15523"/>
                      </a:cubicBezTo>
                      <a:cubicBezTo>
                        <a:pt x="16677" y="15701"/>
                        <a:pt x="16414" y="15870"/>
                        <a:pt x="16066" y="16020"/>
                      </a:cubicBezTo>
                      <a:cubicBezTo>
                        <a:pt x="16057" y="16024"/>
                        <a:pt x="16044" y="16027"/>
                        <a:pt x="16038" y="16031"/>
                      </a:cubicBezTo>
                      <a:cubicBezTo>
                        <a:pt x="15662" y="16192"/>
                        <a:pt x="15214" y="16334"/>
                        <a:pt x="14705" y="16454"/>
                      </a:cubicBezTo>
                      <a:cubicBezTo>
                        <a:pt x="14697" y="16457"/>
                        <a:pt x="14692" y="16458"/>
                        <a:pt x="14686" y="16459"/>
                      </a:cubicBezTo>
                      <a:cubicBezTo>
                        <a:pt x="14163" y="16582"/>
                        <a:pt x="13584" y="16681"/>
                        <a:pt x="12960" y="16749"/>
                      </a:cubicBezTo>
                      <a:cubicBezTo>
                        <a:pt x="12279" y="16826"/>
                        <a:pt x="11560" y="16875"/>
                        <a:pt x="10800" y="16875"/>
                      </a:cubicBezTo>
                      <a:cubicBezTo>
                        <a:pt x="10037" y="16875"/>
                        <a:pt x="9318" y="16826"/>
                        <a:pt x="8640" y="16749"/>
                      </a:cubicBezTo>
                      <a:cubicBezTo>
                        <a:pt x="8016" y="16681"/>
                        <a:pt x="7435" y="16582"/>
                        <a:pt x="6914" y="16459"/>
                      </a:cubicBezTo>
                      <a:cubicBezTo>
                        <a:pt x="6908" y="16458"/>
                        <a:pt x="6901" y="16457"/>
                        <a:pt x="6893" y="16454"/>
                      </a:cubicBezTo>
                      <a:cubicBezTo>
                        <a:pt x="6385" y="16334"/>
                        <a:pt x="5937" y="16192"/>
                        <a:pt x="5562" y="16031"/>
                      </a:cubicBezTo>
                      <a:cubicBezTo>
                        <a:pt x="5553" y="16027"/>
                        <a:pt x="5541" y="16024"/>
                        <a:pt x="5531" y="16020"/>
                      </a:cubicBezTo>
                      <a:cubicBezTo>
                        <a:pt x="5184" y="15870"/>
                        <a:pt x="4921" y="15701"/>
                        <a:pt x="4715" y="15523"/>
                      </a:cubicBezTo>
                      <a:cubicBezTo>
                        <a:pt x="4676" y="15487"/>
                        <a:pt x="4644" y="15452"/>
                        <a:pt x="4612" y="15416"/>
                      </a:cubicBezTo>
                      <a:cubicBezTo>
                        <a:pt x="4437" y="15236"/>
                        <a:pt x="4320" y="15047"/>
                        <a:pt x="4320" y="14850"/>
                      </a:cubicBezTo>
                      <a:cubicBezTo>
                        <a:pt x="4320" y="14650"/>
                        <a:pt x="4437" y="14462"/>
                        <a:pt x="4612" y="14281"/>
                      </a:cubicBezTo>
                      <a:cubicBezTo>
                        <a:pt x="4644" y="14246"/>
                        <a:pt x="4676" y="14210"/>
                        <a:pt x="4715" y="14176"/>
                      </a:cubicBezTo>
                      <a:cubicBezTo>
                        <a:pt x="4921" y="13998"/>
                        <a:pt x="5184" y="13829"/>
                        <a:pt x="5531" y="13677"/>
                      </a:cubicBezTo>
                      <a:cubicBezTo>
                        <a:pt x="5541" y="13674"/>
                        <a:pt x="5553" y="13671"/>
                        <a:pt x="5562" y="13667"/>
                      </a:cubicBezTo>
                      <a:cubicBezTo>
                        <a:pt x="5937" y="13507"/>
                        <a:pt x="6385" y="13364"/>
                        <a:pt x="6893" y="13244"/>
                      </a:cubicBezTo>
                      <a:cubicBezTo>
                        <a:pt x="6901" y="13242"/>
                        <a:pt x="6908" y="13240"/>
                        <a:pt x="6914" y="13238"/>
                      </a:cubicBezTo>
                      <a:cubicBezTo>
                        <a:pt x="7435" y="13117"/>
                        <a:pt x="8016" y="13018"/>
                        <a:pt x="8640" y="12948"/>
                      </a:cubicBezTo>
                      <a:cubicBezTo>
                        <a:pt x="9318" y="12873"/>
                        <a:pt x="10037" y="12825"/>
                        <a:pt x="10800" y="12825"/>
                      </a:cubicBezTo>
                      <a:cubicBezTo>
                        <a:pt x="11560" y="12825"/>
                        <a:pt x="12279" y="12873"/>
                        <a:pt x="12960" y="12948"/>
                      </a:cubicBezTo>
                      <a:cubicBezTo>
                        <a:pt x="13584" y="13018"/>
                        <a:pt x="14163" y="13117"/>
                        <a:pt x="14686" y="13238"/>
                      </a:cubicBezTo>
                      <a:cubicBezTo>
                        <a:pt x="14692" y="13240"/>
                        <a:pt x="14697" y="13242"/>
                        <a:pt x="14705" y="13244"/>
                      </a:cubicBezTo>
                      <a:cubicBezTo>
                        <a:pt x="15214" y="13364"/>
                        <a:pt x="15662" y="13507"/>
                        <a:pt x="16038" y="13667"/>
                      </a:cubicBezTo>
                      <a:cubicBezTo>
                        <a:pt x="16044" y="13671"/>
                        <a:pt x="16057" y="13674"/>
                        <a:pt x="16066" y="13677"/>
                      </a:cubicBezTo>
                      <a:cubicBezTo>
                        <a:pt x="16414" y="13829"/>
                        <a:pt x="16677" y="13998"/>
                        <a:pt x="16883" y="14176"/>
                      </a:cubicBezTo>
                      <a:cubicBezTo>
                        <a:pt x="16923" y="14210"/>
                        <a:pt x="16954" y="14246"/>
                        <a:pt x="16988" y="14281"/>
                      </a:cubicBezTo>
                      <a:cubicBezTo>
                        <a:pt x="17161" y="14462"/>
                        <a:pt x="17280" y="14650"/>
                        <a:pt x="17280" y="14850"/>
                      </a:cubicBezTo>
                      <a:cubicBezTo>
                        <a:pt x="17280" y="15047"/>
                        <a:pt x="17161" y="15236"/>
                        <a:pt x="16988" y="154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8156"/>
                      </a:lnTo>
                      <a:cubicBezTo>
                        <a:pt x="9338" y="18201"/>
                        <a:pt x="10059" y="18225"/>
                        <a:pt x="10800" y="18225"/>
                      </a:cubicBezTo>
                      <a:cubicBezTo>
                        <a:pt x="11541" y="18225"/>
                        <a:pt x="12262" y="18201"/>
                        <a:pt x="12960" y="18156"/>
                      </a:cubicBezTo>
                      <a:cubicBezTo>
                        <a:pt x="12960" y="181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11542"/>
                      </a:lnTo>
                      <a:cubicBezTo>
                        <a:pt x="12262" y="11498"/>
                        <a:pt x="11541" y="11475"/>
                        <a:pt x="10800" y="11475"/>
                      </a:cubicBezTo>
                      <a:cubicBezTo>
                        <a:pt x="10059" y="11475"/>
                        <a:pt x="9338" y="11498"/>
                        <a:pt x="8640" y="11542"/>
                      </a:cubicBezTo>
                      <a:cubicBezTo>
                        <a:pt x="8640" y="11542"/>
                        <a:pt x="8640" y="2025"/>
                        <a:pt x="8640" y="2025"/>
                      </a:cubicBezTo>
                      <a:close/>
                      <a:moveTo>
                        <a:pt x="17280" y="121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12164"/>
                      </a:lnTo>
                      <a:cubicBezTo>
                        <a:pt x="1710" y="12781"/>
                        <a:pt x="0" y="13749"/>
                        <a:pt x="0" y="14850"/>
                      </a:cubicBezTo>
                      <a:cubicBezTo>
                        <a:pt x="0" y="15950"/>
                        <a:pt x="1710" y="16918"/>
                        <a:pt x="4320" y="175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17534"/>
                      </a:lnTo>
                      <a:cubicBezTo>
                        <a:pt x="19889" y="16918"/>
                        <a:pt x="21600" y="15950"/>
                        <a:pt x="21600" y="14850"/>
                      </a:cubicBezTo>
                      <a:cubicBezTo>
                        <a:pt x="21600" y="13749"/>
                        <a:pt x="19889" y="12781"/>
                        <a:pt x="17280" y="121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915035" y="2828925"/>
            <a:ext cx="2559685" cy="10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lvl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dirty="0">
                <a:solidFill>
                  <a:prstClr val="black"/>
                </a:solidFill>
                <a:latin typeface="字体管家棉花糖" panose="00020600040101010101" charset="-122"/>
                <a:ea typeface="字体管家棉花糖" panose="00020600040101010101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689850" y="2828925"/>
            <a:ext cx="2559685" cy="10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lvl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dirty="0">
                <a:solidFill>
                  <a:prstClr val="black"/>
                </a:solidFill>
                <a:latin typeface="字体管家棉花糖" panose="00020600040101010101" charset="-122"/>
                <a:ea typeface="字体管家棉花糖" panose="00020600040101010101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14730" y="4969510"/>
            <a:ext cx="2559685" cy="10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lvl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dirty="0">
                <a:solidFill>
                  <a:prstClr val="black"/>
                </a:solidFill>
                <a:latin typeface="字体管家棉花糖" panose="00020600040101010101" charset="-122"/>
                <a:ea typeface="字体管家棉花糖" panose="00020600040101010101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635240" y="4969510"/>
            <a:ext cx="2559685" cy="10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lvl="0" algn="ju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dirty="0">
                <a:solidFill>
                  <a:prstClr val="black"/>
                </a:solidFill>
                <a:latin typeface="字体管家棉花糖" panose="00020600040101010101" charset="-122"/>
                <a:ea typeface="字体管家棉花糖" panose="00020600040101010101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1160" y="1633855"/>
            <a:ext cx="8140065" cy="4565188"/>
            <a:chOff x="3600" y="1637"/>
            <a:chExt cx="10080" cy="5653"/>
          </a:xfrm>
        </p:grpSpPr>
        <p:grpSp>
          <p:nvGrpSpPr>
            <p:cNvPr id="55" name="Group 54"/>
            <p:cNvGrpSpPr/>
            <p:nvPr/>
          </p:nvGrpSpPr>
          <p:grpSpPr>
            <a:xfrm>
              <a:off x="3600" y="1637"/>
              <a:ext cx="798" cy="5640"/>
              <a:chOff x="1040030" y="895350"/>
              <a:chExt cx="560170" cy="3006541"/>
            </a:xfrm>
          </p:grpSpPr>
          <p:sp>
            <p:nvSpPr>
              <p:cNvPr id="6" name="Freeform 7"/>
              <p:cNvSpPr/>
              <p:nvPr/>
            </p:nvSpPr>
            <p:spPr bwMode="auto">
              <a:xfrm>
                <a:off x="1040030" y="3543032"/>
                <a:ext cx="560170" cy="358859"/>
              </a:xfrm>
              <a:custGeom>
                <a:avLst/>
                <a:gdLst>
                  <a:gd name="T0" fmla="*/ 0 w 128"/>
                  <a:gd name="T1" fmla="*/ 82 h 82"/>
                  <a:gd name="T2" fmla="*/ 128 w 128"/>
                  <a:gd name="T3" fmla="*/ 82 h 82"/>
                  <a:gd name="T4" fmla="*/ 128 w 128"/>
                  <a:gd name="T5" fmla="*/ 0 h 82"/>
                  <a:gd name="T6" fmla="*/ 1 w 128"/>
                  <a:gd name="T7" fmla="*/ 33 h 82"/>
                  <a:gd name="T8" fmla="*/ 0 w 12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82">
                    <a:moveTo>
                      <a:pt x="0" y="82"/>
                    </a:moveTo>
                    <a:lnTo>
                      <a:pt x="128" y="82"/>
                    </a:lnTo>
                    <a:lnTo>
                      <a:pt x="128" y="0"/>
                    </a:lnTo>
                    <a:lnTo>
                      <a:pt x="1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1040030" y="3407364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" name="Freeform 9"/>
              <p:cNvSpPr/>
              <p:nvPr/>
            </p:nvSpPr>
            <p:spPr bwMode="auto">
              <a:xfrm>
                <a:off x="1040030" y="3284827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" name="Freeform 10"/>
              <p:cNvSpPr/>
              <p:nvPr/>
            </p:nvSpPr>
            <p:spPr bwMode="auto">
              <a:xfrm>
                <a:off x="1040030" y="3407364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" name="Freeform 11"/>
              <p:cNvSpPr/>
              <p:nvPr/>
            </p:nvSpPr>
            <p:spPr bwMode="auto">
              <a:xfrm>
                <a:off x="1040030" y="3284827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040030" y="3153536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19"/>
                      <a:pt x="8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1040030" y="3030999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1040030" y="2908463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1040030" y="2785926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1040030" y="2908463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1040030" y="2785926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1040030" y="2654635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1040030" y="2532098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1040030" y="2405186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1040030" y="2273896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1040030" y="2405186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1040030" y="2273896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1040030" y="2151359"/>
                <a:ext cx="560170" cy="223195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040030" y="2020069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19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1040030" y="1906284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1040030" y="1774995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1040030" y="1906284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Freeform 29"/>
              <p:cNvSpPr/>
              <p:nvPr/>
            </p:nvSpPr>
            <p:spPr bwMode="auto">
              <a:xfrm>
                <a:off x="1040030" y="1774995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040030" y="1652456"/>
                <a:ext cx="560170" cy="227569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2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1040030" y="1525543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1040030" y="1394253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1040030" y="1271716"/>
                <a:ext cx="560170" cy="223195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1040030" y="1394253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1040030" y="1271716"/>
                <a:ext cx="560170" cy="223195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1040030" y="1140425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1040030" y="1013513"/>
                <a:ext cx="560170" cy="231947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1040030" y="895350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1040030" y="895350"/>
                <a:ext cx="560170" cy="231947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7080" y="1637"/>
              <a:ext cx="798" cy="5640"/>
              <a:chOff x="4495800" y="1039411"/>
              <a:chExt cx="506630" cy="3581400"/>
            </a:xfrm>
          </p:grpSpPr>
          <p:sp>
            <p:nvSpPr>
              <p:cNvPr id="57" name="Freeform 7"/>
              <p:cNvSpPr/>
              <p:nvPr/>
            </p:nvSpPr>
            <p:spPr bwMode="auto">
              <a:xfrm>
                <a:off x="4495800" y="4193337"/>
                <a:ext cx="506630" cy="427474"/>
              </a:xfrm>
              <a:custGeom>
                <a:avLst/>
                <a:gdLst>
                  <a:gd name="T0" fmla="*/ 0 w 128"/>
                  <a:gd name="T1" fmla="*/ 82 h 82"/>
                  <a:gd name="T2" fmla="*/ 128 w 128"/>
                  <a:gd name="T3" fmla="*/ 82 h 82"/>
                  <a:gd name="T4" fmla="*/ 128 w 128"/>
                  <a:gd name="T5" fmla="*/ 0 h 82"/>
                  <a:gd name="T6" fmla="*/ 1 w 128"/>
                  <a:gd name="T7" fmla="*/ 33 h 82"/>
                  <a:gd name="T8" fmla="*/ 0 w 12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82">
                    <a:moveTo>
                      <a:pt x="0" y="82"/>
                    </a:moveTo>
                    <a:lnTo>
                      <a:pt x="128" y="82"/>
                    </a:lnTo>
                    <a:lnTo>
                      <a:pt x="128" y="0"/>
                    </a:lnTo>
                    <a:lnTo>
                      <a:pt x="1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8"/>
              <p:cNvSpPr/>
              <p:nvPr/>
            </p:nvSpPr>
            <p:spPr bwMode="auto">
              <a:xfrm>
                <a:off x="4495800" y="403172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9"/>
              <p:cNvSpPr/>
              <p:nvPr/>
            </p:nvSpPr>
            <p:spPr bwMode="auto">
              <a:xfrm>
                <a:off x="4495800" y="3885763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10"/>
              <p:cNvSpPr/>
              <p:nvPr/>
            </p:nvSpPr>
            <p:spPr bwMode="auto">
              <a:xfrm>
                <a:off x="4495800" y="403172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11"/>
              <p:cNvSpPr/>
              <p:nvPr/>
            </p:nvSpPr>
            <p:spPr bwMode="auto">
              <a:xfrm>
                <a:off x="4495800" y="3885763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4495800" y="3729368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19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4495800" y="3583402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14"/>
              <p:cNvSpPr/>
              <p:nvPr/>
            </p:nvSpPr>
            <p:spPr bwMode="auto">
              <a:xfrm>
                <a:off x="4495800" y="343743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15"/>
              <p:cNvSpPr/>
              <p:nvPr/>
            </p:nvSpPr>
            <p:spPr bwMode="auto">
              <a:xfrm>
                <a:off x="4495800" y="3291470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16"/>
              <p:cNvSpPr/>
              <p:nvPr/>
            </p:nvSpPr>
            <p:spPr bwMode="auto">
              <a:xfrm>
                <a:off x="4495800" y="343743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17"/>
              <p:cNvSpPr/>
              <p:nvPr/>
            </p:nvSpPr>
            <p:spPr bwMode="auto">
              <a:xfrm>
                <a:off x="4495800" y="3291470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18"/>
              <p:cNvSpPr/>
              <p:nvPr/>
            </p:nvSpPr>
            <p:spPr bwMode="auto">
              <a:xfrm>
                <a:off x="4495800" y="3135076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19"/>
              <p:cNvSpPr/>
              <p:nvPr/>
            </p:nvSpPr>
            <p:spPr bwMode="auto">
              <a:xfrm>
                <a:off x="4495800" y="2989110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20"/>
              <p:cNvSpPr/>
              <p:nvPr/>
            </p:nvSpPr>
            <p:spPr bwMode="auto">
              <a:xfrm>
                <a:off x="4495800" y="2837932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21"/>
              <p:cNvSpPr/>
              <p:nvPr/>
            </p:nvSpPr>
            <p:spPr bwMode="auto">
              <a:xfrm>
                <a:off x="4495800" y="268153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22"/>
              <p:cNvSpPr/>
              <p:nvPr/>
            </p:nvSpPr>
            <p:spPr bwMode="auto">
              <a:xfrm>
                <a:off x="4495800" y="2837932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23"/>
              <p:cNvSpPr/>
              <p:nvPr/>
            </p:nvSpPr>
            <p:spPr bwMode="auto">
              <a:xfrm>
                <a:off x="4495800" y="268153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4"/>
              <p:cNvSpPr/>
              <p:nvPr/>
            </p:nvSpPr>
            <p:spPr bwMode="auto">
              <a:xfrm>
                <a:off x="4495800" y="2535572"/>
                <a:ext cx="506630" cy="26587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5"/>
              <p:cNvSpPr/>
              <p:nvPr/>
            </p:nvSpPr>
            <p:spPr bwMode="auto">
              <a:xfrm>
                <a:off x="4495800" y="237917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19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4495800" y="2243638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27"/>
              <p:cNvSpPr/>
              <p:nvPr/>
            </p:nvSpPr>
            <p:spPr bwMode="auto">
              <a:xfrm>
                <a:off x="4495800" y="208724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28"/>
              <p:cNvSpPr/>
              <p:nvPr/>
            </p:nvSpPr>
            <p:spPr bwMode="auto">
              <a:xfrm>
                <a:off x="4495800" y="2243638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29"/>
              <p:cNvSpPr/>
              <p:nvPr/>
            </p:nvSpPr>
            <p:spPr bwMode="auto">
              <a:xfrm>
                <a:off x="4495800" y="208724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Freeform 30"/>
              <p:cNvSpPr/>
              <p:nvPr/>
            </p:nvSpPr>
            <p:spPr bwMode="auto">
              <a:xfrm>
                <a:off x="4495800" y="1941278"/>
                <a:ext cx="506630" cy="27108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2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31"/>
              <p:cNvSpPr/>
              <p:nvPr/>
            </p:nvSpPr>
            <p:spPr bwMode="auto">
              <a:xfrm>
                <a:off x="4495800" y="179009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2" name="Freeform 32"/>
              <p:cNvSpPr/>
              <p:nvPr/>
            </p:nvSpPr>
            <p:spPr bwMode="auto">
              <a:xfrm>
                <a:off x="4495800" y="1633706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33"/>
              <p:cNvSpPr/>
              <p:nvPr/>
            </p:nvSpPr>
            <p:spPr bwMode="auto">
              <a:xfrm>
                <a:off x="4495800" y="1487739"/>
                <a:ext cx="506630" cy="26587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34"/>
              <p:cNvSpPr/>
              <p:nvPr/>
            </p:nvSpPr>
            <p:spPr bwMode="auto">
              <a:xfrm>
                <a:off x="4495800" y="1633706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35"/>
              <p:cNvSpPr/>
              <p:nvPr/>
            </p:nvSpPr>
            <p:spPr bwMode="auto">
              <a:xfrm>
                <a:off x="4495800" y="1487739"/>
                <a:ext cx="506630" cy="26587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6" name="Freeform 36"/>
              <p:cNvSpPr/>
              <p:nvPr/>
            </p:nvSpPr>
            <p:spPr bwMode="auto">
              <a:xfrm>
                <a:off x="4495800" y="1331345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37"/>
              <p:cNvSpPr/>
              <p:nvPr/>
            </p:nvSpPr>
            <p:spPr bwMode="auto">
              <a:xfrm>
                <a:off x="4495800" y="118016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8" name="Freeform 38"/>
              <p:cNvSpPr/>
              <p:nvPr/>
            </p:nvSpPr>
            <p:spPr bwMode="auto">
              <a:xfrm>
                <a:off x="4495800" y="1039411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9" name="Freeform 40"/>
              <p:cNvSpPr/>
              <p:nvPr/>
            </p:nvSpPr>
            <p:spPr bwMode="auto">
              <a:xfrm>
                <a:off x="4495800" y="1039411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10560" y="1637"/>
              <a:ext cx="799" cy="5640"/>
              <a:chOff x="6705600" y="1039411"/>
              <a:chExt cx="507210" cy="3581400"/>
            </a:xfrm>
          </p:grpSpPr>
          <p:sp>
            <p:nvSpPr>
              <p:cNvPr id="91" name="Freeform 7"/>
              <p:cNvSpPr/>
              <p:nvPr/>
            </p:nvSpPr>
            <p:spPr bwMode="auto">
              <a:xfrm>
                <a:off x="6705600" y="4193337"/>
                <a:ext cx="506630" cy="427474"/>
              </a:xfrm>
              <a:custGeom>
                <a:avLst/>
                <a:gdLst>
                  <a:gd name="T0" fmla="*/ 0 w 128"/>
                  <a:gd name="T1" fmla="*/ 82 h 82"/>
                  <a:gd name="T2" fmla="*/ 128 w 128"/>
                  <a:gd name="T3" fmla="*/ 82 h 82"/>
                  <a:gd name="T4" fmla="*/ 128 w 128"/>
                  <a:gd name="T5" fmla="*/ 0 h 82"/>
                  <a:gd name="T6" fmla="*/ 1 w 128"/>
                  <a:gd name="T7" fmla="*/ 33 h 82"/>
                  <a:gd name="T8" fmla="*/ 0 w 12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82">
                    <a:moveTo>
                      <a:pt x="0" y="82"/>
                    </a:moveTo>
                    <a:lnTo>
                      <a:pt x="128" y="82"/>
                    </a:lnTo>
                    <a:lnTo>
                      <a:pt x="128" y="0"/>
                    </a:lnTo>
                    <a:lnTo>
                      <a:pt x="1" y="3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Freeform 8"/>
              <p:cNvSpPr/>
              <p:nvPr/>
            </p:nvSpPr>
            <p:spPr bwMode="auto">
              <a:xfrm>
                <a:off x="6705600" y="403172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9"/>
              <p:cNvSpPr/>
              <p:nvPr/>
            </p:nvSpPr>
            <p:spPr bwMode="auto">
              <a:xfrm>
                <a:off x="6705600" y="3885763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10"/>
              <p:cNvSpPr/>
              <p:nvPr/>
            </p:nvSpPr>
            <p:spPr bwMode="auto">
              <a:xfrm>
                <a:off x="6705600" y="403172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Freeform 11"/>
              <p:cNvSpPr/>
              <p:nvPr/>
            </p:nvSpPr>
            <p:spPr bwMode="auto">
              <a:xfrm>
                <a:off x="6705600" y="3885763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12"/>
              <p:cNvSpPr/>
              <p:nvPr/>
            </p:nvSpPr>
            <p:spPr bwMode="auto">
              <a:xfrm>
                <a:off x="6705600" y="3729368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19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13"/>
              <p:cNvSpPr/>
              <p:nvPr/>
            </p:nvSpPr>
            <p:spPr bwMode="auto">
              <a:xfrm>
                <a:off x="6705600" y="3583402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14"/>
              <p:cNvSpPr/>
              <p:nvPr/>
            </p:nvSpPr>
            <p:spPr bwMode="auto">
              <a:xfrm>
                <a:off x="6705600" y="343743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15"/>
              <p:cNvSpPr/>
              <p:nvPr/>
            </p:nvSpPr>
            <p:spPr bwMode="auto">
              <a:xfrm>
                <a:off x="6705600" y="3291470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16"/>
              <p:cNvSpPr/>
              <p:nvPr/>
            </p:nvSpPr>
            <p:spPr bwMode="auto">
              <a:xfrm>
                <a:off x="6705600" y="343743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17"/>
              <p:cNvSpPr/>
              <p:nvPr/>
            </p:nvSpPr>
            <p:spPr bwMode="auto">
              <a:xfrm>
                <a:off x="6705600" y="3291470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18"/>
              <p:cNvSpPr/>
              <p:nvPr/>
            </p:nvSpPr>
            <p:spPr bwMode="auto">
              <a:xfrm>
                <a:off x="6705600" y="3135076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19"/>
              <p:cNvSpPr/>
              <p:nvPr/>
            </p:nvSpPr>
            <p:spPr bwMode="auto">
              <a:xfrm>
                <a:off x="6705600" y="2989110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20"/>
              <p:cNvSpPr/>
              <p:nvPr/>
            </p:nvSpPr>
            <p:spPr bwMode="auto">
              <a:xfrm>
                <a:off x="6705600" y="2837932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21"/>
              <p:cNvSpPr/>
              <p:nvPr/>
            </p:nvSpPr>
            <p:spPr bwMode="auto">
              <a:xfrm>
                <a:off x="6705600" y="268153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22"/>
              <p:cNvSpPr/>
              <p:nvPr/>
            </p:nvSpPr>
            <p:spPr bwMode="auto">
              <a:xfrm>
                <a:off x="6705600" y="2837932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23"/>
              <p:cNvSpPr/>
              <p:nvPr/>
            </p:nvSpPr>
            <p:spPr bwMode="auto">
              <a:xfrm>
                <a:off x="6705600" y="268153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24"/>
              <p:cNvSpPr/>
              <p:nvPr/>
            </p:nvSpPr>
            <p:spPr bwMode="auto">
              <a:xfrm>
                <a:off x="6705600" y="2535572"/>
                <a:ext cx="506630" cy="26587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25"/>
              <p:cNvSpPr/>
              <p:nvPr/>
            </p:nvSpPr>
            <p:spPr bwMode="auto">
              <a:xfrm>
                <a:off x="6705600" y="2379179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19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26"/>
              <p:cNvSpPr/>
              <p:nvPr/>
            </p:nvSpPr>
            <p:spPr bwMode="auto">
              <a:xfrm>
                <a:off x="6705600" y="2243638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1" name="Freeform 27"/>
              <p:cNvSpPr/>
              <p:nvPr/>
            </p:nvSpPr>
            <p:spPr bwMode="auto">
              <a:xfrm>
                <a:off x="6705600" y="208724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rgbClr val="45C1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28"/>
              <p:cNvSpPr/>
              <p:nvPr/>
            </p:nvSpPr>
            <p:spPr bwMode="auto">
              <a:xfrm>
                <a:off x="6705600" y="2243638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29"/>
              <p:cNvSpPr/>
              <p:nvPr/>
            </p:nvSpPr>
            <p:spPr bwMode="auto">
              <a:xfrm>
                <a:off x="6705600" y="208724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" name="Freeform 30"/>
              <p:cNvSpPr/>
              <p:nvPr/>
            </p:nvSpPr>
            <p:spPr bwMode="auto">
              <a:xfrm>
                <a:off x="6705600" y="1941278"/>
                <a:ext cx="506630" cy="27108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2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Freeform 32"/>
              <p:cNvSpPr/>
              <p:nvPr/>
            </p:nvSpPr>
            <p:spPr bwMode="auto">
              <a:xfrm>
                <a:off x="6705600" y="1633706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7" name="Freeform 33"/>
              <p:cNvSpPr/>
              <p:nvPr/>
            </p:nvSpPr>
            <p:spPr bwMode="auto">
              <a:xfrm>
                <a:off x="6705600" y="1487739"/>
                <a:ext cx="506630" cy="26587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Freeform 34"/>
              <p:cNvSpPr/>
              <p:nvPr/>
            </p:nvSpPr>
            <p:spPr bwMode="auto">
              <a:xfrm>
                <a:off x="6705600" y="1633706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9" name="Freeform 35"/>
              <p:cNvSpPr/>
              <p:nvPr/>
            </p:nvSpPr>
            <p:spPr bwMode="auto">
              <a:xfrm>
                <a:off x="6705600" y="1487739"/>
                <a:ext cx="506630" cy="265871"/>
              </a:xfrm>
              <a:custGeom>
                <a:avLst/>
                <a:gdLst>
                  <a:gd name="T0" fmla="*/ 82 w 82"/>
                  <a:gd name="T1" fmla="*/ 12 h 33"/>
                  <a:gd name="T2" fmla="*/ 82 w 82"/>
                  <a:gd name="T3" fmla="*/ 0 h 33"/>
                  <a:gd name="T4" fmla="*/ 1 w 82"/>
                  <a:gd name="T5" fmla="*/ 21 h 33"/>
                  <a:gd name="T6" fmla="*/ 0 w 82"/>
                  <a:gd name="T7" fmla="*/ 33 h 33"/>
                  <a:gd name="T8" fmla="*/ 82 w 82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3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Freeform 36"/>
              <p:cNvSpPr/>
              <p:nvPr/>
            </p:nvSpPr>
            <p:spPr bwMode="auto">
              <a:xfrm>
                <a:off x="6705600" y="1331345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1" name="Freeform 37"/>
              <p:cNvSpPr/>
              <p:nvPr/>
            </p:nvSpPr>
            <p:spPr bwMode="auto">
              <a:xfrm>
                <a:off x="6705600" y="1180167"/>
                <a:ext cx="506630" cy="276296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Freeform 38"/>
              <p:cNvSpPr/>
              <p:nvPr/>
            </p:nvSpPr>
            <p:spPr bwMode="auto">
              <a:xfrm>
                <a:off x="6705600" y="1039411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Freeform 40"/>
              <p:cNvSpPr/>
              <p:nvPr/>
            </p:nvSpPr>
            <p:spPr bwMode="auto">
              <a:xfrm>
                <a:off x="6705600" y="1039411"/>
                <a:ext cx="506630" cy="276296"/>
              </a:xfrm>
              <a:custGeom>
                <a:avLst/>
                <a:gdLst>
                  <a:gd name="T0" fmla="*/ 82 w 82"/>
                  <a:gd name="T1" fmla="*/ 12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8"/>
                      <a:pt x="55" y="19"/>
                      <a:pt x="82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31"/>
              <p:cNvSpPr/>
              <p:nvPr/>
            </p:nvSpPr>
            <p:spPr bwMode="auto">
              <a:xfrm>
                <a:off x="6706099" y="1789870"/>
                <a:ext cx="506711" cy="243662"/>
              </a:xfrm>
              <a:custGeom>
                <a:avLst/>
                <a:gdLst>
                  <a:gd name="T0" fmla="*/ 82 w 82"/>
                  <a:gd name="T1" fmla="*/ 13 h 34"/>
                  <a:gd name="T2" fmla="*/ 82 w 82"/>
                  <a:gd name="T3" fmla="*/ 0 h 34"/>
                  <a:gd name="T4" fmla="*/ 1 w 82"/>
                  <a:gd name="T5" fmla="*/ 22 h 34"/>
                  <a:gd name="T6" fmla="*/ 0 w 82"/>
                  <a:gd name="T7" fmla="*/ 34 h 34"/>
                  <a:gd name="T8" fmla="*/ 82 w 82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">
                    <a:moveTo>
                      <a:pt x="82" y="13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1" y="29"/>
                      <a:pt x="55" y="20"/>
                      <a:pt x="82" y="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61" name="Freeform 5"/>
            <p:cNvSpPr/>
            <p:nvPr/>
          </p:nvSpPr>
          <p:spPr bwMode="auto">
            <a:xfrm>
              <a:off x="4518" y="4997"/>
              <a:ext cx="2202" cy="2267"/>
            </a:xfrm>
            <a:custGeom>
              <a:avLst/>
              <a:gdLst>
                <a:gd name="T0" fmla="*/ 0 w 169"/>
                <a:gd name="T1" fmla="*/ 119 h 243"/>
                <a:gd name="T2" fmla="*/ 16 w 169"/>
                <a:gd name="T3" fmla="*/ 103 h 243"/>
                <a:gd name="T4" fmla="*/ 16 w 169"/>
                <a:gd name="T5" fmla="*/ 5 h 243"/>
                <a:gd name="T6" fmla="*/ 21 w 169"/>
                <a:gd name="T7" fmla="*/ 0 h 243"/>
                <a:gd name="T8" fmla="*/ 164 w 169"/>
                <a:gd name="T9" fmla="*/ 0 h 243"/>
                <a:gd name="T10" fmla="*/ 169 w 169"/>
                <a:gd name="T11" fmla="*/ 5 h 243"/>
                <a:gd name="T12" fmla="*/ 169 w 169"/>
                <a:gd name="T13" fmla="*/ 238 h 243"/>
                <a:gd name="T14" fmla="*/ 164 w 169"/>
                <a:gd name="T15" fmla="*/ 243 h 243"/>
                <a:gd name="T16" fmla="*/ 21 w 169"/>
                <a:gd name="T17" fmla="*/ 243 h 243"/>
                <a:gd name="T18" fmla="*/ 16 w 169"/>
                <a:gd name="T19" fmla="*/ 238 h 243"/>
                <a:gd name="T20" fmla="*/ 16 w 169"/>
                <a:gd name="T21" fmla="*/ 136 h 243"/>
                <a:gd name="T22" fmla="*/ 0 w 169"/>
                <a:gd name="T23" fmla="*/ 1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243">
                  <a:moveTo>
                    <a:pt x="0" y="119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169" y="241"/>
                    <a:pt x="167" y="243"/>
                    <a:pt x="164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18" y="243"/>
                    <a:pt x="16" y="241"/>
                    <a:pt x="16" y="238"/>
                  </a:cubicBezTo>
                  <a:cubicBezTo>
                    <a:pt x="16" y="136"/>
                    <a:pt x="16" y="136"/>
                    <a:pt x="16" y="136"/>
                  </a:cubicBezTo>
                  <a:lnTo>
                    <a:pt x="0" y="119"/>
                  </a:lnTo>
                  <a:close/>
                </a:path>
              </a:pathLst>
            </a:custGeom>
            <a:noFill/>
            <a:ln>
              <a:solidFill>
                <a:srgbClr val="2E7E38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Text Box 10"/>
            <p:cNvSpPr txBox="1">
              <a:spLocks noChangeArrowheads="1"/>
            </p:cNvSpPr>
            <p:nvPr/>
          </p:nvSpPr>
          <p:spPr bwMode="auto">
            <a:xfrm>
              <a:off x="4758" y="4997"/>
              <a:ext cx="1920" cy="2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en-US" sz="2800" dirty="0" smtClean="0">
                  <a:solidFill>
                    <a:srgbClr val="2E7E38"/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55%</a:t>
              </a:r>
            </a:p>
            <a:p>
              <a:pPr defTabSz="1087755"/>
              <a:endParaRPr lang="en-US" sz="900" b="1" dirty="0" smtClean="0">
                <a:solidFill>
                  <a:srgbClr val="45C1A4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  <a:p>
              <a:pPr defTabSz="1087755"/>
              <a:r>
                <a:rPr lang="zh-CN" altLang="zh-CN" sz="16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添加文字添加文字文字添加添加文字添加文字文字添加</a:t>
              </a:r>
              <a:endParaRPr lang="zh-CN" altLang="zh-CN" sz="1600" dirty="0" smtClean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cs typeface="Open Sans" panose="020B0606030504020204" pitchFamily="34" charset="0"/>
                <a:sym typeface="+mn-ea"/>
              </a:endParaRPr>
            </a:p>
          </p:txBody>
        </p:sp>
        <p:sp>
          <p:nvSpPr>
            <p:cNvPr id="164" name="Freeform 5"/>
            <p:cNvSpPr/>
            <p:nvPr/>
          </p:nvSpPr>
          <p:spPr bwMode="auto">
            <a:xfrm>
              <a:off x="7998" y="5023"/>
              <a:ext cx="2202" cy="2267"/>
            </a:xfrm>
            <a:custGeom>
              <a:avLst/>
              <a:gdLst>
                <a:gd name="T0" fmla="*/ 0 w 169"/>
                <a:gd name="T1" fmla="*/ 119 h 243"/>
                <a:gd name="T2" fmla="*/ 16 w 169"/>
                <a:gd name="T3" fmla="*/ 103 h 243"/>
                <a:gd name="T4" fmla="*/ 16 w 169"/>
                <a:gd name="T5" fmla="*/ 5 h 243"/>
                <a:gd name="T6" fmla="*/ 21 w 169"/>
                <a:gd name="T7" fmla="*/ 0 h 243"/>
                <a:gd name="T8" fmla="*/ 164 w 169"/>
                <a:gd name="T9" fmla="*/ 0 h 243"/>
                <a:gd name="T10" fmla="*/ 169 w 169"/>
                <a:gd name="T11" fmla="*/ 5 h 243"/>
                <a:gd name="T12" fmla="*/ 169 w 169"/>
                <a:gd name="T13" fmla="*/ 238 h 243"/>
                <a:gd name="T14" fmla="*/ 164 w 169"/>
                <a:gd name="T15" fmla="*/ 243 h 243"/>
                <a:gd name="T16" fmla="*/ 21 w 169"/>
                <a:gd name="T17" fmla="*/ 243 h 243"/>
                <a:gd name="T18" fmla="*/ 16 w 169"/>
                <a:gd name="T19" fmla="*/ 238 h 243"/>
                <a:gd name="T20" fmla="*/ 16 w 169"/>
                <a:gd name="T21" fmla="*/ 136 h 243"/>
                <a:gd name="T22" fmla="*/ 0 w 169"/>
                <a:gd name="T23" fmla="*/ 1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243">
                  <a:moveTo>
                    <a:pt x="0" y="119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169" y="241"/>
                    <a:pt x="167" y="243"/>
                    <a:pt x="164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18" y="243"/>
                    <a:pt x="16" y="241"/>
                    <a:pt x="16" y="238"/>
                  </a:cubicBezTo>
                  <a:cubicBezTo>
                    <a:pt x="16" y="136"/>
                    <a:pt x="16" y="136"/>
                    <a:pt x="16" y="136"/>
                  </a:cubicBezTo>
                  <a:lnTo>
                    <a:pt x="0" y="11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50000"/>
                    </a:schemeClr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5" name="Text Box 10"/>
            <p:cNvSpPr txBox="1">
              <a:spLocks noChangeArrowheads="1"/>
            </p:cNvSpPr>
            <p:nvPr/>
          </p:nvSpPr>
          <p:spPr bwMode="auto">
            <a:xfrm>
              <a:off x="8238" y="5023"/>
              <a:ext cx="1920" cy="21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20%</a:t>
              </a:r>
              <a:endParaRPr lang="en-US" sz="28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 Light" pitchFamily="34" charset="0"/>
              </a:endParaRPr>
            </a:p>
            <a:p>
              <a:pPr defTabSz="1087755"/>
              <a:endParaRPr lang="zh-CN" altLang="zh-CN" sz="1600">
                <a:solidFill>
                  <a:schemeClr val="bg1">
                    <a:lumMod val="6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  <a:p>
              <a:pPr defTabSz="1087755"/>
              <a:r>
                <a:rPr lang="zh-CN" altLang="zh-CN" sz="1600">
                  <a:solidFill>
                    <a:schemeClr val="bg1">
                      <a:lumMod val="6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添加文字添加文字文字添加添加文字添加文字文字添加</a:t>
              </a:r>
              <a:endParaRPr lang="zh-CN" altLang="zh-CN" sz="1600" dirty="0" smtClean="0">
                <a:solidFill>
                  <a:schemeClr val="bg1">
                    <a:lumMod val="6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Open Sans" panose="020B0606030504020204" pitchFamily="34" charset="0"/>
                <a:sym typeface="+mn-ea"/>
              </a:endParaRPr>
            </a:p>
          </p:txBody>
        </p:sp>
        <p:sp>
          <p:nvSpPr>
            <p:cNvPr id="166" name="Freeform 5"/>
            <p:cNvSpPr/>
            <p:nvPr/>
          </p:nvSpPr>
          <p:spPr bwMode="auto">
            <a:xfrm>
              <a:off x="11478" y="5010"/>
              <a:ext cx="2202" cy="2267"/>
            </a:xfrm>
            <a:custGeom>
              <a:avLst/>
              <a:gdLst>
                <a:gd name="T0" fmla="*/ 0 w 169"/>
                <a:gd name="T1" fmla="*/ 119 h 243"/>
                <a:gd name="T2" fmla="*/ 16 w 169"/>
                <a:gd name="T3" fmla="*/ 103 h 243"/>
                <a:gd name="T4" fmla="*/ 16 w 169"/>
                <a:gd name="T5" fmla="*/ 5 h 243"/>
                <a:gd name="T6" fmla="*/ 21 w 169"/>
                <a:gd name="T7" fmla="*/ 0 h 243"/>
                <a:gd name="T8" fmla="*/ 164 w 169"/>
                <a:gd name="T9" fmla="*/ 0 h 243"/>
                <a:gd name="T10" fmla="*/ 169 w 169"/>
                <a:gd name="T11" fmla="*/ 5 h 243"/>
                <a:gd name="T12" fmla="*/ 169 w 169"/>
                <a:gd name="T13" fmla="*/ 238 h 243"/>
                <a:gd name="T14" fmla="*/ 164 w 169"/>
                <a:gd name="T15" fmla="*/ 243 h 243"/>
                <a:gd name="T16" fmla="*/ 21 w 169"/>
                <a:gd name="T17" fmla="*/ 243 h 243"/>
                <a:gd name="T18" fmla="*/ 16 w 169"/>
                <a:gd name="T19" fmla="*/ 238 h 243"/>
                <a:gd name="T20" fmla="*/ 16 w 169"/>
                <a:gd name="T21" fmla="*/ 136 h 243"/>
                <a:gd name="T22" fmla="*/ 0 w 169"/>
                <a:gd name="T23" fmla="*/ 1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243">
                  <a:moveTo>
                    <a:pt x="0" y="119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1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169" y="241"/>
                    <a:pt x="167" y="243"/>
                    <a:pt x="164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18" y="243"/>
                    <a:pt x="16" y="241"/>
                    <a:pt x="16" y="238"/>
                  </a:cubicBezTo>
                  <a:cubicBezTo>
                    <a:pt x="16" y="136"/>
                    <a:pt x="16" y="136"/>
                    <a:pt x="16" y="136"/>
                  </a:cubicBezTo>
                  <a:lnTo>
                    <a:pt x="0" y="119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Text Box 10"/>
            <p:cNvSpPr txBox="1">
              <a:spLocks noChangeArrowheads="1"/>
            </p:cNvSpPr>
            <p:nvPr/>
          </p:nvSpPr>
          <p:spPr bwMode="auto">
            <a:xfrm>
              <a:off x="11718" y="5010"/>
              <a:ext cx="1920" cy="2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80%</a:t>
              </a:r>
            </a:p>
            <a:p>
              <a:pPr defTabSz="1087755"/>
              <a:endParaRPr lang="en-US" sz="900" b="1" dirty="0" smtClean="0">
                <a:solidFill>
                  <a:srgbClr val="45C1A4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  <a:p>
              <a:pPr defTabSz="1087755"/>
              <a:r>
                <a:rPr lang="zh-CN" altLang="zh-CN" sz="1600">
                  <a:solidFill>
                    <a:schemeClr val="accent4">
                      <a:lumMod val="75000"/>
                    </a:schemeClr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添加文字添加文字文字添加添加文字添加文字文字添加</a:t>
              </a:r>
              <a:endParaRPr lang="zh-CN" altLang="zh-CN" sz="1600" dirty="0" smtClean="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41" name="图片 40" descr="f840fcf99964247a73e0d4aba59271d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690" y="3044190"/>
            <a:ext cx="2179320" cy="32581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12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1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51056" y="1657350"/>
            <a:ext cx="8206075" cy="4496435"/>
            <a:chOff x="1243" y="1438"/>
            <a:chExt cx="16314" cy="8939"/>
          </a:xfrm>
        </p:grpSpPr>
        <p:grpSp>
          <p:nvGrpSpPr>
            <p:cNvPr id="14" name="组合 13"/>
            <p:cNvGrpSpPr/>
            <p:nvPr/>
          </p:nvGrpSpPr>
          <p:grpSpPr>
            <a:xfrm>
              <a:off x="4130" y="1438"/>
              <a:ext cx="10098" cy="8939"/>
              <a:chOff x="3727" y="537"/>
              <a:chExt cx="11167" cy="9885"/>
            </a:xfrm>
          </p:grpSpPr>
          <p:sp>
            <p:nvSpPr>
              <p:cNvPr id="15" name="矩形 14"/>
              <p:cNvSpPr/>
              <p:nvPr>
                <p:custDataLst>
                  <p:tags r:id="rId1"/>
                </p:custDataLst>
              </p:nvPr>
            </p:nvSpPr>
            <p:spPr>
              <a:xfrm>
                <a:off x="7574" y="537"/>
                <a:ext cx="3492" cy="3292"/>
              </a:xfrm>
              <a:prstGeom prst="rect">
                <a:avLst/>
              </a:prstGeom>
              <a:blipFill dpi="0"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308" b="-54728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>
                <p:custDataLst>
                  <p:tags r:id="rId2"/>
                </p:custDataLst>
              </p:nvPr>
            </p:nvSpPr>
            <p:spPr>
              <a:xfrm>
                <a:off x="7574" y="3910"/>
                <a:ext cx="3492" cy="320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lvl="0" algn="ctr"/>
                <a:r>
                  <a:rPr lang="zh-CN" altLang="zh-CN" sz="1600">
                    <a:solidFill>
                      <a:schemeClr val="bg1"/>
                    </a:solidFill>
                    <a:latin typeface="字体管家棉花糖" panose="00020600040101010101" charset="-122"/>
                    <a:ea typeface="字体管家棉花糖" panose="00020600040101010101" charset="-122"/>
                    <a:sym typeface="+mn-ea"/>
                  </a:rPr>
                  <a:t>添加文字添加文字添加文字添加文字添加文字添加文字加文字添</a:t>
                </a:r>
                <a:endParaRPr lang="zh-CN" altLang="zh-CN" sz="1600" dirty="0">
                  <a:solidFill>
                    <a:schemeClr val="bg1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j-cs"/>
                  <a:sym typeface="+mn-ea"/>
                </a:endParaRPr>
              </a:p>
            </p:txBody>
          </p:sp>
          <p:sp>
            <p:nvSpPr>
              <p:cNvPr id="17" name="矩形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7600" y="7216"/>
                <a:ext cx="3492" cy="3206"/>
              </a:xfrm>
              <a:prstGeom prst="rect">
                <a:avLst/>
              </a:prstGeom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8087" t="-8722" r="-1822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>
                <p:custDataLst>
                  <p:tags r:id="rId4"/>
                </p:custDataLst>
              </p:nvPr>
            </p:nvSpPr>
            <p:spPr>
              <a:xfrm>
                <a:off x="11460" y="1200"/>
                <a:ext cx="2354" cy="2075"/>
              </a:xfrm>
              <a:prstGeom prst="rect">
                <a:avLst/>
              </a:prstGeom>
              <a:blipFill dpi="0"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263" b="-426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5036" y="1200"/>
                <a:ext cx="2354" cy="2075"/>
              </a:xfrm>
              <a:prstGeom prst="rect">
                <a:avLst/>
              </a:prstGeom>
              <a:blipFill dpi="0"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374" r="-137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3727" y="3456"/>
                <a:ext cx="3663" cy="3202"/>
              </a:xfrm>
              <a:prstGeom prst="rect">
                <a:avLst/>
              </a:prstGeom>
              <a:blipFill dpi="0"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412" r="-441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11232" y="3456"/>
                <a:ext cx="3663" cy="3202"/>
              </a:xfrm>
              <a:prstGeom prst="rect">
                <a:avLst/>
              </a:prstGeom>
              <a:blipFill dpi="0"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431" r="-443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>
                <p:custDataLst>
                  <p:tags r:id="rId8"/>
                </p:custDataLst>
              </p:nvPr>
            </p:nvSpPr>
            <p:spPr>
              <a:xfrm>
                <a:off x="11460" y="6877"/>
                <a:ext cx="2354" cy="2075"/>
              </a:xfrm>
              <a:prstGeom prst="rect">
                <a:avLst/>
              </a:prstGeom>
              <a:blipFill dpi="0" rotWithShape="1"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246" b="-224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>
                <p:custDataLst>
                  <p:tags r:id="rId9"/>
                </p:custDataLst>
              </p:nvPr>
            </p:nvSpPr>
            <p:spPr>
              <a:xfrm>
                <a:off x="5059" y="6838"/>
                <a:ext cx="2354" cy="2075"/>
              </a:xfrm>
              <a:prstGeom prst="rect">
                <a:avLst/>
              </a:prstGeom>
              <a:blipFill dpi="0"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39860" t="-49643" r="-71326" b="-5866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243" y="7477"/>
              <a:ext cx="3327" cy="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05" y="2240"/>
              <a:ext cx="3327" cy="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721" y="2038"/>
              <a:ext cx="3327" cy="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230" y="7477"/>
              <a:ext cx="3327" cy="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添加文字添加文字添加文字添加文字</a:t>
              </a:r>
              <a:r>
                <a:rPr lang="zh-CN" altLang="zh-CN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23315" y="4460875"/>
            <a:ext cx="1193800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272540" y="1673860"/>
            <a:ext cx="1193800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83780" y="1657350"/>
            <a:ext cx="1193800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607300" y="4462145"/>
            <a:ext cx="1193800" cy="3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</p:txBody>
      </p:sp>
      <p:pic>
        <p:nvPicPr>
          <p:cNvPr id="33" name="图片 32" descr="c2b694ed49633963eb320821e33c9b8c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01100" y="3562985"/>
            <a:ext cx="3153410" cy="29013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468120"/>
            <a:ext cx="6848475" cy="145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7200">
                <a:solidFill>
                  <a:srgbClr val="4984BA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谢谢观赏</a:t>
            </a:r>
          </a:p>
          <a:p>
            <a:pPr algn="ctr">
              <a:lnSpc>
                <a:spcPct val="80000"/>
              </a:lnSpc>
            </a:pPr>
            <a:r>
              <a:rPr lang="en-US" altLang="zh-CN" b="1" spc="180">
                <a:solidFill>
                  <a:srgbClr val="6FA068"/>
                </a:solidFill>
                <a:uFillTx/>
                <a:ea typeface="字体管家棉花糖" panose="00020600040101010101" charset="-122"/>
              </a:rPr>
              <a:t>THANK   YOU   FOR   WATCHING 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5695" y="3932555"/>
            <a:ext cx="4992370" cy="1050290"/>
            <a:chOff x="9586" y="4618"/>
            <a:chExt cx="7862" cy="165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828" y="4618"/>
              <a:ext cx="7620" cy="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点击此处添加标题</a:t>
              </a:r>
            </a:p>
            <a:p>
              <a:pPr algn="ctr"/>
              <a:r>
                <a:rPr lang="zh-CN" altLang="en-US" sz="2000" b="1" spc="300">
                  <a:solidFill>
                    <a:srgbClr val="2E7E38"/>
                  </a:solidFill>
                  <a:uFillTx/>
                  <a:ea typeface="字体管家天蝎座" panose="00020600040101010101" charset="-122"/>
                </a:rPr>
                <a:t>Click here to add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85255" y="5142230"/>
            <a:ext cx="4590415" cy="966470"/>
            <a:chOff x="10213" y="7678"/>
            <a:chExt cx="7229" cy="152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13" y="7739"/>
              <a:ext cx="3614" cy="661"/>
              <a:chOff x="10213" y="7634"/>
              <a:chExt cx="3614" cy="661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614" cy="661"/>
              <a:chOff x="10213" y="7634"/>
              <a:chExt cx="3614" cy="661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13" y="8540"/>
              <a:ext cx="3614" cy="661"/>
              <a:chOff x="10213" y="7634"/>
              <a:chExt cx="3614" cy="661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828" y="8479"/>
              <a:ext cx="3614" cy="661"/>
              <a:chOff x="10213" y="7634"/>
              <a:chExt cx="3614" cy="661"/>
            </a:xfrm>
          </p:grpSpPr>
          <p:sp>
            <p:nvSpPr>
              <p:cNvPr id="23" name="五角星 2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76045" y="2270125"/>
            <a:ext cx="1868170" cy="1868170"/>
            <a:chOff x="2079" y="3575"/>
            <a:chExt cx="2942" cy="2942"/>
          </a:xfrm>
        </p:grpSpPr>
        <p:sp>
          <p:nvSpPr>
            <p:cNvPr id="2" name="椭圆 1"/>
            <p:cNvSpPr/>
            <p:nvPr/>
          </p:nvSpPr>
          <p:spPr>
            <a:xfrm>
              <a:off x="2079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e689a756137afb02b5fabb1e554cfb18"/>
            <p:cNvPicPr>
              <a:picLocks noChangeAspect="1"/>
            </p:cNvPicPr>
            <p:nvPr/>
          </p:nvPicPr>
          <p:blipFill>
            <a:blip r:embed="rId5"/>
            <a:srcRect r="67331" b="63930"/>
            <a:stretch>
              <a:fillRect/>
            </a:stretch>
          </p:blipFill>
          <p:spPr>
            <a:xfrm>
              <a:off x="2317" y="3575"/>
              <a:ext cx="2395" cy="264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735705" y="2270125"/>
            <a:ext cx="1868170" cy="1868170"/>
            <a:chOff x="5773" y="3575"/>
            <a:chExt cx="2942" cy="2942"/>
          </a:xfrm>
        </p:grpSpPr>
        <p:sp>
          <p:nvSpPr>
            <p:cNvPr id="6" name="椭圆 5"/>
            <p:cNvSpPr/>
            <p:nvPr/>
          </p:nvSpPr>
          <p:spPr>
            <a:xfrm>
              <a:off x="5773" y="3575"/>
              <a:ext cx="2942" cy="2942"/>
            </a:xfrm>
            <a:prstGeom prst="ellipse">
              <a:avLst/>
            </a:prstGeom>
            <a:solidFill>
              <a:srgbClr val="FFE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e689a756137afb02b5fabb1e554cfb18"/>
            <p:cNvPicPr>
              <a:picLocks noChangeAspect="1"/>
            </p:cNvPicPr>
            <p:nvPr/>
          </p:nvPicPr>
          <p:blipFill>
            <a:blip r:embed="rId5"/>
            <a:srcRect l="69506" t="68756" r="3283" b="3561"/>
            <a:stretch>
              <a:fillRect/>
            </a:stretch>
          </p:blipFill>
          <p:spPr>
            <a:xfrm>
              <a:off x="6016" y="3994"/>
              <a:ext cx="2477" cy="252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095365" y="2270125"/>
            <a:ext cx="1868170" cy="1910080"/>
            <a:chOff x="9622" y="3575"/>
            <a:chExt cx="2942" cy="3008"/>
          </a:xfrm>
        </p:grpSpPr>
        <p:sp>
          <p:nvSpPr>
            <p:cNvPr id="15" name="椭圆 14"/>
            <p:cNvSpPr/>
            <p:nvPr/>
          </p:nvSpPr>
          <p:spPr>
            <a:xfrm>
              <a:off x="9622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e689a756137afb02b5fabb1e554cfb18"/>
            <p:cNvPicPr>
              <a:picLocks noChangeAspect="1"/>
            </p:cNvPicPr>
            <p:nvPr/>
          </p:nvPicPr>
          <p:blipFill>
            <a:blip r:embed="rId5"/>
            <a:srcRect l="70464" t="34670" r="592" b="29569"/>
            <a:stretch>
              <a:fillRect/>
            </a:stretch>
          </p:blipFill>
          <p:spPr>
            <a:xfrm>
              <a:off x="10007" y="3641"/>
              <a:ext cx="2381" cy="2942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8455025" y="2176145"/>
            <a:ext cx="1868170" cy="1962150"/>
            <a:chOff x="13228" y="3427"/>
            <a:chExt cx="2942" cy="3090"/>
          </a:xfrm>
        </p:grpSpPr>
        <p:sp>
          <p:nvSpPr>
            <p:cNvPr id="20" name="椭圆 19"/>
            <p:cNvSpPr/>
            <p:nvPr/>
          </p:nvSpPr>
          <p:spPr>
            <a:xfrm>
              <a:off x="13228" y="3575"/>
              <a:ext cx="2942" cy="2942"/>
            </a:xfrm>
            <a:prstGeom prst="ellipse">
              <a:avLst/>
            </a:prstGeom>
            <a:solidFill>
              <a:srgbClr val="FFE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e689a756137afb02b5fabb1e554cfb18"/>
            <p:cNvPicPr>
              <a:picLocks noChangeAspect="1"/>
            </p:cNvPicPr>
            <p:nvPr/>
          </p:nvPicPr>
          <p:blipFill>
            <a:blip r:embed="rId5"/>
            <a:srcRect l="68806" b="67064"/>
            <a:stretch>
              <a:fillRect/>
            </a:stretch>
          </p:blipFill>
          <p:spPr>
            <a:xfrm>
              <a:off x="13377" y="3427"/>
              <a:ext cx="2644" cy="2792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1205865" y="4278630"/>
            <a:ext cx="2162810" cy="191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88385" y="4306570"/>
            <a:ext cx="2162810" cy="191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48045" y="4278630"/>
            <a:ext cx="2162810" cy="191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07705" y="4278630"/>
            <a:ext cx="2162810" cy="191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21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22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13631" y="2390558"/>
            <a:ext cx="5879345" cy="3113153"/>
            <a:chOff x="5326" y="3676"/>
            <a:chExt cx="9259" cy="4903"/>
          </a:xfrm>
        </p:grpSpPr>
        <p:grpSp>
          <p:nvGrpSpPr>
            <p:cNvPr id="19" name="组合 18"/>
            <p:cNvGrpSpPr/>
            <p:nvPr>
              <p:custDataLst>
                <p:tags r:id="rId1"/>
              </p:custDataLst>
            </p:nvPr>
          </p:nvGrpSpPr>
          <p:grpSpPr>
            <a:xfrm>
              <a:off x="10347" y="3676"/>
              <a:ext cx="2012" cy="1262"/>
              <a:chOff x="4945771" y="2179712"/>
              <a:chExt cx="1400345" cy="878393"/>
            </a:xfrm>
          </p:grpSpPr>
          <p:sp>
            <p:nvSpPr>
              <p:cNvPr id="61" name="任意多边形 60"/>
              <p:cNvSpPr/>
              <p:nvPr>
                <p:custDataLst>
                  <p:tags r:id="rId17"/>
                </p:custDataLst>
              </p:nvPr>
            </p:nvSpPr>
            <p:spPr>
              <a:xfrm rot="20507589">
                <a:off x="4945771" y="2490752"/>
                <a:ext cx="1400345" cy="567353"/>
              </a:xfrm>
              <a:custGeom>
                <a:avLst/>
                <a:gdLst>
                  <a:gd name="connsiteX0" fmla="*/ 317683 w 1400345"/>
                  <a:gd name="connsiteY0" fmla="*/ 81752 h 567353"/>
                  <a:gd name="connsiteX1" fmla="*/ 322816 w 1400345"/>
                  <a:gd name="connsiteY1" fmla="*/ 495875 h 567353"/>
                  <a:gd name="connsiteX2" fmla="*/ 74279 w 1400345"/>
                  <a:gd name="connsiteY2" fmla="*/ 430277 h 567353"/>
                  <a:gd name="connsiteX3" fmla="*/ 69314 w 1400345"/>
                  <a:gd name="connsiteY3" fmla="*/ 151973 h 567353"/>
                  <a:gd name="connsiteX4" fmla="*/ 317683 w 1400345"/>
                  <a:gd name="connsiteY4" fmla="*/ 81752 h 567353"/>
                  <a:gd name="connsiteX5" fmla="*/ 1174072 w 1400345"/>
                  <a:gd name="connsiteY5" fmla="*/ 62263 h 567353"/>
                  <a:gd name="connsiteX6" fmla="*/ 1248834 w 1400345"/>
                  <a:gd name="connsiteY6" fmla="*/ 95765 h 567353"/>
                  <a:gd name="connsiteX7" fmla="*/ 1400122 w 1400345"/>
                  <a:gd name="connsiteY7" fmla="*/ 276187 h 567353"/>
                  <a:gd name="connsiteX8" fmla="*/ 894166 w 1400345"/>
                  <a:gd name="connsiteY8" fmla="*/ 563703 h 567353"/>
                  <a:gd name="connsiteX9" fmla="*/ 481632 w 1400345"/>
                  <a:gd name="connsiteY9" fmla="*/ 525251 h 567353"/>
                  <a:gd name="connsiteX10" fmla="*/ 469517 w 1400345"/>
                  <a:gd name="connsiteY10" fmla="*/ 45512 h 567353"/>
                  <a:gd name="connsiteX11" fmla="*/ 886600 w 1400345"/>
                  <a:gd name="connsiteY11" fmla="*/ 3149 h 567353"/>
                  <a:gd name="connsiteX12" fmla="*/ 1174072 w 1400345"/>
                  <a:gd name="connsiteY12" fmla="*/ 62263 h 5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345" h="567353">
                    <a:moveTo>
                      <a:pt x="317683" y="81752"/>
                    </a:moveTo>
                    <a:lnTo>
                      <a:pt x="322816" y="495875"/>
                    </a:lnTo>
                    <a:cubicBezTo>
                      <a:pt x="230404" y="505728"/>
                      <a:pt x="137378" y="481176"/>
                      <a:pt x="74279" y="430277"/>
                    </a:cubicBezTo>
                    <a:cubicBezTo>
                      <a:pt x="-22831" y="351942"/>
                      <a:pt x="-24968" y="232174"/>
                      <a:pt x="69314" y="151973"/>
                    </a:cubicBezTo>
                    <a:cubicBezTo>
                      <a:pt x="131104" y="99411"/>
                      <a:pt x="224244" y="73077"/>
                      <a:pt x="317683" y="81752"/>
                    </a:cubicBezTo>
                    <a:close/>
                    <a:moveTo>
                      <a:pt x="1174072" y="62263"/>
                    </a:moveTo>
                    <a:cubicBezTo>
                      <a:pt x="1201013" y="72422"/>
                      <a:pt x="1226022" y="83636"/>
                      <a:pt x="1248834" y="95765"/>
                    </a:cubicBezTo>
                    <a:cubicBezTo>
                      <a:pt x="1340081" y="144281"/>
                      <a:pt x="1396170" y="207431"/>
                      <a:pt x="1400122" y="276187"/>
                    </a:cubicBezTo>
                    <a:cubicBezTo>
                      <a:pt x="1408278" y="418140"/>
                      <a:pt x="1192082" y="540997"/>
                      <a:pt x="894166" y="563703"/>
                    </a:cubicBezTo>
                    <a:cubicBezTo>
                      <a:pt x="751335" y="574589"/>
                      <a:pt x="604912" y="560941"/>
                      <a:pt x="481632" y="525251"/>
                    </a:cubicBezTo>
                    <a:lnTo>
                      <a:pt x="469517" y="45512"/>
                    </a:lnTo>
                    <a:cubicBezTo>
                      <a:pt x="592889" y="7940"/>
                      <a:pt x="741214" y="-7126"/>
                      <a:pt x="886600" y="3149"/>
                    </a:cubicBezTo>
                    <a:cubicBezTo>
                      <a:pt x="995037" y="10814"/>
                      <a:pt x="1093249" y="31788"/>
                      <a:pt x="1174072" y="62263"/>
                    </a:cubicBezTo>
                    <a:close/>
                  </a:path>
                </a:pathLst>
              </a:custGeom>
              <a:solidFill>
                <a:srgbClr val="FEEF0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96000" tIns="0" rIns="0" bIns="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  <a:cs typeface="+mj-cs"/>
                    <a:sym typeface="Arial" panose="020B0604020202020204" pitchFamily="34" charset="0"/>
                  </a:rPr>
                  <a:t>文本</a:t>
                </a:r>
              </a:p>
            </p:txBody>
          </p:sp>
          <p:cxnSp>
            <p:nvCxnSpPr>
              <p:cNvPr id="66" name="直接箭头连接符 65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5065486" y="2179712"/>
                <a:ext cx="87085" cy="412700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sysDash"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>
              <p:custDataLst>
                <p:tags r:id="rId2"/>
              </p:custDataLst>
            </p:nvPr>
          </p:nvGrpSpPr>
          <p:grpSpPr>
            <a:xfrm>
              <a:off x="7740" y="4810"/>
              <a:ext cx="2012" cy="1288"/>
              <a:chOff x="3131731" y="2969237"/>
              <a:chExt cx="1400345" cy="896280"/>
            </a:xfrm>
          </p:grpSpPr>
          <p:sp>
            <p:nvSpPr>
              <p:cNvPr id="60" name="任意多边形 59"/>
              <p:cNvSpPr/>
              <p:nvPr>
                <p:custDataLst>
                  <p:tags r:id="rId15"/>
                </p:custDataLst>
              </p:nvPr>
            </p:nvSpPr>
            <p:spPr>
              <a:xfrm rot="20507589">
                <a:off x="3131731" y="3298164"/>
                <a:ext cx="1400345" cy="567353"/>
              </a:xfrm>
              <a:custGeom>
                <a:avLst/>
                <a:gdLst>
                  <a:gd name="connsiteX0" fmla="*/ 317683 w 1400345"/>
                  <a:gd name="connsiteY0" fmla="*/ 81752 h 567353"/>
                  <a:gd name="connsiteX1" fmla="*/ 322816 w 1400345"/>
                  <a:gd name="connsiteY1" fmla="*/ 495875 h 567353"/>
                  <a:gd name="connsiteX2" fmla="*/ 74279 w 1400345"/>
                  <a:gd name="connsiteY2" fmla="*/ 430277 h 567353"/>
                  <a:gd name="connsiteX3" fmla="*/ 69314 w 1400345"/>
                  <a:gd name="connsiteY3" fmla="*/ 151974 h 567353"/>
                  <a:gd name="connsiteX4" fmla="*/ 317683 w 1400345"/>
                  <a:gd name="connsiteY4" fmla="*/ 81752 h 567353"/>
                  <a:gd name="connsiteX5" fmla="*/ 1174072 w 1400345"/>
                  <a:gd name="connsiteY5" fmla="*/ 62263 h 567353"/>
                  <a:gd name="connsiteX6" fmla="*/ 1248834 w 1400345"/>
                  <a:gd name="connsiteY6" fmla="*/ 95765 h 567353"/>
                  <a:gd name="connsiteX7" fmla="*/ 1400122 w 1400345"/>
                  <a:gd name="connsiteY7" fmla="*/ 276187 h 567353"/>
                  <a:gd name="connsiteX8" fmla="*/ 894166 w 1400345"/>
                  <a:gd name="connsiteY8" fmla="*/ 563703 h 567353"/>
                  <a:gd name="connsiteX9" fmla="*/ 481632 w 1400345"/>
                  <a:gd name="connsiteY9" fmla="*/ 525251 h 567353"/>
                  <a:gd name="connsiteX10" fmla="*/ 469517 w 1400345"/>
                  <a:gd name="connsiteY10" fmla="*/ 45512 h 567353"/>
                  <a:gd name="connsiteX11" fmla="*/ 886600 w 1400345"/>
                  <a:gd name="connsiteY11" fmla="*/ 3149 h 567353"/>
                  <a:gd name="connsiteX12" fmla="*/ 1174072 w 1400345"/>
                  <a:gd name="connsiteY12" fmla="*/ 62263 h 5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345" h="567353">
                    <a:moveTo>
                      <a:pt x="317683" y="81752"/>
                    </a:moveTo>
                    <a:lnTo>
                      <a:pt x="322816" y="495875"/>
                    </a:lnTo>
                    <a:cubicBezTo>
                      <a:pt x="230404" y="505728"/>
                      <a:pt x="137378" y="481176"/>
                      <a:pt x="74279" y="430277"/>
                    </a:cubicBezTo>
                    <a:cubicBezTo>
                      <a:pt x="-22831" y="351942"/>
                      <a:pt x="-24968" y="232174"/>
                      <a:pt x="69314" y="151974"/>
                    </a:cubicBezTo>
                    <a:cubicBezTo>
                      <a:pt x="131104" y="99411"/>
                      <a:pt x="224244" y="73077"/>
                      <a:pt x="317683" y="81752"/>
                    </a:cubicBezTo>
                    <a:close/>
                    <a:moveTo>
                      <a:pt x="1174072" y="62263"/>
                    </a:moveTo>
                    <a:cubicBezTo>
                      <a:pt x="1201013" y="72422"/>
                      <a:pt x="1226022" y="83636"/>
                      <a:pt x="1248834" y="95765"/>
                    </a:cubicBezTo>
                    <a:cubicBezTo>
                      <a:pt x="1340081" y="144281"/>
                      <a:pt x="1396170" y="207431"/>
                      <a:pt x="1400122" y="276187"/>
                    </a:cubicBezTo>
                    <a:cubicBezTo>
                      <a:pt x="1408278" y="418140"/>
                      <a:pt x="1192082" y="540997"/>
                      <a:pt x="894166" y="563703"/>
                    </a:cubicBezTo>
                    <a:cubicBezTo>
                      <a:pt x="751334" y="574589"/>
                      <a:pt x="604912" y="560941"/>
                      <a:pt x="481632" y="525251"/>
                    </a:cubicBezTo>
                    <a:lnTo>
                      <a:pt x="469517" y="45512"/>
                    </a:lnTo>
                    <a:cubicBezTo>
                      <a:pt x="592889" y="7940"/>
                      <a:pt x="741213" y="-7126"/>
                      <a:pt x="886600" y="3149"/>
                    </a:cubicBezTo>
                    <a:cubicBezTo>
                      <a:pt x="995037" y="10814"/>
                      <a:pt x="1093249" y="31788"/>
                      <a:pt x="1174072" y="6226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96000" tIns="0" rIns="0" bIns="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字体管家棉花糖" panose="00020600040101010101" charset="-122"/>
                    <a:ea typeface="字体管家棉花糖" panose="00020600040101010101" charset="-122"/>
                    <a:cs typeface="+mj-cs"/>
                    <a:sym typeface="Arial" panose="020B0604020202020204" pitchFamily="34" charset="0"/>
                  </a:rPr>
                  <a:t>文本</a:t>
                </a:r>
              </a:p>
            </p:txBody>
          </p:sp>
          <p:cxnSp>
            <p:nvCxnSpPr>
              <p:cNvPr id="65" name="直接箭头连接符 64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3251200" y="2969237"/>
                <a:ext cx="87085" cy="412700"/>
              </a:xfrm>
              <a:prstGeom prst="straightConnector1">
                <a:avLst/>
              </a:prstGeom>
              <a:ln>
                <a:solidFill>
                  <a:srgbClr val="2E7E38"/>
                </a:solidFill>
                <a:prstDash val="sysDash"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>
              <p:custDataLst>
                <p:tags r:id="rId3"/>
              </p:custDataLst>
            </p:nvPr>
          </p:nvGrpSpPr>
          <p:grpSpPr>
            <a:xfrm>
              <a:off x="5326" y="5938"/>
              <a:ext cx="2023" cy="1353"/>
              <a:chOff x="1451429" y="3754724"/>
              <a:chExt cx="1407854" cy="941167"/>
            </a:xfrm>
          </p:grpSpPr>
          <p:sp>
            <p:nvSpPr>
              <p:cNvPr id="59" name="任意多边形 58"/>
              <p:cNvSpPr/>
              <p:nvPr>
                <p:custDataLst>
                  <p:tags r:id="rId13"/>
                </p:custDataLst>
              </p:nvPr>
            </p:nvSpPr>
            <p:spPr>
              <a:xfrm rot="20507589">
                <a:off x="1458939" y="4128538"/>
                <a:ext cx="1400344" cy="567353"/>
              </a:xfrm>
              <a:custGeom>
                <a:avLst/>
                <a:gdLst>
                  <a:gd name="connsiteX0" fmla="*/ 317683 w 1400344"/>
                  <a:gd name="connsiteY0" fmla="*/ 81752 h 567353"/>
                  <a:gd name="connsiteX1" fmla="*/ 322816 w 1400344"/>
                  <a:gd name="connsiteY1" fmla="*/ 495875 h 567353"/>
                  <a:gd name="connsiteX2" fmla="*/ 74279 w 1400344"/>
                  <a:gd name="connsiteY2" fmla="*/ 430276 h 567353"/>
                  <a:gd name="connsiteX3" fmla="*/ 69314 w 1400344"/>
                  <a:gd name="connsiteY3" fmla="*/ 151974 h 567353"/>
                  <a:gd name="connsiteX4" fmla="*/ 317683 w 1400344"/>
                  <a:gd name="connsiteY4" fmla="*/ 81752 h 567353"/>
                  <a:gd name="connsiteX5" fmla="*/ 1174072 w 1400344"/>
                  <a:gd name="connsiteY5" fmla="*/ 62263 h 567353"/>
                  <a:gd name="connsiteX6" fmla="*/ 1248834 w 1400344"/>
                  <a:gd name="connsiteY6" fmla="*/ 95765 h 567353"/>
                  <a:gd name="connsiteX7" fmla="*/ 1400121 w 1400344"/>
                  <a:gd name="connsiteY7" fmla="*/ 276187 h 567353"/>
                  <a:gd name="connsiteX8" fmla="*/ 894166 w 1400344"/>
                  <a:gd name="connsiteY8" fmla="*/ 563703 h 567353"/>
                  <a:gd name="connsiteX9" fmla="*/ 481632 w 1400344"/>
                  <a:gd name="connsiteY9" fmla="*/ 525251 h 567353"/>
                  <a:gd name="connsiteX10" fmla="*/ 469517 w 1400344"/>
                  <a:gd name="connsiteY10" fmla="*/ 45513 h 567353"/>
                  <a:gd name="connsiteX11" fmla="*/ 886600 w 1400344"/>
                  <a:gd name="connsiteY11" fmla="*/ 3149 h 567353"/>
                  <a:gd name="connsiteX12" fmla="*/ 1174072 w 1400344"/>
                  <a:gd name="connsiteY12" fmla="*/ 62263 h 5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344" h="567353">
                    <a:moveTo>
                      <a:pt x="317683" y="81752"/>
                    </a:moveTo>
                    <a:lnTo>
                      <a:pt x="322816" y="495875"/>
                    </a:lnTo>
                    <a:cubicBezTo>
                      <a:pt x="230404" y="505728"/>
                      <a:pt x="137378" y="481175"/>
                      <a:pt x="74279" y="430276"/>
                    </a:cubicBezTo>
                    <a:cubicBezTo>
                      <a:pt x="-22831" y="351943"/>
                      <a:pt x="-24968" y="232175"/>
                      <a:pt x="69314" y="151974"/>
                    </a:cubicBezTo>
                    <a:cubicBezTo>
                      <a:pt x="131104" y="99411"/>
                      <a:pt x="224244" y="73077"/>
                      <a:pt x="317683" y="81752"/>
                    </a:cubicBezTo>
                    <a:close/>
                    <a:moveTo>
                      <a:pt x="1174072" y="62263"/>
                    </a:moveTo>
                    <a:cubicBezTo>
                      <a:pt x="1201013" y="72422"/>
                      <a:pt x="1226022" y="83636"/>
                      <a:pt x="1248834" y="95765"/>
                    </a:cubicBezTo>
                    <a:cubicBezTo>
                      <a:pt x="1340081" y="144281"/>
                      <a:pt x="1396170" y="207431"/>
                      <a:pt x="1400121" y="276187"/>
                    </a:cubicBezTo>
                    <a:cubicBezTo>
                      <a:pt x="1408277" y="418141"/>
                      <a:pt x="1192082" y="540997"/>
                      <a:pt x="894166" y="563703"/>
                    </a:cubicBezTo>
                    <a:cubicBezTo>
                      <a:pt x="751334" y="574589"/>
                      <a:pt x="604912" y="560941"/>
                      <a:pt x="481632" y="525251"/>
                    </a:cubicBezTo>
                    <a:lnTo>
                      <a:pt x="469517" y="45513"/>
                    </a:lnTo>
                    <a:cubicBezTo>
                      <a:pt x="592889" y="7940"/>
                      <a:pt x="741213" y="-7126"/>
                      <a:pt x="886600" y="3149"/>
                    </a:cubicBezTo>
                    <a:cubicBezTo>
                      <a:pt x="995037" y="10814"/>
                      <a:pt x="1093249" y="31788"/>
                      <a:pt x="1174072" y="62263"/>
                    </a:cubicBezTo>
                    <a:close/>
                  </a:path>
                </a:pathLst>
              </a:custGeom>
              <a:solidFill>
                <a:srgbClr val="FEEF0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96000" tIns="0" rIns="0" bIns="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  <a:cs typeface="+mj-cs"/>
                    <a:sym typeface="Arial" panose="020B0604020202020204" pitchFamily="34" charset="0"/>
                  </a:rPr>
                  <a:t>文本</a:t>
                </a:r>
              </a:p>
            </p:txBody>
          </p:sp>
          <p:cxnSp>
            <p:nvCxnSpPr>
              <p:cNvPr id="4" name="直接箭头连接符 3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451429" y="3754724"/>
                <a:ext cx="87085" cy="412700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sysDash"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>
              <p:custDataLst>
                <p:tags r:id="rId4"/>
              </p:custDataLst>
            </p:nvPr>
          </p:nvGrpSpPr>
          <p:grpSpPr>
            <a:xfrm>
              <a:off x="7358" y="7150"/>
              <a:ext cx="2012" cy="1428"/>
              <a:chOff x="2866555" y="4597628"/>
              <a:chExt cx="1400343" cy="993809"/>
            </a:xfrm>
          </p:grpSpPr>
          <p:sp>
            <p:nvSpPr>
              <p:cNvPr id="64" name="任意多边形 63"/>
              <p:cNvSpPr/>
              <p:nvPr>
                <p:custDataLst>
                  <p:tags r:id="rId11"/>
                </p:custDataLst>
              </p:nvPr>
            </p:nvSpPr>
            <p:spPr>
              <a:xfrm rot="20507589">
                <a:off x="2866555" y="4597628"/>
                <a:ext cx="1400343" cy="567353"/>
              </a:xfrm>
              <a:custGeom>
                <a:avLst/>
                <a:gdLst>
                  <a:gd name="connsiteX0" fmla="*/ 317682 w 1400343"/>
                  <a:gd name="connsiteY0" fmla="*/ 81752 h 567353"/>
                  <a:gd name="connsiteX1" fmla="*/ 322815 w 1400343"/>
                  <a:gd name="connsiteY1" fmla="*/ 495875 h 567353"/>
                  <a:gd name="connsiteX2" fmla="*/ 74278 w 1400343"/>
                  <a:gd name="connsiteY2" fmla="*/ 430277 h 567353"/>
                  <a:gd name="connsiteX3" fmla="*/ 69313 w 1400343"/>
                  <a:gd name="connsiteY3" fmla="*/ 151974 h 567353"/>
                  <a:gd name="connsiteX4" fmla="*/ 317682 w 1400343"/>
                  <a:gd name="connsiteY4" fmla="*/ 81752 h 567353"/>
                  <a:gd name="connsiteX5" fmla="*/ 1174072 w 1400343"/>
                  <a:gd name="connsiteY5" fmla="*/ 62264 h 567353"/>
                  <a:gd name="connsiteX6" fmla="*/ 1248834 w 1400343"/>
                  <a:gd name="connsiteY6" fmla="*/ 95765 h 567353"/>
                  <a:gd name="connsiteX7" fmla="*/ 1400120 w 1400343"/>
                  <a:gd name="connsiteY7" fmla="*/ 276186 h 567353"/>
                  <a:gd name="connsiteX8" fmla="*/ 894167 w 1400343"/>
                  <a:gd name="connsiteY8" fmla="*/ 563703 h 567353"/>
                  <a:gd name="connsiteX9" fmla="*/ 481634 w 1400343"/>
                  <a:gd name="connsiteY9" fmla="*/ 525252 h 567353"/>
                  <a:gd name="connsiteX10" fmla="*/ 469518 w 1400343"/>
                  <a:gd name="connsiteY10" fmla="*/ 45513 h 567353"/>
                  <a:gd name="connsiteX11" fmla="*/ 886600 w 1400343"/>
                  <a:gd name="connsiteY11" fmla="*/ 3149 h 567353"/>
                  <a:gd name="connsiteX12" fmla="*/ 1174072 w 1400343"/>
                  <a:gd name="connsiteY12" fmla="*/ 62264 h 5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343" h="567353">
                    <a:moveTo>
                      <a:pt x="317682" y="81752"/>
                    </a:moveTo>
                    <a:lnTo>
                      <a:pt x="322815" y="495875"/>
                    </a:lnTo>
                    <a:cubicBezTo>
                      <a:pt x="230403" y="505729"/>
                      <a:pt x="137377" y="481176"/>
                      <a:pt x="74278" y="430277"/>
                    </a:cubicBezTo>
                    <a:cubicBezTo>
                      <a:pt x="-22831" y="351943"/>
                      <a:pt x="-24968" y="232175"/>
                      <a:pt x="69313" y="151974"/>
                    </a:cubicBezTo>
                    <a:cubicBezTo>
                      <a:pt x="131103" y="99412"/>
                      <a:pt x="224242" y="73078"/>
                      <a:pt x="317682" y="81752"/>
                    </a:cubicBezTo>
                    <a:close/>
                    <a:moveTo>
                      <a:pt x="1174072" y="62264"/>
                    </a:moveTo>
                    <a:cubicBezTo>
                      <a:pt x="1201013" y="72422"/>
                      <a:pt x="1226022" y="83636"/>
                      <a:pt x="1248834" y="95765"/>
                    </a:cubicBezTo>
                    <a:cubicBezTo>
                      <a:pt x="1340080" y="144282"/>
                      <a:pt x="1396169" y="207431"/>
                      <a:pt x="1400120" y="276186"/>
                    </a:cubicBezTo>
                    <a:cubicBezTo>
                      <a:pt x="1408277" y="418140"/>
                      <a:pt x="1192081" y="540997"/>
                      <a:pt x="894167" y="563703"/>
                    </a:cubicBezTo>
                    <a:cubicBezTo>
                      <a:pt x="751334" y="574589"/>
                      <a:pt x="604912" y="560941"/>
                      <a:pt x="481634" y="525252"/>
                    </a:cubicBezTo>
                    <a:lnTo>
                      <a:pt x="469518" y="45513"/>
                    </a:lnTo>
                    <a:cubicBezTo>
                      <a:pt x="592889" y="7940"/>
                      <a:pt x="741213" y="-7126"/>
                      <a:pt x="886600" y="3149"/>
                    </a:cubicBezTo>
                    <a:cubicBezTo>
                      <a:pt x="995036" y="10814"/>
                      <a:pt x="1093248" y="31788"/>
                      <a:pt x="1174072" y="6226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96000" tIns="0" rIns="0" bIns="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字体管家棉花糖" panose="00020600040101010101" charset="-122"/>
                    <a:ea typeface="字体管家棉花糖" panose="00020600040101010101" charset="-122"/>
                    <a:cs typeface="+mj-cs"/>
                    <a:sym typeface="Arial" panose="020B0604020202020204" pitchFamily="34" charset="0"/>
                  </a:rPr>
                  <a:t>文本</a:t>
                </a:r>
                <a:endParaRPr lang="en-US" altLang="zh-CN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endParaRPr>
              </a:p>
            </p:txBody>
          </p:sp>
          <p:cxnSp>
            <p:nvCxnSpPr>
              <p:cNvPr id="67" name="直接箭头连接符 66"/>
              <p:cNvCxnSpPr/>
              <p:nvPr>
                <p:custDataLst>
                  <p:tags r:id="rId12"/>
                </p:custDataLst>
              </p:nvPr>
            </p:nvCxnSpPr>
            <p:spPr>
              <a:xfrm rot="7620000" flipV="1">
                <a:off x="3298181" y="5341544"/>
                <a:ext cx="87085" cy="412700"/>
              </a:xfrm>
              <a:prstGeom prst="straightConnector1">
                <a:avLst/>
              </a:prstGeom>
              <a:ln>
                <a:solidFill>
                  <a:srgbClr val="2E7E38"/>
                </a:solidFill>
                <a:prstDash val="sysDash"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2"/>
            <p:cNvGrpSpPr/>
            <p:nvPr>
              <p:custDataLst>
                <p:tags r:id="rId5"/>
              </p:custDataLst>
            </p:nvPr>
          </p:nvGrpSpPr>
          <p:grpSpPr>
            <a:xfrm>
              <a:off x="9965" y="5990"/>
              <a:ext cx="2012" cy="1429"/>
              <a:chOff x="4680596" y="3790216"/>
              <a:chExt cx="1400343" cy="993996"/>
            </a:xfrm>
          </p:grpSpPr>
          <p:sp>
            <p:nvSpPr>
              <p:cNvPr id="63" name="任意多边形 62"/>
              <p:cNvSpPr/>
              <p:nvPr>
                <p:custDataLst>
                  <p:tags r:id="rId9"/>
                </p:custDataLst>
              </p:nvPr>
            </p:nvSpPr>
            <p:spPr>
              <a:xfrm rot="20507589">
                <a:off x="4680596" y="3790216"/>
                <a:ext cx="1400343" cy="567353"/>
              </a:xfrm>
              <a:custGeom>
                <a:avLst/>
                <a:gdLst>
                  <a:gd name="connsiteX0" fmla="*/ 317682 w 1400343"/>
                  <a:gd name="connsiteY0" fmla="*/ 81752 h 567353"/>
                  <a:gd name="connsiteX1" fmla="*/ 322815 w 1400343"/>
                  <a:gd name="connsiteY1" fmla="*/ 495875 h 567353"/>
                  <a:gd name="connsiteX2" fmla="*/ 74278 w 1400343"/>
                  <a:gd name="connsiteY2" fmla="*/ 430277 h 567353"/>
                  <a:gd name="connsiteX3" fmla="*/ 69313 w 1400343"/>
                  <a:gd name="connsiteY3" fmla="*/ 151974 h 567353"/>
                  <a:gd name="connsiteX4" fmla="*/ 317682 w 1400343"/>
                  <a:gd name="connsiteY4" fmla="*/ 81752 h 567353"/>
                  <a:gd name="connsiteX5" fmla="*/ 1174072 w 1400343"/>
                  <a:gd name="connsiteY5" fmla="*/ 62264 h 567353"/>
                  <a:gd name="connsiteX6" fmla="*/ 1248834 w 1400343"/>
                  <a:gd name="connsiteY6" fmla="*/ 95765 h 567353"/>
                  <a:gd name="connsiteX7" fmla="*/ 1400120 w 1400343"/>
                  <a:gd name="connsiteY7" fmla="*/ 276187 h 567353"/>
                  <a:gd name="connsiteX8" fmla="*/ 894167 w 1400343"/>
                  <a:gd name="connsiteY8" fmla="*/ 563703 h 567353"/>
                  <a:gd name="connsiteX9" fmla="*/ 481633 w 1400343"/>
                  <a:gd name="connsiteY9" fmla="*/ 525252 h 567353"/>
                  <a:gd name="connsiteX10" fmla="*/ 469518 w 1400343"/>
                  <a:gd name="connsiteY10" fmla="*/ 45513 h 567353"/>
                  <a:gd name="connsiteX11" fmla="*/ 886601 w 1400343"/>
                  <a:gd name="connsiteY11" fmla="*/ 3149 h 567353"/>
                  <a:gd name="connsiteX12" fmla="*/ 1174072 w 1400343"/>
                  <a:gd name="connsiteY12" fmla="*/ 62264 h 5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343" h="567353">
                    <a:moveTo>
                      <a:pt x="317682" y="81752"/>
                    </a:moveTo>
                    <a:lnTo>
                      <a:pt x="322815" y="495875"/>
                    </a:lnTo>
                    <a:cubicBezTo>
                      <a:pt x="230403" y="505729"/>
                      <a:pt x="137377" y="481176"/>
                      <a:pt x="74278" y="430277"/>
                    </a:cubicBezTo>
                    <a:cubicBezTo>
                      <a:pt x="-22831" y="351943"/>
                      <a:pt x="-24968" y="232175"/>
                      <a:pt x="69313" y="151974"/>
                    </a:cubicBezTo>
                    <a:cubicBezTo>
                      <a:pt x="131103" y="99412"/>
                      <a:pt x="224242" y="73078"/>
                      <a:pt x="317682" y="81752"/>
                    </a:cubicBezTo>
                    <a:close/>
                    <a:moveTo>
                      <a:pt x="1174072" y="62264"/>
                    </a:moveTo>
                    <a:cubicBezTo>
                      <a:pt x="1201013" y="72422"/>
                      <a:pt x="1226022" y="83636"/>
                      <a:pt x="1248834" y="95765"/>
                    </a:cubicBezTo>
                    <a:cubicBezTo>
                      <a:pt x="1340080" y="144281"/>
                      <a:pt x="1396169" y="207431"/>
                      <a:pt x="1400120" y="276187"/>
                    </a:cubicBezTo>
                    <a:cubicBezTo>
                      <a:pt x="1408277" y="418140"/>
                      <a:pt x="1192081" y="540997"/>
                      <a:pt x="894167" y="563703"/>
                    </a:cubicBezTo>
                    <a:cubicBezTo>
                      <a:pt x="751334" y="574589"/>
                      <a:pt x="604912" y="560941"/>
                      <a:pt x="481633" y="525252"/>
                    </a:cubicBezTo>
                    <a:lnTo>
                      <a:pt x="469518" y="45513"/>
                    </a:lnTo>
                    <a:cubicBezTo>
                      <a:pt x="592889" y="7940"/>
                      <a:pt x="741213" y="-7126"/>
                      <a:pt x="886601" y="3149"/>
                    </a:cubicBezTo>
                    <a:cubicBezTo>
                      <a:pt x="995036" y="10813"/>
                      <a:pt x="1093248" y="31788"/>
                      <a:pt x="1174072" y="62264"/>
                    </a:cubicBezTo>
                    <a:close/>
                  </a:path>
                </a:pathLst>
              </a:custGeom>
              <a:solidFill>
                <a:srgbClr val="FEEF0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96000" tIns="0" rIns="0" bIns="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  <a:cs typeface="+mj-cs"/>
                    <a:sym typeface="Arial" panose="020B0604020202020204" pitchFamily="34" charset="0"/>
                  </a:rPr>
                  <a:t>文本</a:t>
                </a:r>
                <a:endParaRPr lang="en-US" altLang="zh-CN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endParaRPr>
              </a:p>
            </p:txBody>
          </p:sp>
          <p:cxnSp>
            <p:nvCxnSpPr>
              <p:cNvPr id="68" name="直接箭头连接符 67"/>
              <p:cNvCxnSpPr/>
              <p:nvPr>
                <p:custDataLst>
                  <p:tags r:id="rId10"/>
                </p:custDataLst>
              </p:nvPr>
            </p:nvCxnSpPr>
            <p:spPr>
              <a:xfrm rot="7620000" flipV="1">
                <a:off x="5160735" y="4534319"/>
                <a:ext cx="87085" cy="412700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sysDash"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>
              <p:custDataLst>
                <p:tags r:id="rId6"/>
              </p:custDataLst>
            </p:nvPr>
          </p:nvGrpSpPr>
          <p:grpSpPr>
            <a:xfrm>
              <a:off x="12572" y="4829"/>
              <a:ext cx="2012" cy="1476"/>
              <a:chOff x="6494636" y="2982805"/>
              <a:chExt cx="1400343" cy="1026976"/>
            </a:xfrm>
          </p:grpSpPr>
          <p:sp>
            <p:nvSpPr>
              <p:cNvPr id="62" name="任意多边形 61"/>
              <p:cNvSpPr/>
              <p:nvPr>
                <p:custDataLst>
                  <p:tags r:id="rId7"/>
                </p:custDataLst>
              </p:nvPr>
            </p:nvSpPr>
            <p:spPr>
              <a:xfrm rot="20507589">
                <a:off x="6494636" y="2982805"/>
                <a:ext cx="1400343" cy="567353"/>
              </a:xfrm>
              <a:custGeom>
                <a:avLst/>
                <a:gdLst>
                  <a:gd name="connsiteX0" fmla="*/ 317682 w 1400343"/>
                  <a:gd name="connsiteY0" fmla="*/ 81752 h 567353"/>
                  <a:gd name="connsiteX1" fmla="*/ 322815 w 1400343"/>
                  <a:gd name="connsiteY1" fmla="*/ 495875 h 567353"/>
                  <a:gd name="connsiteX2" fmla="*/ 74278 w 1400343"/>
                  <a:gd name="connsiteY2" fmla="*/ 430277 h 567353"/>
                  <a:gd name="connsiteX3" fmla="*/ 69313 w 1400343"/>
                  <a:gd name="connsiteY3" fmla="*/ 151974 h 567353"/>
                  <a:gd name="connsiteX4" fmla="*/ 317682 w 1400343"/>
                  <a:gd name="connsiteY4" fmla="*/ 81752 h 567353"/>
                  <a:gd name="connsiteX5" fmla="*/ 1174072 w 1400343"/>
                  <a:gd name="connsiteY5" fmla="*/ 62264 h 567353"/>
                  <a:gd name="connsiteX6" fmla="*/ 1248834 w 1400343"/>
                  <a:gd name="connsiteY6" fmla="*/ 95765 h 567353"/>
                  <a:gd name="connsiteX7" fmla="*/ 1400120 w 1400343"/>
                  <a:gd name="connsiteY7" fmla="*/ 276187 h 567353"/>
                  <a:gd name="connsiteX8" fmla="*/ 894167 w 1400343"/>
                  <a:gd name="connsiteY8" fmla="*/ 563703 h 567353"/>
                  <a:gd name="connsiteX9" fmla="*/ 481633 w 1400343"/>
                  <a:gd name="connsiteY9" fmla="*/ 525252 h 567353"/>
                  <a:gd name="connsiteX10" fmla="*/ 469518 w 1400343"/>
                  <a:gd name="connsiteY10" fmla="*/ 45513 h 567353"/>
                  <a:gd name="connsiteX11" fmla="*/ 886601 w 1400343"/>
                  <a:gd name="connsiteY11" fmla="*/ 3149 h 567353"/>
                  <a:gd name="connsiteX12" fmla="*/ 1174072 w 1400343"/>
                  <a:gd name="connsiteY12" fmla="*/ 62264 h 5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343" h="567353">
                    <a:moveTo>
                      <a:pt x="317682" y="81752"/>
                    </a:moveTo>
                    <a:lnTo>
                      <a:pt x="322815" y="495875"/>
                    </a:lnTo>
                    <a:cubicBezTo>
                      <a:pt x="230403" y="505729"/>
                      <a:pt x="137377" y="481176"/>
                      <a:pt x="74278" y="430277"/>
                    </a:cubicBezTo>
                    <a:cubicBezTo>
                      <a:pt x="-22831" y="351943"/>
                      <a:pt x="-24968" y="232175"/>
                      <a:pt x="69313" y="151974"/>
                    </a:cubicBezTo>
                    <a:cubicBezTo>
                      <a:pt x="131103" y="99412"/>
                      <a:pt x="224242" y="73078"/>
                      <a:pt x="317682" y="81752"/>
                    </a:cubicBezTo>
                    <a:close/>
                    <a:moveTo>
                      <a:pt x="1174072" y="62264"/>
                    </a:moveTo>
                    <a:cubicBezTo>
                      <a:pt x="1201013" y="72422"/>
                      <a:pt x="1226022" y="83636"/>
                      <a:pt x="1248834" y="95765"/>
                    </a:cubicBezTo>
                    <a:cubicBezTo>
                      <a:pt x="1340080" y="144281"/>
                      <a:pt x="1396169" y="207431"/>
                      <a:pt x="1400120" y="276187"/>
                    </a:cubicBezTo>
                    <a:cubicBezTo>
                      <a:pt x="1408277" y="418140"/>
                      <a:pt x="1192081" y="540997"/>
                      <a:pt x="894167" y="563703"/>
                    </a:cubicBezTo>
                    <a:cubicBezTo>
                      <a:pt x="751334" y="574590"/>
                      <a:pt x="604912" y="560941"/>
                      <a:pt x="481633" y="525252"/>
                    </a:cubicBezTo>
                    <a:lnTo>
                      <a:pt x="469518" y="45513"/>
                    </a:lnTo>
                    <a:cubicBezTo>
                      <a:pt x="592889" y="7940"/>
                      <a:pt x="741213" y="-7126"/>
                      <a:pt x="886601" y="3149"/>
                    </a:cubicBezTo>
                    <a:cubicBezTo>
                      <a:pt x="995036" y="10813"/>
                      <a:pt x="1093248" y="31788"/>
                      <a:pt x="1174072" y="6226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96000" tIns="0" rIns="0" bIns="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字体管家棉花糖" panose="00020600040101010101" charset="-122"/>
                    <a:ea typeface="字体管家棉花糖" panose="00020600040101010101" charset="-122"/>
                    <a:cs typeface="+mj-cs"/>
                    <a:sym typeface="Arial" panose="020B0604020202020204" pitchFamily="34" charset="0"/>
                  </a:rPr>
                  <a:t>文本</a:t>
                </a:r>
                <a:endParaRPr lang="en-US" altLang="zh-CN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endParaRPr>
              </a:p>
            </p:txBody>
          </p:sp>
          <p:cxnSp>
            <p:nvCxnSpPr>
              <p:cNvPr id="69" name="直接箭头连接符 68"/>
              <p:cNvCxnSpPr/>
              <p:nvPr>
                <p:custDataLst>
                  <p:tags r:id="rId8"/>
                </p:custDataLst>
              </p:nvPr>
            </p:nvCxnSpPr>
            <p:spPr>
              <a:xfrm rot="7620000" flipV="1">
                <a:off x="6960262" y="3759888"/>
                <a:ext cx="87085" cy="412700"/>
              </a:xfrm>
              <a:prstGeom prst="straightConnector1">
                <a:avLst/>
              </a:prstGeom>
              <a:ln>
                <a:solidFill>
                  <a:srgbClr val="2E7E38"/>
                </a:solidFill>
                <a:prstDash val="sysDash"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文本框 4"/>
          <p:cNvSpPr txBox="1"/>
          <p:nvPr/>
        </p:nvSpPr>
        <p:spPr>
          <a:xfrm>
            <a:off x="421005" y="2691130"/>
            <a:ext cx="16294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99280" y="1349375"/>
            <a:ext cx="16294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90770" y="4942840"/>
            <a:ext cx="16294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23795" y="2069465"/>
            <a:ext cx="16294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30755" y="5608955"/>
            <a:ext cx="16294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48400" y="4165600"/>
            <a:ext cx="162941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添加标题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 sz="1600">
              <a:latin typeface="字体管家棉花糖" panose="00020600040101010101" charset="-122"/>
              <a:ea typeface="字体管家棉花糖" panose="0002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  <a:endParaRPr lang="zh-CN" altLang="en-US"/>
          </a:p>
        </p:txBody>
      </p:sp>
      <p:pic>
        <p:nvPicPr>
          <p:cNvPr id="20" name="图片 19" descr="5c0707e4d83e845cf67947f493351bf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4655" y="3673475"/>
            <a:ext cx="5650230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7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8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16835" y="3617595"/>
            <a:ext cx="8728710" cy="680085"/>
            <a:chOff x="1820" y="5542"/>
            <a:chExt cx="15560" cy="1212"/>
          </a:xfrm>
        </p:grpSpPr>
        <p:sp>
          <p:nvSpPr>
            <p:cNvPr id="3" name="燕尾形 2"/>
            <p:cNvSpPr/>
            <p:nvPr>
              <p:custDataLst>
                <p:tags r:id="rId1"/>
              </p:custDataLst>
            </p:nvPr>
          </p:nvSpPr>
          <p:spPr>
            <a:xfrm>
              <a:off x="1820" y="5542"/>
              <a:ext cx="3788" cy="1213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kern="0" dirty="0" smtClean="0">
                  <a:latin typeface="字体管家棉花糖" panose="00020600040101010101" charset="-122"/>
                  <a:ea typeface="字体管家棉花糖" panose="00020600040101010101" charset="-122"/>
                  <a:cs typeface="+mj-cs"/>
                  <a:sym typeface="Arial" panose="020B0604020202020204" pitchFamily="34" charset="0"/>
                </a:rPr>
                <a:t>添加文本</a:t>
              </a:r>
            </a:p>
          </p:txBody>
        </p:sp>
        <p:sp>
          <p:nvSpPr>
            <p:cNvPr id="5" name="燕尾形 4"/>
            <p:cNvSpPr/>
            <p:nvPr>
              <p:custDataLst>
                <p:tags r:id="rId2"/>
              </p:custDataLst>
            </p:nvPr>
          </p:nvSpPr>
          <p:spPr>
            <a:xfrm>
              <a:off x="5744" y="5542"/>
              <a:ext cx="3788" cy="1213"/>
            </a:xfrm>
            <a:prstGeom prst="chevron">
              <a:avLst/>
            </a:prstGeom>
            <a:solidFill>
              <a:srgbClr val="FFD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kern="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j-cs"/>
                  <a:sym typeface="Arial" panose="020B0604020202020204" pitchFamily="34" charset="0"/>
                </a:rPr>
                <a:t>添加文本</a:t>
              </a:r>
            </a:p>
          </p:txBody>
        </p:sp>
        <p:sp>
          <p:nvSpPr>
            <p:cNvPr id="7" name="燕尾形 6"/>
            <p:cNvSpPr/>
            <p:nvPr>
              <p:custDataLst>
                <p:tags r:id="rId3"/>
              </p:custDataLst>
            </p:nvPr>
          </p:nvSpPr>
          <p:spPr>
            <a:xfrm>
              <a:off x="9668" y="5542"/>
              <a:ext cx="3788" cy="1213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kern="0" dirty="0" smtClean="0">
                  <a:latin typeface="字体管家棉花糖" panose="00020600040101010101" charset="-122"/>
                  <a:ea typeface="字体管家棉花糖" panose="00020600040101010101" charset="-122"/>
                  <a:cs typeface="+mj-cs"/>
                  <a:sym typeface="Arial" panose="020B0604020202020204" pitchFamily="34" charset="0"/>
                </a:rPr>
                <a:t>添加文本</a:t>
              </a:r>
              <a:endParaRPr lang="en-US" altLang="zh-CN" kern="0" dirty="0" smtClean="0"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4" name="燕尾形 3"/>
            <p:cNvSpPr/>
            <p:nvPr>
              <p:custDataLst>
                <p:tags r:id="rId4"/>
              </p:custDataLst>
            </p:nvPr>
          </p:nvSpPr>
          <p:spPr>
            <a:xfrm>
              <a:off x="13592" y="5542"/>
              <a:ext cx="3788" cy="1213"/>
            </a:xfrm>
            <a:prstGeom prst="chevron">
              <a:avLst/>
            </a:prstGeom>
            <a:solidFill>
              <a:srgbClr val="FFD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zh-CN" altLang="en-US" kern="0" dirty="0" smtClean="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  <a:cs typeface="+mj-cs"/>
                  <a:sym typeface="Arial" panose="020B0604020202020204" pitchFamily="34" charset="0"/>
                </a:rPr>
                <a:t>添加文本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371090" y="1896110"/>
            <a:ext cx="2162810" cy="155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80280" y="4466590"/>
            <a:ext cx="2162810" cy="155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090" y="1896110"/>
            <a:ext cx="2162810" cy="155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201785" y="4466590"/>
            <a:ext cx="2162810" cy="155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rPr>
              <a:t>点击添加文本</a:t>
            </a:r>
          </a:p>
        </p:txBody>
      </p:sp>
      <p:pic>
        <p:nvPicPr>
          <p:cNvPr id="14" name="图片 13" descr="881ae0fcb1cb535f942aacde7e7d5f6e"/>
          <p:cNvPicPr>
            <a:picLocks noChangeAspect="1"/>
          </p:cNvPicPr>
          <p:nvPr/>
        </p:nvPicPr>
        <p:blipFill>
          <a:blip r:embed="rId9"/>
          <a:srcRect t="39169"/>
          <a:stretch>
            <a:fillRect/>
          </a:stretch>
        </p:blipFill>
        <p:spPr>
          <a:xfrm>
            <a:off x="-151130" y="4691380"/>
            <a:ext cx="48926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211580" y="2524760"/>
            <a:ext cx="10401300" cy="4089400"/>
            <a:chOff x="1165" y="3224"/>
            <a:chExt cx="16380" cy="6440"/>
          </a:xfrm>
        </p:grpSpPr>
        <p:grpSp>
          <p:nvGrpSpPr>
            <p:cNvPr id="8" name="组合 7"/>
            <p:cNvGrpSpPr/>
            <p:nvPr/>
          </p:nvGrpSpPr>
          <p:grpSpPr>
            <a:xfrm>
              <a:off x="1165" y="3224"/>
              <a:ext cx="16381" cy="6441"/>
              <a:chOff x="1984" y="1185"/>
              <a:chExt cx="11491" cy="451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984" y="2431"/>
                <a:ext cx="3273" cy="3273"/>
                <a:chOff x="2915816" y="843558"/>
                <a:chExt cx="2078516" cy="2078516"/>
              </a:xfrm>
              <a:solidFill>
                <a:srgbClr val="F2A849"/>
              </a:solidFill>
            </p:grpSpPr>
            <p:sp>
              <p:nvSpPr>
                <p:cNvPr id="2" name="八角星 1"/>
                <p:cNvSpPr/>
                <p:nvPr/>
              </p:nvSpPr>
              <p:spPr>
                <a:xfrm>
                  <a:off x="2915816" y="843558"/>
                  <a:ext cx="2078516" cy="207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516" h="2078516">
                      <a:moveTo>
                        <a:pt x="820426" y="1876814"/>
                      </a:moveTo>
                      <a:cubicBezTo>
                        <a:pt x="890140" y="1896078"/>
                        <a:pt x="963566" y="1905783"/>
                        <a:pt x="1039258" y="1905783"/>
                      </a:cubicBezTo>
                      <a:cubicBezTo>
                        <a:pt x="1114950" y="1905783"/>
                        <a:pt x="1188375" y="1896078"/>
                        <a:pt x="1258088" y="1876815"/>
                      </a:cubicBezTo>
                      <a:lnTo>
                        <a:pt x="1200197" y="2064805"/>
                      </a:lnTo>
                      <a:cubicBezTo>
                        <a:pt x="1147883" y="2074273"/>
                        <a:pt x="1094066" y="2078516"/>
                        <a:pt x="1039258" y="2078516"/>
                      </a:cubicBezTo>
                      <a:cubicBezTo>
                        <a:pt x="984450" y="2078516"/>
                        <a:pt x="930632" y="2074273"/>
                        <a:pt x="878317" y="2064805"/>
                      </a:cubicBezTo>
                      <a:close/>
                      <a:moveTo>
                        <a:pt x="1784786" y="1474013"/>
                      </a:moveTo>
                      <a:lnTo>
                        <a:pt x="1878287" y="1650728"/>
                      </a:lnTo>
                      <a:cubicBezTo>
                        <a:pt x="1815529" y="1738606"/>
                        <a:pt x="1738606" y="1815529"/>
                        <a:pt x="1650728" y="1878286"/>
                      </a:cubicBezTo>
                      <a:lnTo>
                        <a:pt x="1474014" y="1784785"/>
                      </a:lnTo>
                      <a:cubicBezTo>
                        <a:pt x="1604814" y="1712553"/>
                        <a:pt x="1712554" y="1604813"/>
                        <a:pt x="1784786" y="1474013"/>
                      </a:cubicBezTo>
                      <a:close/>
                      <a:moveTo>
                        <a:pt x="293730" y="1474012"/>
                      </a:moveTo>
                      <a:cubicBezTo>
                        <a:pt x="365962" y="1604812"/>
                        <a:pt x="473702" y="1712553"/>
                        <a:pt x="604502" y="1784785"/>
                      </a:cubicBezTo>
                      <a:lnTo>
                        <a:pt x="427788" y="1878286"/>
                      </a:lnTo>
                      <a:cubicBezTo>
                        <a:pt x="339909" y="1815528"/>
                        <a:pt x="262986" y="1738605"/>
                        <a:pt x="200229" y="1650726"/>
                      </a:cubicBezTo>
                      <a:close/>
                      <a:moveTo>
                        <a:pt x="1876814" y="820426"/>
                      </a:moveTo>
                      <a:lnTo>
                        <a:pt x="2064805" y="878317"/>
                      </a:lnTo>
                      <a:cubicBezTo>
                        <a:pt x="2074273" y="930632"/>
                        <a:pt x="2078516" y="984450"/>
                        <a:pt x="2078516" y="1039258"/>
                      </a:cubicBezTo>
                      <a:cubicBezTo>
                        <a:pt x="2078516" y="1094066"/>
                        <a:pt x="2074274" y="1147883"/>
                        <a:pt x="2064805" y="1200197"/>
                      </a:cubicBezTo>
                      <a:lnTo>
                        <a:pt x="1876815" y="1258088"/>
                      </a:lnTo>
                      <a:cubicBezTo>
                        <a:pt x="1896078" y="1188374"/>
                        <a:pt x="1905783" y="1114950"/>
                        <a:pt x="1905783" y="1039258"/>
                      </a:cubicBezTo>
                      <a:cubicBezTo>
                        <a:pt x="1905783" y="963566"/>
                        <a:pt x="1896078" y="890140"/>
                        <a:pt x="1876814" y="820426"/>
                      </a:cubicBezTo>
                      <a:close/>
                      <a:moveTo>
                        <a:pt x="201702" y="820426"/>
                      </a:moveTo>
                      <a:cubicBezTo>
                        <a:pt x="182438" y="890140"/>
                        <a:pt x="172733" y="963566"/>
                        <a:pt x="172733" y="1039258"/>
                      </a:cubicBezTo>
                      <a:cubicBezTo>
                        <a:pt x="172733" y="1114950"/>
                        <a:pt x="182438" y="1188375"/>
                        <a:pt x="201702" y="1258089"/>
                      </a:cubicBezTo>
                      <a:lnTo>
                        <a:pt x="13711" y="1200198"/>
                      </a:lnTo>
                      <a:cubicBezTo>
                        <a:pt x="4243" y="1147883"/>
                        <a:pt x="0" y="1094066"/>
                        <a:pt x="0" y="1039258"/>
                      </a:cubicBezTo>
                      <a:cubicBezTo>
                        <a:pt x="0" y="984449"/>
                        <a:pt x="4243" y="930632"/>
                        <a:pt x="13712" y="878317"/>
                      </a:cubicBezTo>
                      <a:close/>
                      <a:moveTo>
                        <a:pt x="1650726" y="200229"/>
                      </a:moveTo>
                      <a:cubicBezTo>
                        <a:pt x="1738605" y="262986"/>
                        <a:pt x="1815528" y="339909"/>
                        <a:pt x="1878286" y="427788"/>
                      </a:cubicBezTo>
                      <a:lnTo>
                        <a:pt x="1784785" y="604502"/>
                      </a:lnTo>
                      <a:cubicBezTo>
                        <a:pt x="1712553" y="473702"/>
                        <a:pt x="1604813" y="365962"/>
                        <a:pt x="1474012" y="293730"/>
                      </a:cubicBezTo>
                      <a:close/>
                      <a:moveTo>
                        <a:pt x="427790" y="200229"/>
                      </a:moveTo>
                      <a:lnTo>
                        <a:pt x="604504" y="293730"/>
                      </a:lnTo>
                      <a:cubicBezTo>
                        <a:pt x="473703" y="365962"/>
                        <a:pt x="365962" y="473703"/>
                        <a:pt x="293730" y="604503"/>
                      </a:cubicBezTo>
                      <a:lnTo>
                        <a:pt x="200229" y="427789"/>
                      </a:lnTo>
                      <a:cubicBezTo>
                        <a:pt x="262987" y="339910"/>
                        <a:pt x="339910" y="262987"/>
                        <a:pt x="427790" y="200229"/>
                      </a:cubicBezTo>
                      <a:close/>
                      <a:moveTo>
                        <a:pt x="1039258" y="0"/>
                      </a:moveTo>
                      <a:cubicBezTo>
                        <a:pt x="1094066" y="0"/>
                        <a:pt x="1147883" y="4243"/>
                        <a:pt x="1200198" y="13711"/>
                      </a:cubicBezTo>
                      <a:lnTo>
                        <a:pt x="1258089" y="201702"/>
                      </a:lnTo>
                      <a:cubicBezTo>
                        <a:pt x="1188375" y="182438"/>
                        <a:pt x="1114950" y="172733"/>
                        <a:pt x="1039258" y="172733"/>
                      </a:cubicBezTo>
                      <a:cubicBezTo>
                        <a:pt x="963566" y="172733"/>
                        <a:pt x="890140" y="182438"/>
                        <a:pt x="820426" y="201702"/>
                      </a:cubicBezTo>
                      <a:lnTo>
                        <a:pt x="878317" y="13711"/>
                      </a:lnTo>
                      <a:cubicBezTo>
                        <a:pt x="930632" y="4243"/>
                        <a:pt x="984450" y="0"/>
                        <a:pt x="1039258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同心圆 2"/>
                <p:cNvSpPr/>
                <p:nvPr/>
              </p:nvSpPr>
              <p:spPr>
                <a:xfrm>
                  <a:off x="3070547" y="998289"/>
                  <a:ext cx="1769054" cy="1769054"/>
                </a:xfrm>
                <a:prstGeom prst="donut">
                  <a:avLst>
                    <a:gd name="adj" fmla="val 5109"/>
                  </a:avLst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 rot="19989476">
                <a:off x="5078" y="1952"/>
                <a:ext cx="2787" cy="2945"/>
                <a:chOff x="5847264" y="1987832"/>
                <a:chExt cx="1769952" cy="1870302"/>
              </a:xfrm>
              <a:solidFill>
                <a:srgbClr val="F2A849"/>
              </a:solidFill>
            </p:grpSpPr>
            <p:sp>
              <p:nvSpPr>
                <p:cNvPr id="7" name="六角星 6"/>
                <p:cNvSpPr/>
                <p:nvPr/>
              </p:nvSpPr>
              <p:spPr>
                <a:xfrm>
                  <a:off x="5847264" y="1987832"/>
                  <a:ext cx="1769952" cy="187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952" h="1870302">
                      <a:moveTo>
                        <a:pt x="680519" y="1569349"/>
                      </a:moveTo>
                      <a:cubicBezTo>
                        <a:pt x="744265" y="1593275"/>
                        <a:pt x="813305" y="1604539"/>
                        <a:pt x="884976" y="1604539"/>
                      </a:cubicBezTo>
                      <a:cubicBezTo>
                        <a:pt x="956647" y="1604539"/>
                        <a:pt x="1025687" y="1593275"/>
                        <a:pt x="1089434" y="1569349"/>
                      </a:cubicBezTo>
                      <a:lnTo>
                        <a:pt x="987151" y="1864473"/>
                      </a:lnTo>
                      <a:cubicBezTo>
                        <a:pt x="953617" y="1868430"/>
                        <a:pt x="919515" y="1870302"/>
                        <a:pt x="884976" y="1870302"/>
                      </a:cubicBezTo>
                      <a:cubicBezTo>
                        <a:pt x="850437" y="1870302"/>
                        <a:pt x="816336" y="1868430"/>
                        <a:pt x="782801" y="1864473"/>
                      </a:cubicBezTo>
                      <a:close/>
                      <a:moveTo>
                        <a:pt x="1544942" y="1028622"/>
                      </a:moveTo>
                      <a:lnTo>
                        <a:pt x="1769952" y="1235457"/>
                      </a:lnTo>
                      <a:cubicBezTo>
                        <a:pt x="1744124" y="1314289"/>
                        <a:pt x="1707320" y="1388154"/>
                        <a:pt x="1661819" y="1455697"/>
                      </a:cubicBezTo>
                      <a:lnTo>
                        <a:pt x="1368813" y="1395745"/>
                      </a:lnTo>
                      <a:cubicBezTo>
                        <a:pt x="1463802" y="1297986"/>
                        <a:pt x="1527963" y="1170611"/>
                        <a:pt x="1544942" y="1028622"/>
                      </a:cubicBezTo>
                      <a:close/>
                      <a:moveTo>
                        <a:pt x="225011" y="1028622"/>
                      </a:moveTo>
                      <a:cubicBezTo>
                        <a:pt x="241989" y="1170611"/>
                        <a:pt x="306151" y="1297986"/>
                        <a:pt x="401140" y="1395745"/>
                      </a:cubicBezTo>
                      <a:lnTo>
                        <a:pt x="108134" y="1455697"/>
                      </a:lnTo>
                      <a:cubicBezTo>
                        <a:pt x="62633" y="1388154"/>
                        <a:pt x="25829" y="1314289"/>
                        <a:pt x="0" y="1235457"/>
                      </a:cubicBezTo>
                      <a:close/>
                      <a:moveTo>
                        <a:pt x="1661819" y="414605"/>
                      </a:moveTo>
                      <a:cubicBezTo>
                        <a:pt x="1707320" y="482148"/>
                        <a:pt x="1744124" y="556014"/>
                        <a:pt x="1769952" y="634845"/>
                      </a:cubicBezTo>
                      <a:lnTo>
                        <a:pt x="1544942" y="841680"/>
                      </a:lnTo>
                      <a:cubicBezTo>
                        <a:pt x="1527963" y="699691"/>
                        <a:pt x="1463802" y="572317"/>
                        <a:pt x="1368813" y="474558"/>
                      </a:cubicBezTo>
                      <a:close/>
                      <a:moveTo>
                        <a:pt x="108134" y="414605"/>
                      </a:moveTo>
                      <a:lnTo>
                        <a:pt x="401140" y="474558"/>
                      </a:lnTo>
                      <a:cubicBezTo>
                        <a:pt x="306151" y="572317"/>
                        <a:pt x="241989" y="699691"/>
                        <a:pt x="225011" y="841680"/>
                      </a:cubicBezTo>
                      <a:lnTo>
                        <a:pt x="0" y="634845"/>
                      </a:lnTo>
                      <a:cubicBezTo>
                        <a:pt x="25829" y="556014"/>
                        <a:pt x="62633" y="482148"/>
                        <a:pt x="108134" y="414605"/>
                      </a:cubicBezTo>
                      <a:close/>
                      <a:moveTo>
                        <a:pt x="884976" y="0"/>
                      </a:moveTo>
                      <a:cubicBezTo>
                        <a:pt x="919515" y="0"/>
                        <a:pt x="953617" y="1873"/>
                        <a:pt x="987151" y="5830"/>
                      </a:cubicBezTo>
                      <a:lnTo>
                        <a:pt x="1089433" y="300953"/>
                      </a:lnTo>
                      <a:cubicBezTo>
                        <a:pt x="1025687" y="277027"/>
                        <a:pt x="956647" y="265763"/>
                        <a:pt x="884976" y="265763"/>
                      </a:cubicBezTo>
                      <a:cubicBezTo>
                        <a:pt x="813305" y="265763"/>
                        <a:pt x="744265" y="277027"/>
                        <a:pt x="680519" y="300953"/>
                      </a:cubicBezTo>
                      <a:lnTo>
                        <a:pt x="782801" y="5830"/>
                      </a:lnTo>
                      <a:cubicBezTo>
                        <a:pt x="816336" y="1873"/>
                        <a:pt x="850437" y="0"/>
                        <a:pt x="884976" y="0"/>
                      </a:cubicBezTo>
                      <a:close/>
                    </a:path>
                  </a:pathLst>
                </a:custGeom>
                <a:solidFill>
                  <a:srgbClr val="FFEE03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同心圆 4"/>
                <p:cNvSpPr/>
                <p:nvPr/>
              </p:nvSpPr>
              <p:spPr>
                <a:xfrm>
                  <a:off x="6048164" y="2238907"/>
                  <a:ext cx="1368152" cy="1368152"/>
                </a:xfrm>
                <a:prstGeom prst="donut">
                  <a:avLst>
                    <a:gd name="adj" fmla="val 6238"/>
                  </a:avLst>
                </a:prstGeom>
                <a:solidFill>
                  <a:srgbClr val="FFEE03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20557778">
                <a:off x="10203" y="1185"/>
                <a:ext cx="3273" cy="3273"/>
                <a:chOff x="2915816" y="843558"/>
                <a:chExt cx="2078516" cy="2078516"/>
              </a:xfrm>
              <a:solidFill>
                <a:srgbClr val="F2A849"/>
              </a:solidFill>
            </p:grpSpPr>
            <p:sp>
              <p:nvSpPr>
                <p:cNvPr id="14" name="八角星 1"/>
                <p:cNvSpPr/>
                <p:nvPr/>
              </p:nvSpPr>
              <p:spPr>
                <a:xfrm>
                  <a:off x="2915816" y="843558"/>
                  <a:ext cx="2078516" cy="207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516" h="2078516">
                      <a:moveTo>
                        <a:pt x="820426" y="1876814"/>
                      </a:moveTo>
                      <a:cubicBezTo>
                        <a:pt x="890140" y="1896078"/>
                        <a:pt x="963566" y="1905783"/>
                        <a:pt x="1039258" y="1905783"/>
                      </a:cubicBezTo>
                      <a:cubicBezTo>
                        <a:pt x="1114950" y="1905783"/>
                        <a:pt x="1188375" y="1896078"/>
                        <a:pt x="1258088" y="1876815"/>
                      </a:cubicBezTo>
                      <a:lnTo>
                        <a:pt x="1200197" y="2064805"/>
                      </a:lnTo>
                      <a:cubicBezTo>
                        <a:pt x="1147883" y="2074273"/>
                        <a:pt x="1094066" y="2078516"/>
                        <a:pt x="1039258" y="2078516"/>
                      </a:cubicBezTo>
                      <a:cubicBezTo>
                        <a:pt x="984450" y="2078516"/>
                        <a:pt x="930632" y="2074273"/>
                        <a:pt x="878317" y="2064805"/>
                      </a:cubicBezTo>
                      <a:close/>
                      <a:moveTo>
                        <a:pt x="1784786" y="1474013"/>
                      </a:moveTo>
                      <a:lnTo>
                        <a:pt x="1878287" y="1650728"/>
                      </a:lnTo>
                      <a:cubicBezTo>
                        <a:pt x="1815529" y="1738606"/>
                        <a:pt x="1738606" y="1815529"/>
                        <a:pt x="1650728" y="1878286"/>
                      </a:cubicBezTo>
                      <a:lnTo>
                        <a:pt x="1474014" y="1784785"/>
                      </a:lnTo>
                      <a:cubicBezTo>
                        <a:pt x="1604814" y="1712553"/>
                        <a:pt x="1712554" y="1604813"/>
                        <a:pt x="1784786" y="1474013"/>
                      </a:cubicBezTo>
                      <a:close/>
                      <a:moveTo>
                        <a:pt x="293730" y="1474012"/>
                      </a:moveTo>
                      <a:cubicBezTo>
                        <a:pt x="365962" y="1604812"/>
                        <a:pt x="473702" y="1712553"/>
                        <a:pt x="604502" y="1784785"/>
                      </a:cubicBezTo>
                      <a:lnTo>
                        <a:pt x="427788" y="1878286"/>
                      </a:lnTo>
                      <a:cubicBezTo>
                        <a:pt x="339909" y="1815528"/>
                        <a:pt x="262986" y="1738605"/>
                        <a:pt x="200229" y="1650726"/>
                      </a:cubicBezTo>
                      <a:close/>
                      <a:moveTo>
                        <a:pt x="1876814" y="820426"/>
                      </a:moveTo>
                      <a:lnTo>
                        <a:pt x="2064805" y="878317"/>
                      </a:lnTo>
                      <a:cubicBezTo>
                        <a:pt x="2074273" y="930632"/>
                        <a:pt x="2078516" y="984450"/>
                        <a:pt x="2078516" y="1039258"/>
                      </a:cubicBezTo>
                      <a:cubicBezTo>
                        <a:pt x="2078516" y="1094066"/>
                        <a:pt x="2074274" y="1147883"/>
                        <a:pt x="2064805" y="1200197"/>
                      </a:cubicBezTo>
                      <a:lnTo>
                        <a:pt x="1876815" y="1258088"/>
                      </a:lnTo>
                      <a:cubicBezTo>
                        <a:pt x="1896078" y="1188374"/>
                        <a:pt x="1905783" y="1114950"/>
                        <a:pt x="1905783" y="1039258"/>
                      </a:cubicBezTo>
                      <a:cubicBezTo>
                        <a:pt x="1905783" y="963566"/>
                        <a:pt x="1896078" y="890140"/>
                        <a:pt x="1876814" y="820426"/>
                      </a:cubicBezTo>
                      <a:close/>
                      <a:moveTo>
                        <a:pt x="201702" y="820426"/>
                      </a:moveTo>
                      <a:cubicBezTo>
                        <a:pt x="182438" y="890140"/>
                        <a:pt x="172733" y="963566"/>
                        <a:pt x="172733" y="1039258"/>
                      </a:cubicBezTo>
                      <a:cubicBezTo>
                        <a:pt x="172733" y="1114950"/>
                        <a:pt x="182438" y="1188375"/>
                        <a:pt x="201702" y="1258089"/>
                      </a:cubicBezTo>
                      <a:lnTo>
                        <a:pt x="13711" y="1200198"/>
                      </a:lnTo>
                      <a:cubicBezTo>
                        <a:pt x="4243" y="1147883"/>
                        <a:pt x="0" y="1094066"/>
                        <a:pt x="0" y="1039258"/>
                      </a:cubicBezTo>
                      <a:cubicBezTo>
                        <a:pt x="0" y="984449"/>
                        <a:pt x="4243" y="930632"/>
                        <a:pt x="13712" y="878317"/>
                      </a:cubicBezTo>
                      <a:close/>
                      <a:moveTo>
                        <a:pt x="1650726" y="200229"/>
                      </a:moveTo>
                      <a:cubicBezTo>
                        <a:pt x="1738605" y="262986"/>
                        <a:pt x="1815528" y="339909"/>
                        <a:pt x="1878286" y="427788"/>
                      </a:cubicBezTo>
                      <a:lnTo>
                        <a:pt x="1784785" y="604502"/>
                      </a:lnTo>
                      <a:cubicBezTo>
                        <a:pt x="1712553" y="473702"/>
                        <a:pt x="1604813" y="365962"/>
                        <a:pt x="1474012" y="293730"/>
                      </a:cubicBezTo>
                      <a:close/>
                      <a:moveTo>
                        <a:pt x="427790" y="200229"/>
                      </a:moveTo>
                      <a:lnTo>
                        <a:pt x="604504" y="293730"/>
                      </a:lnTo>
                      <a:cubicBezTo>
                        <a:pt x="473703" y="365962"/>
                        <a:pt x="365962" y="473703"/>
                        <a:pt x="293730" y="604503"/>
                      </a:cubicBezTo>
                      <a:lnTo>
                        <a:pt x="200229" y="427789"/>
                      </a:lnTo>
                      <a:cubicBezTo>
                        <a:pt x="262987" y="339910"/>
                        <a:pt x="339910" y="262987"/>
                        <a:pt x="427790" y="200229"/>
                      </a:cubicBezTo>
                      <a:close/>
                      <a:moveTo>
                        <a:pt x="1039258" y="0"/>
                      </a:moveTo>
                      <a:cubicBezTo>
                        <a:pt x="1094066" y="0"/>
                        <a:pt x="1147883" y="4243"/>
                        <a:pt x="1200198" y="13711"/>
                      </a:cubicBezTo>
                      <a:lnTo>
                        <a:pt x="1258089" y="201702"/>
                      </a:lnTo>
                      <a:cubicBezTo>
                        <a:pt x="1188375" y="182438"/>
                        <a:pt x="1114950" y="172733"/>
                        <a:pt x="1039258" y="172733"/>
                      </a:cubicBezTo>
                      <a:cubicBezTo>
                        <a:pt x="963566" y="172733"/>
                        <a:pt x="890140" y="182438"/>
                        <a:pt x="820426" y="201702"/>
                      </a:cubicBezTo>
                      <a:lnTo>
                        <a:pt x="878317" y="13711"/>
                      </a:lnTo>
                      <a:cubicBezTo>
                        <a:pt x="930632" y="4243"/>
                        <a:pt x="984450" y="0"/>
                        <a:pt x="1039258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同心圆 14"/>
                <p:cNvSpPr/>
                <p:nvPr/>
              </p:nvSpPr>
              <p:spPr>
                <a:xfrm>
                  <a:off x="3070547" y="998289"/>
                  <a:ext cx="1769054" cy="1769054"/>
                </a:xfrm>
                <a:prstGeom prst="donut">
                  <a:avLst>
                    <a:gd name="adj" fmla="val 5109"/>
                  </a:avLst>
                </a:prstGeom>
                <a:solidFill>
                  <a:srgbClr val="FFFF0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 rot="19801086">
                <a:off x="7721" y="2539"/>
                <a:ext cx="2787" cy="2945"/>
                <a:chOff x="5847264" y="1987832"/>
                <a:chExt cx="1769952" cy="1870302"/>
              </a:xfrm>
              <a:solidFill>
                <a:srgbClr val="F2A849"/>
              </a:solidFill>
            </p:grpSpPr>
            <p:sp>
              <p:nvSpPr>
                <p:cNvPr id="17" name="六角星 6"/>
                <p:cNvSpPr/>
                <p:nvPr/>
              </p:nvSpPr>
              <p:spPr>
                <a:xfrm>
                  <a:off x="5847264" y="1987832"/>
                  <a:ext cx="1769952" cy="1870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952" h="1870302">
                      <a:moveTo>
                        <a:pt x="680519" y="1569349"/>
                      </a:moveTo>
                      <a:cubicBezTo>
                        <a:pt x="744265" y="1593275"/>
                        <a:pt x="813305" y="1604539"/>
                        <a:pt x="884976" y="1604539"/>
                      </a:cubicBezTo>
                      <a:cubicBezTo>
                        <a:pt x="956647" y="1604539"/>
                        <a:pt x="1025687" y="1593275"/>
                        <a:pt x="1089434" y="1569349"/>
                      </a:cubicBezTo>
                      <a:lnTo>
                        <a:pt x="987151" y="1864473"/>
                      </a:lnTo>
                      <a:cubicBezTo>
                        <a:pt x="953617" y="1868430"/>
                        <a:pt x="919515" y="1870302"/>
                        <a:pt x="884976" y="1870302"/>
                      </a:cubicBezTo>
                      <a:cubicBezTo>
                        <a:pt x="850437" y="1870302"/>
                        <a:pt x="816336" y="1868430"/>
                        <a:pt x="782801" y="1864473"/>
                      </a:cubicBezTo>
                      <a:close/>
                      <a:moveTo>
                        <a:pt x="1544942" y="1028622"/>
                      </a:moveTo>
                      <a:lnTo>
                        <a:pt x="1769952" y="1235457"/>
                      </a:lnTo>
                      <a:cubicBezTo>
                        <a:pt x="1744124" y="1314289"/>
                        <a:pt x="1707320" y="1388154"/>
                        <a:pt x="1661819" y="1455697"/>
                      </a:cubicBezTo>
                      <a:lnTo>
                        <a:pt x="1368813" y="1395745"/>
                      </a:lnTo>
                      <a:cubicBezTo>
                        <a:pt x="1463802" y="1297986"/>
                        <a:pt x="1527963" y="1170611"/>
                        <a:pt x="1544942" y="1028622"/>
                      </a:cubicBezTo>
                      <a:close/>
                      <a:moveTo>
                        <a:pt x="225011" y="1028622"/>
                      </a:moveTo>
                      <a:cubicBezTo>
                        <a:pt x="241989" y="1170611"/>
                        <a:pt x="306151" y="1297986"/>
                        <a:pt x="401140" y="1395745"/>
                      </a:cubicBezTo>
                      <a:lnTo>
                        <a:pt x="108134" y="1455697"/>
                      </a:lnTo>
                      <a:cubicBezTo>
                        <a:pt x="62633" y="1388154"/>
                        <a:pt x="25829" y="1314289"/>
                        <a:pt x="0" y="1235457"/>
                      </a:cubicBezTo>
                      <a:close/>
                      <a:moveTo>
                        <a:pt x="1661819" y="414605"/>
                      </a:moveTo>
                      <a:cubicBezTo>
                        <a:pt x="1707320" y="482148"/>
                        <a:pt x="1744124" y="556014"/>
                        <a:pt x="1769952" y="634845"/>
                      </a:cubicBezTo>
                      <a:lnTo>
                        <a:pt x="1544942" y="841680"/>
                      </a:lnTo>
                      <a:cubicBezTo>
                        <a:pt x="1527963" y="699691"/>
                        <a:pt x="1463802" y="572317"/>
                        <a:pt x="1368813" y="474558"/>
                      </a:cubicBezTo>
                      <a:close/>
                      <a:moveTo>
                        <a:pt x="108134" y="414605"/>
                      </a:moveTo>
                      <a:lnTo>
                        <a:pt x="401140" y="474558"/>
                      </a:lnTo>
                      <a:cubicBezTo>
                        <a:pt x="306151" y="572317"/>
                        <a:pt x="241989" y="699691"/>
                        <a:pt x="225011" y="841680"/>
                      </a:cubicBezTo>
                      <a:lnTo>
                        <a:pt x="0" y="634845"/>
                      </a:lnTo>
                      <a:cubicBezTo>
                        <a:pt x="25829" y="556014"/>
                        <a:pt x="62633" y="482148"/>
                        <a:pt x="108134" y="414605"/>
                      </a:cubicBezTo>
                      <a:close/>
                      <a:moveTo>
                        <a:pt x="884976" y="0"/>
                      </a:moveTo>
                      <a:cubicBezTo>
                        <a:pt x="919515" y="0"/>
                        <a:pt x="953617" y="1873"/>
                        <a:pt x="987151" y="5830"/>
                      </a:cubicBezTo>
                      <a:lnTo>
                        <a:pt x="1089433" y="300953"/>
                      </a:lnTo>
                      <a:cubicBezTo>
                        <a:pt x="1025687" y="277027"/>
                        <a:pt x="956647" y="265763"/>
                        <a:pt x="884976" y="265763"/>
                      </a:cubicBezTo>
                      <a:cubicBezTo>
                        <a:pt x="813305" y="265763"/>
                        <a:pt x="744265" y="277027"/>
                        <a:pt x="680519" y="300953"/>
                      </a:cubicBezTo>
                      <a:lnTo>
                        <a:pt x="782801" y="5830"/>
                      </a:lnTo>
                      <a:cubicBezTo>
                        <a:pt x="816336" y="1873"/>
                        <a:pt x="850437" y="0"/>
                        <a:pt x="88497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同心圆 17"/>
                <p:cNvSpPr/>
                <p:nvPr/>
              </p:nvSpPr>
              <p:spPr>
                <a:xfrm>
                  <a:off x="6048164" y="2238907"/>
                  <a:ext cx="1368152" cy="1368152"/>
                </a:xfrm>
                <a:prstGeom prst="donut">
                  <a:avLst>
                    <a:gd name="adj" fmla="val 6238"/>
                  </a:avLst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2135" y="6068"/>
              <a:ext cx="2726" cy="2669"/>
              <a:chOff x="2049" y="4781"/>
              <a:chExt cx="2726" cy="2669"/>
            </a:xfrm>
          </p:grpSpPr>
          <p:sp>
            <p:nvSpPr>
              <p:cNvPr id="20" name="文本框 13"/>
              <p:cNvSpPr txBox="1"/>
              <p:nvPr/>
            </p:nvSpPr>
            <p:spPr>
              <a:xfrm>
                <a:off x="2049" y="5357"/>
                <a:ext cx="2726" cy="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点击添加文字说明详情介绍点击添加文字说明详情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介绍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点击添加文字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说明详情介</a:t>
                </a:r>
              </a:p>
            </p:txBody>
          </p:sp>
          <p:sp>
            <p:nvSpPr>
              <p:cNvPr id="21" name="文本框 15"/>
              <p:cNvSpPr txBox="1"/>
              <p:nvPr/>
            </p:nvSpPr>
            <p:spPr>
              <a:xfrm>
                <a:off x="2489" y="4781"/>
                <a:ext cx="2087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00B050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</a:t>
                </a:r>
                <a:r>
                  <a:rPr lang="zh-CN" altLang="en-US" sz="2000" dirty="0">
                    <a:solidFill>
                      <a:srgbClr val="00B050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99" y="5244"/>
              <a:ext cx="2527" cy="2121"/>
              <a:chOff x="2269" y="4781"/>
              <a:chExt cx="2527" cy="2121"/>
            </a:xfrm>
          </p:grpSpPr>
          <p:sp>
            <p:nvSpPr>
              <p:cNvPr id="23" name="文本框 13"/>
              <p:cNvSpPr txBox="1"/>
              <p:nvPr/>
            </p:nvSpPr>
            <p:spPr>
              <a:xfrm>
                <a:off x="2269" y="5193"/>
                <a:ext cx="2527" cy="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点击添加文字说明详情介绍点击添加文字说明详情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介绍</a:t>
                </a:r>
              </a:p>
            </p:txBody>
          </p:sp>
          <p:sp>
            <p:nvSpPr>
              <p:cNvPr id="24" name="文本框 15"/>
              <p:cNvSpPr txBox="1"/>
              <p:nvPr/>
            </p:nvSpPr>
            <p:spPr>
              <a:xfrm>
                <a:off x="2489" y="4781"/>
                <a:ext cx="2087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标题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3851" y="4240"/>
              <a:ext cx="2726" cy="2669"/>
              <a:chOff x="2049" y="4781"/>
              <a:chExt cx="2726" cy="2669"/>
            </a:xfrm>
          </p:grpSpPr>
          <p:sp>
            <p:nvSpPr>
              <p:cNvPr id="26" name="文本框 13"/>
              <p:cNvSpPr txBox="1"/>
              <p:nvPr/>
            </p:nvSpPr>
            <p:spPr>
              <a:xfrm>
                <a:off x="2049" y="5357"/>
                <a:ext cx="2726" cy="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点击添加文字说明详情介绍点击添加文字说明详情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介绍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点击添加文字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说明详情介</a:t>
                </a:r>
              </a:p>
            </p:txBody>
          </p:sp>
          <p:sp>
            <p:nvSpPr>
              <p:cNvPr id="27" name="文本框 15"/>
              <p:cNvSpPr txBox="1"/>
              <p:nvPr/>
            </p:nvSpPr>
            <p:spPr>
              <a:xfrm>
                <a:off x="2489" y="4781"/>
                <a:ext cx="2087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accent4">
                        <a:lumMod val="75000"/>
                      </a:schemeClr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标题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0200" y="6068"/>
              <a:ext cx="2527" cy="2121"/>
              <a:chOff x="2269" y="4781"/>
              <a:chExt cx="2527" cy="2121"/>
            </a:xfrm>
          </p:grpSpPr>
          <p:sp>
            <p:nvSpPr>
              <p:cNvPr id="29" name="文本框 13"/>
              <p:cNvSpPr txBox="1"/>
              <p:nvPr/>
            </p:nvSpPr>
            <p:spPr>
              <a:xfrm>
                <a:off x="2269" y="5193"/>
                <a:ext cx="2527" cy="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点击添加文字说明详情介绍点击添加文字说明详情</a:t>
                </a:r>
                <a:r>
                  <a:rPr lang="zh-CN" altLang="en-US" sz="1600" dirty="0" smtClean="0">
                    <a:solidFill>
                      <a:schemeClr val="tx1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介绍</a:t>
                </a:r>
              </a:p>
            </p:txBody>
          </p:sp>
          <p:sp>
            <p:nvSpPr>
              <p:cNvPr id="31" name="文本框 15"/>
              <p:cNvSpPr txBox="1"/>
              <p:nvPr/>
            </p:nvSpPr>
            <p:spPr>
              <a:xfrm>
                <a:off x="2489" y="4781"/>
                <a:ext cx="2087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00B050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</a:t>
                </a:r>
                <a:r>
                  <a:rPr lang="zh-CN" altLang="en-US" sz="2000" dirty="0">
                    <a:solidFill>
                      <a:srgbClr val="00B050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标题</a:t>
                </a:r>
              </a:p>
            </p:txBody>
          </p:sp>
        </p:grp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5" y="759460"/>
            <a:ext cx="2992120" cy="2992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344805" y="1997075"/>
            <a:ext cx="4771390" cy="49390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95695" y="3932555"/>
            <a:ext cx="4992370" cy="1050290"/>
            <a:chOff x="9586" y="4618"/>
            <a:chExt cx="7862" cy="165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828" y="4618"/>
              <a:ext cx="7620" cy="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2E7E38"/>
                  </a:solidFill>
                  <a:latin typeface="字体管家棉花糖" panose="00020600040101010101" charset="-122"/>
                  <a:ea typeface="字体管家棉花糖" panose="00020600040101010101" charset="-122"/>
                </a:rPr>
                <a:t>点击此处添加标题</a:t>
              </a:r>
            </a:p>
            <a:p>
              <a:pPr algn="ctr"/>
              <a:r>
                <a:rPr lang="zh-CN" altLang="en-US" sz="2000" b="1" spc="300">
                  <a:solidFill>
                    <a:srgbClr val="2E7E38"/>
                  </a:solidFill>
                  <a:uFillTx/>
                  <a:ea typeface="字体管家天蝎座" panose="00020600040101010101" charset="-122"/>
                </a:rPr>
                <a:t>Click here to add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72325" y="7080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85255" y="5142230"/>
            <a:ext cx="4590415" cy="966470"/>
            <a:chOff x="10213" y="7678"/>
            <a:chExt cx="7229" cy="1522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13" y="7739"/>
              <a:ext cx="3614" cy="661"/>
              <a:chOff x="10213" y="7634"/>
              <a:chExt cx="3614" cy="661"/>
            </a:xfrm>
          </p:grpSpPr>
          <p:sp>
            <p:nvSpPr>
              <p:cNvPr id="13" name="五角星 1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828" y="7678"/>
              <a:ext cx="3614" cy="661"/>
              <a:chOff x="10213" y="7634"/>
              <a:chExt cx="3614" cy="661"/>
            </a:xfrm>
          </p:grpSpPr>
          <p:sp>
            <p:nvSpPr>
              <p:cNvPr id="17" name="五角星 16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13" y="8540"/>
              <a:ext cx="3614" cy="661"/>
              <a:chOff x="10213" y="7634"/>
              <a:chExt cx="3614" cy="661"/>
            </a:xfrm>
          </p:grpSpPr>
          <p:sp>
            <p:nvSpPr>
              <p:cNvPr id="20" name="五角星 19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828" y="8479"/>
              <a:ext cx="3614" cy="661"/>
              <a:chOff x="10213" y="7634"/>
              <a:chExt cx="3614" cy="661"/>
            </a:xfrm>
          </p:grpSpPr>
          <p:sp>
            <p:nvSpPr>
              <p:cNvPr id="23" name="五角星 22"/>
              <p:cNvSpPr/>
              <p:nvPr/>
            </p:nvSpPr>
            <p:spPr>
              <a:xfrm>
                <a:off x="10213" y="7739"/>
                <a:ext cx="323" cy="323"/>
              </a:xfrm>
              <a:prstGeom prst="star5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537" y="7634"/>
                <a:ext cx="3290" cy="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2E7E38"/>
                    </a:solidFill>
                    <a:latin typeface="字体管家棉花糖" panose="00020600040101010101" charset="-122"/>
                    <a:ea typeface="字体管家棉花糖" panose="00020600040101010101" charset="-122"/>
                  </a:rPr>
                  <a:t>添加小标题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5" y="454660"/>
            <a:ext cx="3148330" cy="79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点击此处添加标题</a:t>
            </a:r>
          </a:p>
          <a:p>
            <a:pPr algn="l"/>
            <a:r>
              <a:rPr lang="zh-CN" altLang="en-US" sz="1600" b="1" spc="300">
                <a:solidFill>
                  <a:srgbClr val="2E7E38"/>
                </a:solidFill>
                <a:uFillTx/>
                <a:ea typeface="字体管家天蝎座" panose="00020600040101010101" charset="-122"/>
              </a:rPr>
              <a:t>Click here to add title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06780" y="1751965"/>
            <a:ext cx="9866630" cy="4728845"/>
            <a:chOff x="980" y="1"/>
            <a:chExt cx="17341" cy="7447"/>
          </a:xfrm>
        </p:grpSpPr>
        <p:grpSp>
          <p:nvGrpSpPr>
            <p:cNvPr id="15" name="组合 14"/>
            <p:cNvGrpSpPr/>
            <p:nvPr/>
          </p:nvGrpSpPr>
          <p:grpSpPr>
            <a:xfrm>
              <a:off x="980" y="4641"/>
              <a:ext cx="5700" cy="1226"/>
              <a:chOff x="980" y="4641"/>
              <a:chExt cx="5700" cy="122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980" y="4641"/>
                <a:ext cx="5700" cy="1226"/>
                <a:chOff x="826" y="4641"/>
                <a:chExt cx="5387" cy="1226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845" y="4641"/>
                  <a:ext cx="5368" cy="1226"/>
                </a:xfrm>
                <a:prstGeom prst="rect">
                  <a:avLst/>
                </a:prstGeom>
                <a:solidFill>
                  <a:srgbClr val="81FFB4"/>
                </a:solidFill>
                <a:ln>
                  <a:solidFill>
                    <a:srgbClr val="000000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>
                      <a:solidFill>
                        <a:schemeClr val="accent6">
                          <a:lumMod val="75000"/>
                        </a:schemeClr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      </a:t>
                  </a:r>
                  <a:r>
                    <a:rPr lang="en-US" altLang="zh-CN" sz="2000">
                      <a:solidFill>
                        <a:schemeClr val="tx1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 </a:t>
                  </a:r>
                  <a:r>
                    <a:rPr lang="zh-CN" altLang="en-US" sz="2000">
                      <a:solidFill>
                        <a:schemeClr val="tx1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添加文字</a:t>
                  </a:r>
                  <a:r>
                    <a:rPr lang="zh-CN" altLang="en-US" sz="2800">
                      <a:solidFill>
                        <a:schemeClr val="accent6">
                          <a:lumMod val="75000"/>
                        </a:schemeClr>
                      </a:solidFill>
                      <a:latin typeface="字体管家棉花糖" panose="00020600040101010101" charset="-122"/>
                      <a:ea typeface="字体管家棉花糖" panose="00020600040101010101" charset="-122"/>
                    </a:rPr>
                    <a:t>    </a:t>
                  </a: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826" y="4642"/>
                  <a:ext cx="1358" cy="122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50" name=" 2050"/>
              <p:cNvSpPr/>
              <p:nvPr/>
            </p:nvSpPr>
            <p:spPr bwMode="auto">
              <a:xfrm>
                <a:off x="1313" y="4776"/>
                <a:ext cx="936" cy="957"/>
              </a:xfrm>
              <a:custGeom>
                <a:avLst/>
                <a:gdLst>
                  <a:gd name="T0" fmla="*/ 1054621 w 5074"/>
                  <a:gd name="T1" fmla="*/ 447065 h 4720"/>
                  <a:gd name="T2" fmla="*/ 1147355 w 5074"/>
                  <a:gd name="T3" fmla="*/ 366736 h 4720"/>
                  <a:gd name="T4" fmla="*/ 1187528 w 5074"/>
                  <a:gd name="T5" fmla="*/ 246993 h 4720"/>
                  <a:gd name="T6" fmla="*/ 1164626 w 5074"/>
                  <a:gd name="T7" fmla="*/ 133256 h 4720"/>
                  <a:gd name="T8" fmla="*/ 1083905 w 5074"/>
                  <a:gd name="T9" fmla="*/ 40540 h 4720"/>
                  <a:gd name="T10" fmla="*/ 964890 w 5074"/>
                  <a:gd name="T11" fmla="*/ 375 h 4720"/>
                  <a:gd name="T12" fmla="*/ 850755 w 5074"/>
                  <a:gd name="T13" fmla="*/ 23273 h 4720"/>
                  <a:gd name="T14" fmla="*/ 757269 w 5074"/>
                  <a:gd name="T15" fmla="*/ 103977 h 4720"/>
                  <a:gd name="T16" fmla="*/ 717472 w 5074"/>
                  <a:gd name="T17" fmla="*/ 222969 h 4720"/>
                  <a:gd name="T18" fmla="*/ 739999 w 5074"/>
                  <a:gd name="T19" fmla="*/ 337082 h 4720"/>
                  <a:gd name="T20" fmla="*/ 820719 w 5074"/>
                  <a:gd name="T21" fmla="*/ 430173 h 4720"/>
                  <a:gd name="T22" fmla="*/ 940486 w 5074"/>
                  <a:gd name="T23" fmla="*/ 470338 h 4720"/>
                  <a:gd name="T24" fmla="*/ 154307 w 5074"/>
                  <a:gd name="T25" fmla="*/ 400144 h 4720"/>
                  <a:gd name="T26" fmla="*/ 53688 w 5074"/>
                  <a:gd name="T27" fmla="*/ 471464 h 4720"/>
                  <a:gd name="T28" fmla="*/ 3004 w 5074"/>
                  <a:gd name="T29" fmla="*/ 585576 h 4720"/>
                  <a:gd name="T30" fmla="*/ 14267 w 5074"/>
                  <a:gd name="T31" fmla="*/ 701941 h 4720"/>
                  <a:gd name="T32" fmla="*/ 85601 w 5074"/>
                  <a:gd name="T33" fmla="*/ 802915 h 4720"/>
                  <a:gd name="T34" fmla="*/ 199360 w 5074"/>
                  <a:gd name="T35" fmla="*/ 853965 h 4720"/>
                  <a:gd name="T36" fmla="*/ 316499 w 5074"/>
                  <a:gd name="T37" fmla="*/ 842329 h 4720"/>
                  <a:gd name="T38" fmla="*/ 416742 w 5074"/>
                  <a:gd name="T39" fmla="*/ 771009 h 4720"/>
                  <a:gd name="T40" fmla="*/ 467803 w 5074"/>
                  <a:gd name="T41" fmla="*/ 656896 h 4720"/>
                  <a:gd name="T42" fmla="*/ 456164 w 5074"/>
                  <a:gd name="T43" fmla="*/ 540532 h 4720"/>
                  <a:gd name="T44" fmla="*/ 384830 w 5074"/>
                  <a:gd name="T45" fmla="*/ 439933 h 4720"/>
                  <a:gd name="T46" fmla="*/ 271070 w 5074"/>
                  <a:gd name="T47" fmla="*/ 388883 h 4720"/>
                  <a:gd name="T48" fmla="*/ 883418 w 5074"/>
                  <a:gd name="T49" fmla="*/ 688803 h 4720"/>
                  <a:gd name="T50" fmla="*/ 740750 w 5074"/>
                  <a:gd name="T51" fmla="*/ 727090 h 4720"/>
                  <a:gd name="T52" fmla="*/ 616854 w 5074"/>
                  <a:gd name="T53" fmla="*/ 799912 h 4720"/>
                  <a:gd name="T54" fmla="*/ 516610 w 5074"/>
                  <a:gd name="T55" fmla="*/ 902763 h 4720"/>
                  <a:gd name="T56" fmla="*/ 446402 w 5074"/>
                  <a:gd name="T57" fmla="*/ 1028887 h 4720"/>
                  <a:gd name="T58" fmla="*/ 411486 w 5074"/>
                  <a:gd name="T59" fmla="*/ 1172278 h 4720"/>
                  <a:gd name="T60" fmla="*/ 414865 w 5074"/>
                  <a:gd name="T61" fmla="*/ 1310790 h 4720"/>
                  <a:gd name="T62" fmla="*/ 456539 w 5074"/>
                  <a:gd name="T63" fmla="*/ 1451553 h 4720"/>
                  <a:gd name="T64" fmla="*/ 532754 w 5074"/>
                  <a:gd name="T65" fmla="*/ 1573923 h 4720"/>
                  <a:gd name="T66" fmla="*/ 637503 w 5074"/>
                  <a:gd name="T67" fmla="*/ 1671519 h 4720"/>
                  <a:gd name="T68" fmla="*/ 765529 w 5074"/>
                  <a:gd name="T69" fmla="*/ 1738711 h 4720"/>
                  <a:gd name="T70" fmla="*/ 910450 w 5074"/>
                  <a:gd name="T71" fmla="*/ 1769866 h 4720"/>
                  <a:gd name="T72" fmla="*/ 1048614 w 5074"/>
                  <a:gd name="T73" fmla="*/ 1763110 h 4720"/>
                  <a:gd name="T74" fmla="*/ 1187903 w 5074"/>
                  <a:gd name="T75" fmla="*/ 1718065 h 4720"/>
                  <a:gd name="T76" fmla="*/ 1308045 w 5074"/>
                  <a:gd name="T77" fmla="*/ 1638862 h 4720"/>
                  <a:gd name="T78" fmla="*/ 1403408 w 5074"/>
                  <a:gd name="T79" fmla="*/ 1532257 h 4720"/>
                  <a:gd name="T80" fmla="*/ 1467608 w 5074"/>
                  <a:gd name="T81" fmla="*/ 1402380 h 4720"/>
                  <a:gd name="T82" fmla="*/ 1495391 w 5074"/>
                  <a:gd name="T83" fmla="*/ 1255986 h 4720"/>
                  <a:gd name="T84" fmla="*/ 1485254 w 5074"/>
                  <a:gd name="T85" fmla="*/ 1118600 h 4720"/>
                  <a:gd name="T86" fmla="*/ 1436447 w 5074"/>
                  <a:gd name="T87" fmla="*/ 980465 h 4720"/>
                  <a:gd name="T88" fmla="*/ 1354975 w 5074"/>
                  <a:gd name="T89" fmla="*/ 862599 h 4720"/>
                  <a:gd name="T90" fmla="*/ 1245346 w 5074"/>
                  <a:gd name="T91" fmla="*/ 770258 h 4720"/>
                  <a:gd name="T92" fmla="*/ 1114316 w 5074"/>
                  <a:gd name="T93" fmla="*/ 709073 h 4720"/>
                  <a:gd name="T94" fmla="*/ 966767 w 5074"/>
                  <a:gd name="T95" fmla="*/ 684674 h 4720"/>
                  <a:gd name="T96" fmla="*/ 1588877 w 5074"/>
                  <a:gd name="T97" fmla="*/ 400144 h 4720"/>
                  <a:gd name="T98" fmla="*/ 1487882 w 5074"/>
                  <a:gd name="T99" fmla="*/ 471464 h 4720"/>
                  <a:gd name="T100" fmla="*/ 1437573 w 5074"/>
                  <a:gd name="T101" fmla="*/ 585576 h 4720"/>
                  <a:gd name="T102" fmla="*/ 1448836 w 5074"/>
                  <a:gd name="T103" fmla="*/ 701941 h 4720"/>
                  <a:gd name="T104" fmla="*/ 1520170 w 5074"/>
                  <a:gd name="T105" fmla="*/ 802915 h 4720"/>
                  <a:gd name="T106" fmla="*/ 1633930 w 5074"/>
                  <a:gd name="T107" fmla="*/ 853965 h 4720"/>
                  <a:gd name="T108" fmla="*/ 1750317 w 5074"/>
                  <a:gd name="T109" fmla="*/ 842329 h 4720"/>
                  <a:gd name="T110" fmla="*/ 1850936 w 5074"/>
                  <a:gd name="T111" fmla="*/ 771009 h 4720"/>
                  <a:gd name="T112" fmla="*/ 1902372 w 5074"/>
                  <a:gd name="T113" fmla="*/ 656896 h 4720"/>
                  <a:gd name="T114" fmla="*/ 1890733 w 5074"/>
                  <a:gd name="T115" fmla="*/ 540532 h 4720"/>
                  <a:gd name="T116" fmla="*/ 1819399 w 5074"/>
                  <a:gd name="T117" fmla="*/ 439933 h 4720"/>
                  <a:gd name="T118" fmla="*/ 1705264 w 5074"/>
                  <a:gd name="T119" fmla="*/ 388883 h 4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74" h="4720">
                    <a:moveTo>
                      <a:pt x="2537" y="1253"/>
                    </a:moveTo>
                    <a:lnTo>
                      <a:pt x="2537" y="1253"/>
                    </a:lnTo>
                    <a:lnTo>
                      <a:pt x="2570" y="1253"/>
                    </a:lnTo>
                    <a:lnTo>
                      <a:pt x="2600" y="1250"/>
                    </a:lnTo>
                    <a:lnTo>
                      <a:pt x="2632" y="1245"/>
                    </a:lnTo>
                    <a:lnTo>
                      <a:pt x="2663" y="1240"/>
                    </a:lnTo>
                    <a:lnTo>
                      <a:pt x="2693" y="1233"/>
                    </a:lnTo>
                    <a:lnTo>
                      <a:pt x="2723" y="1224"/>
                    </a:lnTo>
                    <a:lnTo>
                      <a:pt x="2752" y="1215"/>
                    </a:lnTo>
                    <a:lnTo>
                      <a:pt x="2780" y="1203"/>
                    </a:lnTo>
                    <a:lnTo>
                      <a:pt x="2809" y="1191"/>
                    </a:lnTo>
                    <a:lnTo>
                      <a:pt x="2836" y="1178"/>
                    </a:lnTo>
                    <a:lnTo>
                      <a:pt x="2861" y="1162"/>
                    </a:lnTo>
                    <a:lnTo>
                      <a:pt x="2887" y="1146"/>
                    </a:lnTo>
                    <a:lnTo>
                      <a:pt x="2912" y="1129"/>
                    </a:lnTo>
                    <a:lnTo>
                      <a:pt x="2935" y="1110"/>
                    </a:lnTo>
                    <a:lnTo>
                      <a:pt x="2958" y="1089"/>
                    </a:lnTo>
                    <a:lnTo>
                      <a:pt x="2980" y="1070"/>
                    </a:lnTo>
                    <a:lnTo>
                      <a:pt x="3001" y="1048"/>
                    </a:lnTo>
                    <a:lnTo>
                      <a:pt x="3021" y="1025"/>
                    </a:lnTo>
                    <a:lnTo>
                      <a:pt x="3039" y="1001"/>
                    </a:lnTo>
                    <a:lnTo>
                      <a:pt x="3056" y="977"/>
                    </a:lnTo>
                    <a:lnTo>
                      <a:pt x="3072" y="951"/>
                    </a:lnTo>
                    <a:lnTo>
                      <a:pt x="3088" y="925"/>
                    </a:lnTo>
                    <a:lnTo>
                      <a:pt x="3102" y="898"/>
                    </a:lnTo>
                    <a:lnTo>
                      <a:pt x="3114" y="870"/>
                    </a:lnTo>
                    <a:lnTo>
                      <a:pt x="3125" y="842"/>
                    </a:lnTo>
                    <a:lnTo>
                      <a:pt x="3135" y="812"/>
                    </a:lnTo>
                    <a:lnTo>
                      <a:pt x="3143" y="783"/>
                    </a:lnTo>
                    <a:lnTo>
                      <a:pt x="3151" y="752"/>
                    </a:lnTo>
                    <a:lnTo>
                      <a:pt x="3156" y="722"/>
                    </a:lnTo>
                    <a:lnTo>
                      <a:pt x="3160" y="690"/>
                    </a:lnTo>
                    <a:lnTo>
                      <a:pt x="3163" y="658"/>
                    </a:lnTo>
                    <a:lnTo>
                      <a:pt x="3163" y="626"/>
                    </a:lnTo>
                    <a:lnTo>
                      <a:pt x="3163" y="594"/>
                    </a:lnTo>
                    <a:lnTo>
                      <a:pt x="3160" y="562"/>
                    </a:lnTo>
                    <a:lnTo>
                      <a:pt x="3156" y="531"/>
                    </a:lnTo>
                    <a:lnTo>
                      <a:pt x="3151" y="500"/>
                    </a:lnTo>
                    <a:lnTo>
                      <a:pt x="3143" y="469"/>
                    </a:lnTo>
                    <a:lnTo>
                      <a:pt x="3135" y="440"/>
                    </a:lnTo>
                    <a:lnTo>
                      <a:pt x="3125" y="412"/>
                    </a:lnTo>
                    <a:lnTo>
                      <a:pt x="3114" y="382"/>
                    </a:lnTo>
                    <a:lnTo>
                      <a:pt x="3102" y="355"/>
                    </a:lnTo>
                    <a:lnTo>
                      <a:pt x="3088" y="328"/>
                    </a:lnTo>
                    <a:lnTo>
                      <a:pt x="3072" y="301"/>
                    </a:lnTo>
                    <a:lnTo>
                      <a:pt x="3056" y="277"/>
                    </a:lnTo>
                    <a:lnTo>
                      <a:pt x="3039" y="252"/>
                    </a:lnTo>
                    <a:lnTo>
                      <a:pt x="3021" y="228"/>
                    </a:lnTo>
                    <a:lnTo>
                      <a:pt x="3001" y="206"/>
                    </a:lnTo>
                    <a:lnTo>
                      <a:pt x="2980" y="184"/>
                    </a:lnTo>
                    <a:lnTo>
                      <a:pt x="2958" y="163"/>
                    </a:lnTo>
                    <a:lnTo>
                      <a:pt x="2935" y="143"/>
                    </a:lnTo>
                    <a:lnTo>
                      <a:pt x="2912" y="125"/>
                    </a:lnTo>
                    <a:lnTo>
                      <a:pt x="2887" y="108"/>
                    </a:lnTo>
                    <a:lnTo>
                      <a:pt x="2861" y="90"/>
                    </a:lnTo>
                    <a:lnTo>
                      <a:pt x="2836" y="76"/>
                    </a:lnTo>
                    <a:lnTo>
                      <a:pt x="2809" y="62"/>
                    </a:lnTo>
                    <a:lnTo>
                      <a:pt x="2780" y="50"/>
                    </a:lnTo>
                    <a:lnTo>
                      <a:pt x="2752" y="38"/>
                    </a:lnTo>
                    <a:lnTo>
                      <a:pt x="2723" y="28"/>
                    </a:lnTo>
                    <a:lnTo>
                      <a:pt x="2693" y="21"/>
                    </a:lnTo>
                    <a:lnTo>
                      <a:pt x="2663" y="13"/>
                    </a:lnTo>
                    <a:lnTo>
                      <a:pt x="2632" y="7"/>
                    </a:lnTo>
                    <a:lnTo>
                      <a:pt x="2600" y="3"/>
                    </a:lnTo>
                    <a:lnTo>
                      <a:pt x="2570" y="1"/>
                    </a:lnTo>
                    <a:lnTo>
                      <a:pt x="2537" y="0"/>
                    </a:lnTo>
                    <a:lnTo>
                      <a:pt x="2505" y="1"/>
                    </a:lnTo>
                    <a:lnTo>
                      <a:pt x="2473" y="3"/>
                    </a:lnTo>
                    <a:lnTo>
                      <a:pt x="2441" y="7"/>
                    </a:lnTo>
                    <a:lnTo>
                      <a:pt x="2410" y="13"/>
                    </a:lnTo>
                    <a:lnTo>
                      <a:pt x="2380" y="21"/>
                    </a:lnTo>
                    <a:lnTo>
                      <a:pt x="2350" y="28"/>
                    </a:lnTo>
                    <a:lnTo>
                      <a:pt x="2321" y="38"/>
                    </a:lnTo>
                    <a:lnTo>
                      <a:pt x="2293" y="50"/>
                    </a:lnTo>
                    <a:lnTo>
                      <a:pt x="2266" y="62"/>
                    </a:lnTo>
                    <a:lnTo>
                      <a:pt x="2237" y="76"/>
                    </a:lnTo>
                    <a:lnTo>
                      <a:pt x="2212" y="90"/>
                    </a:lnTo>
                    <a:lnTo>
                      <a:pt x="2186" y="108"/>
                    </a:lnTo>
                    <a:lnTo>
                      <a:pt x="2161" y="125"/>
                    </a:lnTo>
                    <a:lnTo>
                      <a:pt x="2138" y="143"/>
                    </a:lnTo>
                    <a:lnTo>
                      <a:pt x="2115" y="163"/>
                    </a:lnTo>
                    <a:lnTo>
                      <a:pt x="2094" y="184"/>
                    </a:lnTo>
                    <a:lnTo>
                      <a:pt x="2073" y="206"/>
                    </a:lnTo>
                    <a:lnTo>
                      <a:pt x="2054" y="228"/>
                    </a:lnTo>
                    <a:lnTo>
                      <a:pt x="2035" y="252"/>
                    </a:lnTo>
                    <a:lnTo>
                      <a:pt x="2017" y="277"/>
                    </a:lnTo>
                    <a:lnTo>
                      <a:pt x="2001" y="301"/>
                    </a:lnTo>
                    <a:lnTo>
                      <a:pt x="1986" y="328"/>
                    </a:lnTo>
                    <a:lnTo>
                      <a:pt x="1971" y="355"/>
                    </a:lnTo>
                    <a:lnTo>
                      <a:pt x="1959" y="382"/>
                    </a:lnTo>
                    <a:lnTo>
                      <a:pt x="1948" y="412"/>
                    </a:lnTo>
                    <a:lnTo>
                      <a:pt x="1938" y="440"/>
                    </a:lnTo>
                    <a:lnTo>
                      <a:pt x="1930" y="469"/>
                    </a:lnTo>
                    <a:lnTo>
                      <a:pt x="1922" y="500"/>
                    </a:lnTo>
                    <a:lnTo>
                      <a:pt x="1918" y="531"/>
                    </a:lnTo>
                    <a:lnTo>
                      <a:pt x="1914" y="562"/>
                    </a:lnTo>
                    <a:lnTo>
                      <a:pt x="1911" y="594"/>
                    </a:lnTo>
                    <a:lnTo>
                      <a:pt x="1910" y="626"/>
                    </a:lnTo>
                    <a:lnTo>
                      <a:pt x="1911" y="658"/>
                    </a:lnTo>
                    <a:lnTo>
                      <a:pt x="1914" y="690"/>
                    </a:lnTo>
                    <a:lnTo>
                      <a:pt x="1918" y="722"/>
                    </a:lnTo>
                    <a:lnTo>
                      <a:pt x="1922" y="752"/>
                    </a:lnTo>
                    <a:lnTo>
                      <a:pt x="1930" y="783"/>
                    </a:lnTo>
                    <a:lnTo>
                      <a:pt x="1938" y="812"/>
                    </a:lnTo>
                    <a:lnTo>
                      <a:pt x="1948" y="842"/>
                    </a:lnTo>
                    <a:lnTo>
                      <a:pt x="1959" y="870"/>
                    </a:lnTo>
                    <a:lnTo>
                      <a:pt x="1971" y="898"/>
                    </a:lnTo>
                    <a:lnTo>
                      <a:pt x="1986" y="925"/>
                    </a:lnTo>
                    <a:lnTo>
                      <a:pt x="2001" y="951"/>
                    </a:lnTo>
                    <a:lnTo>
                      <a:pt x="2017" y="977"/>
                    </a:lnTo>
                    <a:lnTo>
                      <a:pt x="2035" y="1001"/>
                    </a:lnTo>
                    <a:lnTo>
                      <a:pt x="2054" y="1025"/>
                    </a:lnTo>
                    <a:lnTo>
                      <a:pt x="2073" y="1048"/>
                    </a:lnTo>
                    <a:lnTo>
                      <a:pt x="2094" y="1070"/>
                    </a:lnTo>
                    <a:lnTo>
                      <a:pt x="2115" y="1089"/>
                    </a:lnTo>
                    <a:lnTo>
                      <a:pt x="2138" y="1110"/>
                    </a:lnTo>
                    <a:lnTo>
                      <a:pt x="2161" y="1129"/>
                    </a:lnTo>
                    <a:lnTo>
                      <a:pt x="2186" y="1146"/>
                    </a:lnTo>
                    <a:lnTo>
                      <a:pt x="2212" y="1162"/>
                    </a:lnTo>
                    <a:lnTo>
                      <a:pt x="2237" y="1178"/>
                    </a:lnTo>
                    <a:lnTo>
                      <a:pt x="2266" y="1191"/>
                    </a:lnTo>
                    <a:lnTo>
                      <a:pt x="2293" y="1203"/>
                    </a:lnTo>
                    <a:lnTo>
                      <a:pt x="2321" y="1215"/>
                    </a:lnTo>
                    <a:lnTo>
                      <a:pt x="2350" y="1224"/>
                    </a:lnTo>
                    <a:lnTo>
                      <a:pt x="2380" y="1233"/>
                    </a:lnTo>
                    <a:lnTo>
                      <a:pt x="2410" y="1240"/>
                    </a:lnTo>
                    <a:lnTo>
                      <a:pt x="2441" y="1245"/>
                    </a:lnTo>
                    <a:lnTo>
                      <a:pt x="2473" y="1250"/>
                    </a:lnTo>
                    <a:lnTo>
                      <a:pt x="2505" y="1253"/>
                    </a:lnTo>
                    <a:lnTo>
                      <a:pt x="2537" y="1253"/>
                    </a:lnTo>
                    <a:close/>
                    <a:moveTo>
                      <a:pt x="627" y="1028"/>
                    </a:moveTo>
                    <a:lnTo>
                      <a:pt x="627" y="1028"/>
                    </a:lnTo>
                    <a:lnTo>
                      <a:pt x="595" y="1029"/>
                    </a:lnTo>
                    <a:lnTo>
                      <a:pt x="563" y="1032"/>
                    </a:lnTo>
                    <a:lnTo>
                      <a:pt x="531" y="1036"/>
                    </a:lnTo>
                    <a:lnTo>
                      <a:pt x="501" y="1042"/>
                    </a:lnTo>
                    <a:lnTo>
                      <a:pt x="470" y="1048"/>
                    </a:lnTo>
                    <a:lnTo>
                      <a:pt x="440" y="1056"/>
                    </a:lnTo>
                    <a:lnTo>
                      <a:pt x="411" y="1066"/>
                    </a:lnTo>
                    <a:lnTo>
                      <a:pt x="383" y="1078"/>
                    </a:lnTo>
                    <a:lnTo>
                      <a:pt x="355" y="1091"/>
                    </a:lnTo>
                    <a:lnTo>
                      <a:pt x="328" y="1104"/>
                    </a:lnTo>
                    <a:lnTo>
                      <a:pt x="302" y="1119"/>
                    </a:lnTo>
                    <a:lnTo>
                      <a:pt x="276" y="1136"/>
                    </a:lnTo>
                    <a:lnTo>
                      <a:pt x="252" y="1153"/>
                    </a:lnTo>
                    <a:lnTo>
                      <a:pt x="228" y="1172"/>
                    </a:lnTo>
                    <a:lnTo>
                      <a:pt x="205" y="1191"/>
                    </a:lnTo>
                    <a:lnTo>
                      <a:pt x="183" y="1212"/>
                    </a:lnTo>
                    <a:lnTo>
                      <a:pt x="162" y="1234"/>
                    </a:lnTo>
                    <a:lnTo>
                      <a:pt x="143" y="1256"/>
                    </a:lnTo>
                    <a:lnTo>
                      <a:pt x="124" y="1281"/>
                    </a:lnTo>
                    <a:lnTo>
                      <a:pt x="107" y="1305"/>
                    </a:lnTo>
                    <a:lnTo>
                      <a:pt x="91" y="1330"/>
                    </a:lnTo>
                    <a:lnTo>
                      <a:pt x="75" y="1357"/>
                    </a:lnTo>
                    <a:lnTo>
                      <a:pt x="62" y="1384"/>
                    </a:lnTo>
                    <a:lnTo>
                      <a:pt x="49" y="1411"/>
                    </a:lnTo>
                    <a:lnTo>
                      <a:pt x="38" y="1440"/>
                    </a:lnTo>
                    <a:lnTo>
                      <a:pt x="29" y="1468"/>
                    </a:lnTo>
                    <a:lnTo>
                      <a:pt x="20" y="1499"/>
                    </a:lnTo>
                    <a:lnTo>
                      <a:pt x="13" y="1528"/>
                    </a:lnTo>
                    <a:lnTo>
                      <a:pt x="8" y="1560"/>
                    </a:lnTo>
                    <a:lnTo>
                      <a:pt x="3" y="1591"/>
                    </a:lnTo>
                    <a:lnTo>
                      <a:pt x="0" y="1623"/>
                    </a:lnTo>
                    <a:lnTo>
                      <a:pt x="0" y="1655"/>
                    </a:lnTo>
                    <a:lnTo>
                      <a:pt x="0" y="1688"/>
                    </a:lnTo>
                    <a:lnTo>
                      <a:pt x="3" y="1720"/>
                    </a:lnTo>
                    <a:lnTo>
                      <a:pt x="8" y="1750"/>
                    </a:lnTo>
                    <a:lnTo>
                      <a:pt x="13" y="1782"/>
                    </a:lnTo>
                    <a:lnTo>
                      <a:pt x="20" y="1811"/>
                    </a:lnTo>
                    <a:lnTo>
                      <a:pt x="29" y="1842"/>
                    </a:lnTo>
                    <a:lnTo>
                      <a:pt x="38" y="1870"/>
                    </a:lnTo>
                    <a:lnTo>
                      <a:pt x="49" y="1900"/>
                    </a:lnTo>
                    <a:lnTo>
                      <a:pt x="62" y="1927"/>
                    </a:lnTo>
                    <a:lnTo>
                      <a:pt x="75" y="1954"/>
                    </a:lnTo>
                    <a:lnTo>
                      <a:pt x="91" y="1981"/>
                    </a:lnTo>
                    <a:lnTo>
                      <a:pt x="107" y="2005"/>
                    </a:lnTo>
                    <a:lnTo>
                      <a:pt x="124" y="2030"/>
                    </a:lnTo>
                    <a:lnTo>
                      <a:pt x="143" y="2054"/>
                    </a:lnTo>
                    <a:lnTo>
                      <a:pt x="162" y="2076"/>
                    </a:lnTo>
                    <a:lnTo>
                      <a:pt x="183" y="2098"/>
                    </a:lnTo>
                    <a:lnTo>
                      <a:pt x="205" y="2119"/>
                    </a:lnTo>
                    <a:lnTo>
                      <a:pt x="228" y="2139"/>
                    </a:lnTo>
                    <a:lnTo>
                      <a:pt x="252" y="2157"/>
                    </a:lnTo>
                    <a:lnTo>
                      <a:pt x="276" y="2174"/>
                    </a:lnTo>
                    <a:lnTo>
                      <a:pt x="302" y="2191"/>
                    </a:lnTo>
                    <a:lnTo>
                      <a:pt x="328" y="2206"/>
                    </a:lnTo>
                    <a:lnTo>
                      <a:pt x="355" y="2220"/>
                    </a:lnTo>
                    <a:lnTo>
                      <a:pt x="383" y="2233"/>
                    </a:lnTo>
                    <a:lnTo>
                      <a:pt x="411" y="2244"/>
                    </a:lnTo>
                    <a:lnTo>
                      <a:pt x="440" y="2254"/>
                    </a:lnTo>
                    <a:lnTo>
                      <a:pt x="470" y="2263"/>
                    </a:lnTo>
                    <a:lnTo>
                      <a:pt x="501" y="2269"/>
                    </a:lnTo>
                    <a:lnTo>
                      <a:pt x="531" y="2275"/>
                    </a:lnTo>
                    <a:lnTo>
                      <a:pt x="563" y="2279"/>
                    </a:lnTo>
                    <a:lnTo>
                      <a:pt x="595" y="2281"/>
                    </a:lnTo>
                    <a:lnTo>
                      <a:pt x="627" y="2282"/>
                    </a:lnTo>
                    <a:lnTo>
                      <a:pt x="659" y="2281"/>
                    </a:lnTo>
                    <a:lnTo>
                      <a:pt x="691" y="2279"/>
                    </a:lnTo>
                    <a:lnTo>
                      <a:pt x="722" y="2275"/>
                    </a:lnTo>
                    <a:lnTo>
                      <a:pt x="753" y="2269"/>
                    </a:lnTo>
                    <a:lnTo>
                      <a:pt x="784" y="2263"/>
                    </a:lnTo>
                    <a:lnTo>
                      <a:pt x="813" y="2254"/>
                    </a:lnTo>
                    <a:lnTo>
                      <a:pt x="843" y="2244"/>
                    </a:lnTo>
                    <a:lnTo>
                      <a:pt x="871" y="2233"/>
                    </a:lnTo>
                    <a:lnTo>
                      <a:pt x="898" y="2220"/>
                    </a:lnTo>
                    <a:lnTo>
                      <a:pt x="925" y="2206"/>
                    </a:lnTo>
                    <a:lnTo>
                      <a:pt x="952" y="2191"/>
                    </a:lnTo>
                    <a:lnTo>
                      <a:pt x="977" y="2174"/>
                    </a:lnTo>
                    <a:lnTo>
                      <a:pt x="1002" y="2157"/>
                    </a:lnTo>
                    <a:lnTo>
                      <a:pt x="1025" y="2139"/>
                    </a:lnTo>
                    <a:lnTo>
                      <a:pt x="1047" y="2119"/>
                    </a:lnTo>
                    <a:lnTo>
                      <a:pt x="1069" y="2098"/>
                    </a:lnTo>
                    <a:lnTo>
                      <a:pt x="1090" y="2076"/>
                    </a:lnTo>
                    <a:lnTo>
                      <a:pt x="1110" y="2054"/>
                    </a:lnTo>
                    <a:lnTo>
                      <a:pt x="1128" y="2030"/>
                    </a:lnTo>
                    <a:lnTo>
                      <a:pt x="1147" y="2005"/>
                    </a:lnTo>
                    <a:lnTo>
                      <a:pt x="1162" y="1981"/>
                    </a:lnTo>
                    <a:lnTo>
                      <a:pt x="1177" y="1954"/>
                    </a:lnTo>
                    <a:lnTo>
                      <a:pt x="1191" y="1927"/>
                    </a:lnTo>
                    <a:lnTo>
                      <a:pt x="1204" y="1900"/>
                    </a:lnTo>
                    <a:lnTo>
                      <a:pt x="1215" y="1870"/>
                    </a:lnTo>
                    <a:lnTo>
                      <a:pt x="1225" y="1842"/>
                    </a:lnTo>
                    <a:lnTo>
                      <a:pt x="1234" y="1811"/>
                    </a:lnTo>
                    <a:lnTo>
                      <a:pt x="1240" y="1782"/>
                    </a:lnTo>
                    <a:lnTo>
                      <a:pt x="1246" y="1750"/>
                    </a:lnTo>
                    <a:lnTo>
                      <a:pt x="1249" y="1720"/>
                    </a:lnTo>
                    <a:lnTo>
                      <a:pt x="1252" y="1688"/>
                    </a:lnTo>
                    <a:lnTo>
                      <a:pt x="1253" y="1655"/>
                    </a:lnTo>
                    <a:lnTo>
                      <a:pt x="1252" y="1623"/>
                    </a:lnTo>
                    <a:lnTo>
                      <a:pt x="1249" y="1591"/>
                    </a:lnTo>
                    <a:lnTo>
                      <a:pt x="1246" y="1560"/>
                    </a:lnTo>
                    <a:lnTo>
                      <a:pt x="1240" y="1528"/>
                    </a:lnTo>
                    <a:lnTo>
                      <a:pt x="1234" y="1499"/>
                    </a:lnTo>
                    <a:lnTo>
                      <a:pt x="1225" y="1468"/>
                    </a:lnTo>
                    <a:lnTo>
                      <a:pt x="1215" y="1440"/>
                    </a:lnTo>
                    <a:lnTo>
                      <a:pt x="1204" y="1411"/>
                    </a:lnTo>
                    <a:lnTo>
                      <a:pt x="1191" y="1384"/>
                    </a:lnTo>
                    <a:lnTo>
                      <a:pt x="1177" y="1357"/>
                    </a:lnTo>
                    <a:lnTo>
                      <a:pt x="1162" y="1330"/>
                    </a:lnTo>
                    <a:lnTo>
                      <a:pt x="1147" y="1305"/>
                    </a:lnTo>
                    <a:lnTo>
                      <a:pt x="1128" y="1281"/>
                    </a:lnTo>
                    <a:lnTo>
                      <a:pt x="1110" y="1256"/>
                    </a:lnTo>
                    <a:lnTo>
                      <a:pt x="1090" y="1234"/>
                    </a:lnTo>
                    <a:lnTo>
                      <a:pt x="1069" y="1212"/>
                    </a:lnTo>
                    <a:lnTo>
                      <a:pt x="1047" y="1191"/>
                    </a:lnTo>
                    <a:lnTo>
                      <a:pt x="1025" y="1172"/>
                    </a:lnTo>
                    <a:lnTo>
                      <a:pt x="1002" y="1153"/>
                    </a:lnTo>
                    <a:lnTo>
                      <a:pt x="977" y="1136"/>
                    </a:lnTo>
                    <a:lnTo>
                      <a:pt x="952" y="1119"/>
                    </a:lnTo>
                    <a:lnTo>
                      <a:pt x="925" y="1104"/>
                    </a:lnTo>
                    <a:lnTo>
                      <a:pt x="898" y="1091"/>
                    </a:lnTo>
                    <a:lnTo>
                      <a:pt x="871" y="1078"/>
                    </a:lnTo>
                    <a:lnTo>
                      <a:pt x="843" y="1066"/>
                    </a:lnTo>
                    <a:lnTo>
                      <a:pt x="813" y="1056"/>
                    </a:lnTo>
                    <a:lnTo>
                      <a:pt x="784" y="1048"/>
                    </a:lnTo>
                    <a:lnTo>
                      <a:pt x="753" y="1042"/>
                    </a:lnTo>
                    <a:lnTo>
                      <a:pt x="722" y="1036"/>
                    </a:lnTo>
                    <a:lnTo>
                      <a:pt x="691" y="1032"/>
                    </a:lnTo>
                    <a:lnTo>
                      <a:pt x="659" y="1029"/>
                    </a:lnTo>
                    <a:lnTo>
                      <a:pt x="627" y="1028"/>
                    </a:lnTo>
                    <a:close/>
                    <a:moveTo>
                      <a:pt x="2537" y="1824"/>
                    </a:moveTo>
                    <a:lnTo>
                      <a:pt x="2537" y="1824"/>
                    </a:lnTo>
                    <a:lnTo>
                      <a:pt x="2500" y="1824"/>
                    </a:lnTo>
                    <a:lnTo>
                      <a:pt x="2462" y="1825"/>
                    </a:lnTo>
                    <a:lnTo>
                      <a:pt x="2425" y="1827"/>
                    </a:lnTo>
                    <a:lnTo>
                      <a:pt x="2388" y="1831"/>
                    </a:lnTo>
                    <a:lnTo>
                      <a:pt x="2353" y="1835"/>
                    </a:lnTo>
                    <a:lnTo>
                      <a:pt x="2316" y="1840"/>
                    </a:lnTo>
                    <a:lnTo>
                      <a:pt x="2280" y="1846"/>
                    </a:lnTo>
                    <a:lnTo>
                      <a:pt x="2245" y="1853"/>
                    </a:lnTo>
                    <a:lnTo>
                      <a:pt x="2209" y="1861"/>
                    </a:lnTo>
                    <a:lnTo>
                      <a:pt x="2175" y="1869"/>
                    </a:lnTo>
                    <a:lnTo>
                      <a:pt x="2141" y="1878"/>
                    </a:lnTo>
                    <a:lnTo>
                      <a:pt x="2106" y="1889"/>
                    </a:lnTo>
                    <a:lnTo>
                      <a:pt x="2072" y="1900"/>
                    </a:lnTo>
                    <a:lnTo>
                      <a:pt x="2039" y="1911"/>
                    </a:lnTo>
                    <a:lnTo>
                      <a:pt x="2006" y="1923"/>
                    </a:lnTo>
                    <a:lnTo>
                      <a:pt x="1973" y="1937"/>
                    </a:lnTo>
                    <a:lnTo>
                      <a:pt x="1941" y="1951"/>
                    </a:lnTo>
                    <a:lnTo>
                      <a:pt x="1909" y="1966"/>
                    </a:lnTo>
                    <a:lnTo>
                      <a:pt x="1877" y="1982"/>
                    </a:lnTo>
                    <a:lnTo>
                      <a:pt x="1846" y="1998"/>
                    </a:lnTo>
                    <a:lnTo>
                      <a:pt x="1816" y="2015"/>
                    </a:lnTo>
                    <a:lnTo>
                      <a:pt x="1785" y="2033"/>
                    </a:lnTo>
                    <a:lnTo>
                      <a:pt x="1756" y="2052"/>
                    </a:lnTo>
                    <a:lnTo>
                      <a:pt x="1728" y="2070"/>
                    </a:lnTo>
                    <a:lnTo>
                      <a:pt x="1698" y="2090"/>
                    </a:lnTo>
                    <a:lnTo>
                      <a:pt x="1670" y="2111"/>
                    </a:lnTo>
                    <a:lnTo>
                      <a:pt x="1643" y="2131"/>
                    </a:lnTo>
                    <a:lnTo>
                      <a:pt x="1616" y="2153"/>
                    </a:lnTo>
                    <a:lnTo>
                      <a:pt x="1589" y="2177"/>
                    </a:lnTo>
                    <a:lnTo>
                      <a:pt x="1563" y="2199"/>
                    </a:lnTo>
                    <a:lnTo>
                      <a:pt x="1538" y="2223"/>
                    </a:lnTo>
                    <a:lnTo>
                      <a:pt x="1513" y="2248"/>
                    </a:lnTo>
                    <a:lnTo>
                      <a:pt x="1488" y="2272"/>
                    </a:lnTo>
                    <a:lnTo>
                      <a:pt x="1465" y="2298"/>
                    </a:lnTo>
                    <a:lnTo>
                      <a:pt x="1442" y="2324"/>
                    </a:lnTo>
                    <a:lnTo>
                      <a:pt x="1419" y="2350"/>
                    </a:lnTo>
                    <a:lnTo>
                      <a:pt x="1398" y="2378"/>
                    </a:lnTo>
                    <a:lnTo>
                      <a:pt x="1376" y="2405"/>
                    </a:lnTo>
                    <a:lnTo>
                      <a:pt x="1356" y="2433"/>
                    </a:lnTo>
                    <a:lnTo>
                      <a:pt x="1335" y="2461"/>
                    </a:lnTo>
                    <a:lnTo>
                      <a:pt x="1317" y="2491"/>
                    </a:lnTo>
                    <a:lnTo>
                      <a:pt x="1298" y="2520"/>
                    </a:lnTo>
                    <a:lnTo>
                      <a:pt x="1280" y="2551"/>
                    </a:lnTo>
                    <a:lnTo>
                      <a:pt x="1263" y="2581"/>
                    </a:lnTo>
                    <a:lnTo>
                      <a:pt x="1247" y="2612"/>
                    </a:lnTo>
                    <a:lnTo>
                      <a:pt x="1231" y="2644"/>
                    </a:lnTo>
                    <a:lnTo>
                      <a:pt x="1216" y="2676"/>
                    </a:lnTo>
                    <a:lnTo>
                      <a:pt x="1202" y="2708"/>
                    </a:lnTo>
                    <a:lnTo>
                      <a:pt x="1189" y="2741"/>
                    </a:lnTo>
                    <a:lnTo>
                      <a:pt x="1176" y="2774"/>
                    </a:lnTo>
                    <a:lnTo>
                      <a:pt x="1165" y="2807"/>
                    </a:lnTo>
                    <a:lnTo>
                      <a:pt x="1154" y="2841"/>
                    </a:lnTo>
                    <a:lnTo>
                      <a:pt x="1143" y="2875"/>
                    </a:lnTo>
                    <a:lnTo>
                      <a:pt x="1134" y="2910"/>
                    </a:lnTo>
                    <a:lnTo>
                      <a:pt x="1126" y="2944"/>
                    </a:lnTo>
                    <a:lnTo>
                      <a:pt x="1118" y="2980"/>
                    </a:lnTo>
                    <a:lnTo>
                      <a:pt x="1111" y="3015"/>
                    </a:lnTo>
                    <a:lnTo>
                      <a:pt x="1105" y="3051"/>
                    </a:lnTo>
                    <a:lnTo>
                      <a:pt x="1100" y="3088"/>
                    </a:lnTo>
                    <a:lnTo>
                      <a:pt x="1096" y="3123"/>
                    </a:lnTo>
                    <a:lnTo>
                      <a:pt x="1093" y="3160"/>
                    </a:lnTo>
                    <a:lnTo>
                      <a:pt x="1090" y="3197"/>
                    </a:lnTo>
                    <a:lnTo>
                      <a:pt x="1089" y="3235"/>
                    </a:lnTo>
                    <a:lnTo>
                      <a:pt x="1089" y="3271"/>
                    </a:lnTo>
                    <a:lnTo>
                      <a:pt x="1089" y="3309"/>
                    </a:lnTo>
                    <a:lnTo>
                      <a:pt x="1090" y="3346"/>
                    </a:lnTo>
                    <a:lnTo>
                      <a:pt x="1093" y="3383"/>
                    </a:lnTo>
                    <a:lnTo>
                      <a:pt x="1096" y="3420"/>
                    </a:lnTo>
                    <a:lnTo>
                      <a:pt x="1100" y="3457"/>
                    </a:lnTo>
                    <a:lnTo>
                      <a:pt x="1105" y="3492"/>
                    </a:lnTo>
                    <a:lnTo>
                      <a:pt x="1111" y="3528"/>
                    </a:lnTo>
                    <a:lnTo>
                      <a:pt x="1118" y="3563"/>
                    </a:lnTo>
                    <a:lnTo>
                      <a:pt x="1126" y="3599"/>
                    </a:lnTo>
                    <a:lnTo>
                      <a:pt x="1134" y="3633"/>
                    </a:lnTo>
                    <a:lnTo>
                      <a:pt x="1143" y="3669"/>
                    </a:lnTo>
                    <a:lnTo>
                      <a:pt x="1154" y="3702"/>
                    </a:lnTo>
                    <a:lnTo>
                      <a:pt x="1165" y="3736"/>
                    </a:lnTo>
                    <a:lnTo>
                      <a:pt x="1176" y="3769"/>
                    </a:lnTo>
                    <a:lnTo>
                      <a:pt x="1189" y="3802"/>
                    </a:lnTo>
                    <a:lnTo>
                      <a:pt x="1202" y="3835"/>
                    </a:lnTo>
                    <a:lnTo>
                      <a:pt x="1216" y="3867"/>
                    </a:lnTo>
                    <a:lnTo>
                      <a:pt x="1231" y="3899"/>
                    </a:lnTo>
                    <a:lnTo>
                      <a:pt x="1247" y="3931"/>
                    </a:lnTo>
                    <a:lnTo>
                      <a:pt x="1263" y="3962"/>
                    </a:lnTo>
                    <a:lnTo>
                      <a:pt x="1280" y="3992"/>
                    </a:lnTo>
                    <a:lnTo>
                      <a:pt x="1298" y="4023"/>
                    </a:lnTo>
                    <a:lnTo>
                      <a:pt x="1317" y="4052"/>
                    </a:lnTo>
                    <a:lnTo>
                      <a:pt x="1335" y="4082"/>
                    </a:lnTo>
                    <a:lnTo>
                      <a:pt x="1356" y="4110"/>
                    </a:lnTo>
                    <a:lnTo>
                      <a:pt x="1376" y="4138"/>
                    </a:lnTo>
                    <a:lnTo>
                      <a:pt x="1398" y="4166"/>
                    </a:lnTo>
                    <a:lnTo>
                      <a:pt x="1419" y="4193"/>
                    </a:lnTo>
                    <a:lnTo>
                      <a:pt x="1442" y="4219"/>
                    </a:lnTo>
                    <a:lnTo>
                      <a:pt x="1465" y="4245"/>
                    </a:lnTo>
                    <a:lnTo>
                      <a:pt x="1488" y="4270"/>
                    </a:lnTo>
                    <a:lnTo>
                      <a:pt x="1513" y="4296"/>
                    </a:lnTo>
                    <a:lnTo>
                      <a:pt x="1538" y="4319"/>
                    </a:lnTo>
                    <a:lnTo>
                      <a:pt x="1563" y="4344"/>
                    </a:lnTo>
                    <a:lnTo>
                      <a:pt x="1589" y="4366"/>
                    </a:lnTo>
                    <a:lnTo>
                      <a:pt x="1616" y="4389"/>
                    </a:lnTo>
                    <a:lnTo>
                      <a:pt x="1643" y="4411"/>
                    </a:lnTo>
                    <a:lnTo>
                      <a:pt x="1670" y="4432"/>
                    </a:lnTo>
                    <a:lnTo>
                      <a:pt x="1698" y="4453"/>
                    </a:lnTo>
                    <a:lnTo>
                      <a:pt x="1728" y="4473"/>
                    </a:lnTo>
                    <a:lnTo>
                      <a:pt x="1756" y="4491"/>
                    </a:lnTo>
                    <a:lnTo>
                      <a:pt x="1785" y="4511"/>
                    </a:lnTo>
                    <a:lnTo>
                      <a:pt x="1816" y="4528"/>
                    </a:lnTo>
                    <a:lnTo>
                      <a:pt x="1846" y="4545"/>
                    </a:lnTo>
                    <a:lnTo>
                      <a:pt x="1877" y="4561"/>
                    </a:lnTo>
                    <a:lnTo>
                      <a:pt x="1909" y="4577"/>
                    </a:lnTo>
                    <a:lnTo>
                      <a:pt x="1941" y="4592"/>
                    </a:lnTo>
                    <a:lnTo>
                      <a:pt x="1973" y="4606"/>
                    </a:lnTo>
                    <a:lnTo>
                      <a:pt x="2006" y="4620"/>
                    </a:lnTo>
                    <a:lnTo>
                      <a:pt x="2039" y="4632"/>
                    </a:lnTo>
                    <a:lnTo>
                      <a:pt x="2072" y="4643"/>
                    </a:lnTo>
                    <a:lnTo>
                      <a:pt x="2106" y="4654"/>
                    </a:lnTo>
                    <a:lnTo>
                      <a:pt x="2141" y="4665"/>
                    </a:lnTo>
                    <a:lnTo>
                      <a:pt x="2175" y="4674"/>
                    </a:lnTo>
                    <a:lnTo>
                      <a:pt x="2209" y="4682"/>
                    </a:lnTo>
                    <a:lnTo>
                      <a:pt x="2245" y="4691"/>
                    </a:lnTo>
                    <a:lnTo>
                      <a:pt x="2280" y="4697"/>
                    </a:lnTo>
                    <a:lnTo>
                      <a:pt x="2316" y="4703"/>
                    </a:lnTo>
                    <a:lnTo>
                      <a:pt x="2353" y="4708"/>
                    </a:lnTo>
                    <a:lnTo>
                      <a:pt x="2388" y="4712"/>
                    </a:lnTo>
                    <a:lnTo>
                      <a:pt x="2425" y="4715"/>
                    </a:lnTo>
                    <a:lnTo>
                      <a:pt x="2462" y="4718"/>
                    </a:lnTo>
                    <a:lnTo>
                      <a:pt x="2500" y="4719"/>
                    </a:lnTo>
                    <a:lnTo>
                      <a:pt x="2537" y="4720"/>
                    </a:lnTo>
                    <a:lnTo>
                      <a:pt x="2575" y="4719"/>
                    </a:lnTo>
                    <a:lnTo>
                      <a:pt x="2611" y="4718"/>
                    </a:lnTo>
                    <a:lnTo>
                      <a:pt x="2648" y="4715"/>
                    </a:lnTo>
                    <a:lnTo>
                      <a:pt x="2685" y="4712"/>
                    </a:lnTo>
                    <a:lnTo>
                      <a:pt x="2722" y="4708"/>
                    </a:lnTo>
                    <a:lnTo>
                      <a:pt x="2757" y="4703"/>
                    </a:lnTo>
                    <a:lnTo>
                      <a:pt x="2793" y="4697"/>
                    </a:lnTo>
                    <a:lnTo>
                      <a:pt x="2828" y="4691"/>
                    </a:lnTo>
                    <a:lnTo>
                      <a:pt x="2864" y="4682"/>
                    </a:lnTo>
                    <a:lnTo>
                      <a:pt x="2899" y="4674"/>
                    </a:lnTo>
                    <a:lnTo>
                      <a:pt x="2934" y="4665"/>
                    </a:lnTo>
                    <a:lnTo>
                      <a:pt x="2968" y="4654"/>
                    </a:lnTo>
                    <a:lnTo>
                      <a:pt x="3001" y="4643"/>
                    </a:lnTo>
                    <a:lnTo>
                      <a:pt x="3034" y="4632"/>
                    </a:lnTo>
                    <a:lnTo>
                      <a:pt x="3067" y="4620"/>
                    </a:lnTo>
                    <a:lnTo>
                      <a:pt x="3100" y="4606"/>
                    </a:lnTo>
                    <a:lnTo>
                      <a:pt x="3132" y="4592"/>
                    </a:lnTo>
                    <a:lnTo>
                      <a:pt x="3164" y="4577"/>
                    </a:lnTo>
                    <a:lnTo>
                      <a:pt x="3196" y="4561"/>
                    </a:lnTo>
                    <a:lnTo>
                      <a:pt x="3227" y="4545"/>
                    </a:lnTo>
                    <a:lnTo>
                      <a:pt x="3257" y="4528"/>
                    </a:lnTo>
                    <a:lnTo>
                      <a:pt x="3288" y="4511"/>
                    </a:lnTo>
                    <a:lnTo>
                      <a:pt x="3317" y="4491"/>
                    </a:lnTo>
                    <a:lnTo>
                      <a:pt x="3347" y="4473"/>
                    </a:lnTo>
                    <a:lnTo>
                      <a:pt x="3375" y="4453"/>
                    </a:lnTo>
                    <a:lnTo>
                      <a:pt x="3403" y="4432"/>
                    </a:lnTo>
                    <a:lnTo>
                      <a:pt x="3431" y="4411"/>
                    </a:lnTo>
                    <a:lnTo>
                      <a:pt x="3458" y="4389"/>
                    </a:lnTo>
                    <a:lnTo>
                      <a:pt x="3484" y="4366"/>
                    </a:lnTo>
                    <a:lnTo>
                      <a:pt x="3511" y="4344"/>
                    </a:lnTo>
                    <a:lnTo>
                      <a:pt x="3536" y="4319"/>
                    </a:lnTo>
                    <a:lnTo>
                      <a:pt x="3561" y="4296"/>
                    </a:lnTo>
                    <a:lnTo>
                      <a:pt x="3585" y="4270"/>
                    </a:lnTo>
                    <a:lnTo>
                      <a:pt x="3609" y="4245"/>
                    </a:lnTo>
                    <a:lnTo>
                      <a:pt x="3632" y="4219"/>
                    </a:lnTo>
                    <a:lnTo>
                      <a:pt x="3654" y="4193"/>
                    </a:lnTo>
                    <a:lnTo>
                      <a:pt x="3677" y="4166"/>
                    </a:lnTo>
                    <a:lnTo>
                      <a:pt x="3697" y="4138"/>
                    </a:lnTo>
                    <a:lnTo>
                      <a:pt x="3718" y="4110"/>
                    </a:lnTo>
                    <a:lnTo>
                      <a:pt x="3738" y="4082"/>
                    </a:lnTo>
                    <a:lnTo>
                      <a:pt x="3757" y="4052"/>
                    </a:lnTo>
                    <a:lnTo>
                      <a:pt x="3776" y="4023"/>
                    </a:lnTo>
                    <a:lnTo>
                      <a:pt x="3793" y="3992"/>
                    </a:lnTo>
                    <a:lnTo>
                      <a:pt x="3810" y="3962"/>
                    </a:lnTo>
                    <a:lnTo>
                      <a:pt x="3826" y="3931"/>
                    </a:lnTo>
                    <a:lnTo>
                      <a:pt x="3842" y="3899"/>
                    </a:lnTo>
                    <a:lnTo>
                      <a:pt x="3857" y="3867"/>
                    </a:lnTo>
                    <a:lnTo>
                      <a:pt x="3871" y="3835"/>
                    </a:lnTo>
                    <a:lnTo>
                      <a:pt x="3885" y="3802"/>
                    </a:lnTo>
                    <a:lnTo>
                      <a:pt x="3897" y="3769"/>
                    </a:lnTo>
                    <a:lnTo>
                      <a:pt x="3909" y="3736"/>
                    </a:lnTo>
                    <a:lnTo>
                      <a:pt x="3920" y="3702"/>
                    </a:lnTo>
                    <a:lnTo>
                      <a:pt x="3930" y="3669"/>
                    </a:lnTo>
                    <a:lnTo>
                      <a:pt x="3940" y="3633"/>
                    </a:lnTo>
                    <a:lnTo>
                      <a:pt x="3947" y="3599"/>
                    </a:lnTo>
                    <a:lnTo>
                      <a:pt x="3956" y="3563"/>
                    </a:lnTo>
                    <a:lnTo>
                      <a:pt x="3962" y="3528"/>
                    </a:lnTo>
                    <a:lnTo>
                      <a:pt x="3968" y="3492"/>
                    </a:lnTo>
                    <a:lnTo>
                      <a:pt x="3973" y="3457"/>
                    </a:lnTo>
                    <a:lnTo>
                      <a:pt x="3978" y="3420"/>
                    </a:lnTo>
                    <a:lnTo>
                      <a:pt x="3981" y="3383"/>
                    </a:lnTo>
                    <a:lnTo>
                      <a:pt x="3983" y="3346"/>
                    </a:lnTo>
                    <a:lnTo>
                      <a:pt x="3984" y="3309"/>
                    </a:lnTo>
                    <a:lnTo>
                      <a:pt x="3985" y="3271"/>
                    </a:lnTo>
                    <a:lnTo>
                      <a:pt x="3984" y="3235"/>
                    </a:lnTo>
                    <a:lnTo>
                      <a:pt x="3983" y="3197"/>
                    </a:lnTo>
                    <a:lnTo>
                      <a:pt x="3981" y="3160"/>
                    </a:lnTo>
                    <a:lnTo>
                      <a:pt x="3978" y="3123"/>
                    </a:lnTo>
                    <a:lnTo>
                      <a:pt x="3973" y="3088"/>
                    </a:lnTo>
                    <a:lnTo>
                      <a:pt x="3968" y="3051"/>
                    </a:lnTo>
                    <a:lnTo>
                      <a:pt x="3962" y="3015"/>
                    </a:lnTo>
                    <a:lnTo>
                      <a:pt x="3956" y="2980"/>
                    </a:lnTo>
                    <a:lnTo>
                      <a:pt x="3947" y="2944"/>
                    </a:lnTo>
                    <a:lnTo>
                      <a:pt x="3940" y="2910"/>
                    </a:lnTo>
                    <a:lnTo>
                      <a:pt x="3930" y="2875"/>
                    </a:lnTo>
                    <a:lnTo>
                      <a:pt x="3920" y="2841"/>
                    </a:lnTo>
                    <a:lnTo>
                      <a:pt x="3909" y="2807"/>
                    </a:lnTo>
                    <a:lnTo>
                      <a:pt x="3897" y="2774"/>
                    </a:lnTo>
                    <a:lnTo>
                      <a:pt x="3885" y="2741"/>
                    </a:lnTo>
                    <a:lnTo>
                      <a:pt x="3871" y="2708"/>
                    </a:lnTo>
                    <a:lnTo>
                      <a:pt x="3857" y="2676"/>
                    </a:lnTo>
                    <a:lnTo>
                      <a:pt x="3842" y="2644"/>
                    </a:lnTo>
                    <a:lnTo>
                      <a:pt x="3826" y="2612"/>
                    </a:lnTo>
                    <a:lnTo>
                      <a:pt x="3810" y="2581"/>
                    </a:lnTo>
                    <a:lnTo>
                      <a:pt x="3793" y="2551"/>
                    </a:lnTo>
                    <a:lnTo>
                      <a:pt x="3776" y="2520"/>
                    </a:lnTo>
                    <a:lnTo>
                      <a:pt x="3757" y="2491"/>
                    </a:lnTo>
                    <a:lnTo>
                      <a:pt x="3738" y="2461"/>
                    </a:lnTo>
                    <a:lnTo>
                      <a:pt x="3718" y="2433"/>
                    </a:lnTo>
                    <a:lnTo>
                      <a:pt x="3697" y="2405"/>
                    </a:lnTo>
                    <a:lnTo>
                      <a:pt x="3677" y="2378"/>
                    </a:lnTo>
                    <a:lnTo>
                      <a:pt x="3654" y="2350"/>
                    </a:lnTo>
                    <a:lnTo>
                      <a:pt x="3632" y="2324"/>
                    </a:lnTo>
                    <a:lnTo>
                      <a:pt x="3609" y="2298"/>
                    </a:lnTo>
                    <a:lnTo>
                      <a:pt x="3585" y="2272"/>
                    </a:lnTo>
                    <a:lnTo>
                      <a:pt x="3561" y="2248"/>
                    </a:lnTo>
                    <a:lnTo>
                      <a:pt x="3536" y="2223"/>
                    </a:lnTo>
                    <a:lnTo>
                      <a:pt x="3511" y="2199"/>
                    </a:lnTo>
                    <a:lnTo>
                      <a:pt x="3484" y="2177"/>
                    </a:lnTo>
                    <a:lnTo>
                      <a:pt x="3458" y="2153"/>
                    </a:lnTo>
                    <a:lnTo>
                      <a:pt x="3431" y="2131"/>
                    </a:lnTo>
                    <a:lnTo>
                      <a:pt x="3403" y="2111"/>
                    </a:lnTo>
                    <a:lnTo>
                      <a:pt x="3375" y="2090"/>
                    </a:lnTo>
                    <a:lnTo>
                      <a:pt x="3347" y="2070"/>
                    </a:lnTo>
                    <a:lnTo>
                      <a:pt x="3317" y="2052"/>
                    </a:lnTo>
                    <a:lnTo>
                      <a:pt x="3288" y="2033"/>
                    </a:lnTo>
                    <a:lnTo>
                      <a:pt x="3257" y="2015"/>
                    </a:lnTo>
                    <a:lnTo>
                      <a:pt x="3227" y="1998"/>
                    </a:lnTo>
                    <a:lnTo>
                      <a:pt x="3196" y="1982"/>
                    </a:lnTo>
                    <a:lnTo>
                      <a:pt x="3164" y="1966"/>
                    </a:lnTo>
                    <a:lnTo>
                      <a:pt x="3132" y="1951"/>
                    </a:lnTo>
                    <a:lnTo>
                      <a:pt x="3100" y="1937"/>
                    </a:lnTo>
                    <a:lnTo>
                      <a:pt x="3067" y="1923"/>
                    </a:lnTo>
                    <a:lnTo>
                      <a:pt x="3034" y="1911"/>
                    </a:lnTo>
                    <a:lnTo>
                      <a:pt x="3001" y="1900"/>
                    </a:lnTo>
                    <a:lnTo>
                      <a:pt x="2968" y="1889"/>
                    </a:lnTo>
                    <a:lnTo>
                      <a:pt x="2934" y="1878"/>
                    </a:lnTo>
                    <a:lnTo>
                      <a:pt x="2899" y="1869"/>
                    </a:lnTo>
                    <a:lnTo>
                      <a:pt x="2864" y="1861"/>
                    </a:lnTo>
                    <a:lnTo>
                      <a:pt x="2828" y="1853"/>
                    </a:lnTo>
                    <a:lnTo>
                      <a:pt x="2793" y="1846"/>
                    </a:lnTo>
                    <a:lnTo>
                      <a:pt x="2757" y="1840"/>
                    </a:lnTo>
                    <a:lnTo>
                      <a:pt x="2722" y="1835"/>
                    </a:lnTo>
                    <a:lnTo>
                      <a:pt x="2685" y="1831"/>
                    </a:lnTo>
                    <a:lnTo>
                      <a:pt x="2648" y="1827"/>
                    </a:lnTo>
                    <a:lnTo>
                      <a:pt x="2611" y="1825"/>
                    </a:lnTo>
                    <a:lnTo>
                      <a:pt x="2575" y="1824"/>
                    </a:lnTo>
                    <a:lnTo>
                      <a:pt x="2537" y="1824"/>
                    </a:lnTo>
                    <a:close/>
                    <a:moveTo>
                      <a:pt x="4448" y="1028"/>
                    </a:moveTo>
                    <a:lnTo>
                      <a:pt x="4448" y="1028"/>
                    </a:lnTo>
                    <a:lnTo>
                      <a:pt x="4414" y="1029"/>
                    </a:lnTo>
                    <a:lnTo>
                      <a:pt x="4383" y="1032"/>
                    </a:lnTo>
                    <a:lnTo>
                      <a:pt x="4352" y="1036"/>
                    </a:lnTo>
                    <a:lnTo>
                      <a:pt x="4321" y="1042"/>
                    </a:lnTo>
                    <a:lnTo>
                      <a:pt x="4291" y="1048"/>
                    </a:lnTo>
                    <a:lnTo>
                      <a:pt x="4261" y="1056"/>
                    </a:lnTo>
                    <a:lnTo>
                      <a:pt x="4232" y="1066"/>
                    </a:lnTo>
                    <a:lnTo>
                      <a:pt x="4204" y="1078"/>
                    </a:lnTo>
                    <a:lnTo>
                      <a:pt x="4175" y="1091"/>
                    </a:lnTo>
                    <a:lnTo>
                      <a:pt x="4148" y="1104"/>
                    </a:lnTo>
                    <a:lnTo>
                      <a:pt x="4123" y="1119"/>
                    </a:lnTo>
                    <a:lnTo>
                      <a:pt x="4097" y="1136"/>
                    </a:lnTo>
                    <a:lnTo>
                      <a:pt x="4072" y="1153"/>
                    </a:lnTo>
                    <a:lnTo>
                      <a:pt x="4049" y="1172"/>
                    </a:lnTo>
                    <a:lnTo>
                      <a:pt x="4026" y="1191"/>
                    </a:lnTo>
                    <a:lnTo>
                      <a:pt x="4004" y="1212"/>
                    </a:lnTo>
                    <a:lnTo>
                      <a:pt x="3983" y="1234"/>
                    </a:lnTo>
                    <a:lnTo>
                      <a:pt x="3963" y="1256"/>
                    </a:lnTo>
                    <a:lnTo>
                      <a:pt x="3945" y="1281"/>
                    </a:lnTo>
                    <a:lnTo>
                      <a:pt x="3928" y="1305"/>
                    </a:lnTo>
                    <a:lnTo>
                      <a:pt x="3912" y="1330"/>
                    </a:lnTo>
                    <a:lnTo>
                      <a:pt x="3896" y="1357"/>
                    </a:lnTo>
                    <a:lnTo>
                      <a:pt x="3882" y="1384"/>
                    </a:lnTo>
                    <a:lnTo>
                      <a:pt x="3870" y="1411"/>
                    </a:lnTo>
                    <a:lnTo>
                      <a:pt x="3859" y="1440"/>
                    </a:lnTo>
                    <a:lnTo>
                      <a:pt x="3849" y="1468"/>
                    </a:lnTo>
                    <a:lnTo>
                      <a:pt x="3841" y="1499"/>
                    </a:lnTo>
                    <a:lnTo>
                      <a:pt x="3833" y="1528"/>
                    </a:lnTo>
                    <a:lnTo>
                      <a:pt x="3829" y="1560"/>
                    </a:lnTo>
                    <a:lnTo>
                      <a:pt x="3824" y="1591"/>
                    </a:lnTo>
                    <a:lnTo>
                      <a:pt x="3821" y="1623"/>
                    </a:lnTo>
                    <a:lnTo>
                      <a:pt x="3821" y="1655"/>
                    </a:lnTo>
                    <a:lnTo>
                      <a:pt x="3821" y="1688"/>
                    </a:lnTo>
                    <a:lnTo>
                      <a:pt x="3824" y="1720"/>
                    </a:lnTo>
                    <a:lnTo>
                      <a:pt x="3829" y="1750"/>
                    </a:lnTo>
                    <a:lnTo>
                      <a:pt x="3833" y="1782"/>
                    </a:lnTo>
                    <a:lnTo>
                      <a:pt x="3841" y="1811"/>
                    </a:lnTo>
                    <a:lnTo>
                      <a:pt x="3849" y="1842"/>
                    </a:lnTo>
                    <a:lnTo>
                      <a:pt x="3859" y="1870"/>
                    </a:lnTo>
                    <a:lnTo>
                      <a:pt x="3870" y="1900"/>
                    </a:lnTo>
                    <a:lnTo>
                      <a:pt x="3882" y="1927"/>
                    </a:lnTo>
                    <a:lnTo>
                      <a:pt x="3896" y="1954"/>
                    </a:lnTo>
                    <a:lnTo>
                      <a:pt x="3912" y="1981"/>
                    </a:lnTo>
                    <a:lnTo>
                      <a:pt x="3928" y="2005"/>
                    </a:lnTo>
                    <a:lnTo>
                      <a:pt x="3945" y="2030"/>
                    </a:lnTo>
                    <a:lnTo>
                      <a:pt x="3963" y="2054"/>
                    </a:lnTo>
                    <a:lnTo>
                      <a:pt x="3983" y="2076"/>
                    </a:lnTo>
                    <a:lnTo>
                      <a:pt x="4004" y="2098"/>
                    </a:lnTo>
                    <a:lnTo>
                      <a:pt x="4026" y="2119"/>
                    </a:lnTo>
                    <a:lnTo>
                      <a:pt x="4049" y="2139"/>
                    </a:lnTo>
                    <a:lnTo>
                      <a:pt x="4072" y="2157"/>
                    </a:lnTo>
                    <a:lnTo>
                      <a:pt x="4097" y="2174"/>
                    </a:lnTo>
                    <a:lnTo>
                      <a:pt x="4123" y="2191"/>
                    </a:lnTo>
                    <a:lnTo>
                      <a:pt x="4148" y="2206"/>
                    </a:lnTo>
                    <a:lnTo>
                      <a:pt x="4175" y="2220"/>
                    </a:lnTo>
                    <a:lnTo>
                      <a:pt x="4204" y="2233"/>
                    </a:lnTo>
                    <a:lnTo>
                      <a:pt x="4232" y="2244"/>
                    </a:lnTo>
                    <a:lnTo>
                      <a:pt x="4261" y="2254"/>
                    </a:lnTo>
                    <a:lnTo>
                      <a:pt x="4291" y="2263"/>
                    </a:lnTo>
                    <a:lnTo>
                      <a:pt x="4321" y="2269"/>
                    </a:lnTo>
                    <a:lnTo>
                      <a:pt x="4352" y="2275"/>
                    </a:lnTo>
                    <a:lnTo>
                      <a:pt x="4383" y="2279"/>
                    </a:lnTo>
                    <a:lnTo>
                      <a:pt x="4414" y="2281"/>
                    </a:lnTo>
                    <a:lnTo>
                      <a:pt x="4448" y="2282"/>
                    </a:lnTo>
                    <a:lnTo>
                      <a:pt x="4479" y="2281"/>
                    </a:lnTo>
                    <a:lnTo>
                      <a:pt x="4511" y="2279"/>
                    </a:lnTo>
                    <a:lnTo>
                      <a:pt x="4542" y="2275"/>
                    </a:lnTo>
                    <a:lnTo>
                      <a:pt x="4574" y="2269"/>
                    </a:lnTo>
                    <a:lnTo>
                      <a:pt x="4603" y="2263"/>
                    </a:lnTo>
                    <a:lnTo>
                      <a:pt x="4634" y="2254"/>
                    </a:lnTo>
                    <a:lnTo>
                      <a:pt x="4662" y="2244"/>
                    </a:lnTo>
                    <a:lnTo>
                      <a:pt x="4691" y="2233"/>
                    </a:lnTo>
                    <a:lnTo>
                      <a:pt x="4718" y="2220"/>
                    </a:lnTo>
                    <a:lnTo>
                      <a:pt x="4745" y="2206"/>
                    </a:lnTo>
                    <a:lnTo>
                      <a:pt x="4772" y="2191"/>
                    </a:lnTo>
                    <a:lnTo>
                      <a:pt x="4797" y="2174"/>
                    </a:lnTo>
                    <a:lnTo>
                      <a:pt x="4821" y="2157"/>
                    </a:lnTo>
                    <a:lnTo>
                      <a:pt x="4846" y="2139"/>
                    </a:lnTo>
                    <a:lnTo>
                      <a:pt x="4868" y="2119"/>
                    </a:lnTo>
                    <a:lnTo>
                      <a:pt x="4890" y="2098"/>
                    </a:lnTo>
                    <a:lnTo>
                      <a:pt x="4911" y="2076"/>
                    </a:lnTo>
                    <a:lnTo>
                      <a:pt x="4930" y="2054"/>
                    </a:lnTo>
                    <a:lnTo>
                      <a:pt x="4949" y="2030"/>
                    </a:lnTo>
                    <a:lnTo>
                      <a:pt x="4966" y="2005"/>
                    </a:lnTo>
                    <a:lnTo>
                      <a:pt x="4983" y="1981"/>
                    </a:lnTo>
                    <a:lnTo>
                      <a:pt x="4998" y="1954"/>
                    </a:lnTo>
                    <a:lnTo>
                      <a:pt x="5011" y="1927"/>
                    </a:lnTo>
                    <a:lnTo>
                      <a:pt x="5025" y="1900"/>
                    </a:lnTo>
                    <a:lnTo>
                      <a:pt x="5036" y="1870"/>
                    </a:lnTo>
                    <a:lnTo>
                      <a:pt x="5046" y="1842"/>
                    </a:lnTo>
                    <a:lnTo>
                      <a:pt x="5054" y="1811"/>
                    </a:lnTo>
                    <a:lnTo>
                      <a:pt x="5060" y="1782"/>
                    </a:lnTo>
                    <a:lnTo>
                      <a:pt x="5067" y="1750"/>
                    </a:lnTo>
                    <a:lnTo>
                      <a:pt x="5070" y="1720"/>
                    </a:lnTo>
                    <a:lnTo>
                      <a:pt x="5073" y="1688"/>
                    </a:lnTo>
                    <a:lnTo>
                      <a:pt x="5074" y="1655"/>
                    </a:lnTo>
                    <a:lnTo>
                      <a:pt x="5073" y="1623"/>
                    </a:lnTo>
                    <a:lnTo>
                      <a:pt x="5070" y="1591"/>
                    </a:lnTo>
                    <a:lnTo>
                      <a:pt x="5067" y="1560"/>
                    </a:lnTo>
                    <a:lnTo>
                      <a:pt x="5060" y="1528"/>
                    </a:lnTo>
                    <a:lnTo>
                      <a:pt x="5054" y="1499"/>
                    </a:lnTo>
                    <a:lnTo>
                      <a:pt x="5046" y="1468"/>
                    </a:lnTo>
                    <a:lnTo>
                      <a:pt x="5036" y="1440"/>
                    </a:lnTo>
                    <a:lnTo>
                      <a:pt x="5025" y="1411"/>
                    </a:lnTo>
                    <a:lnTo>
                      <a:pt x="5011" y="1384"/>
                    </a:lnTo>
                    <a:lnTo>
                      <a:pt x="4998" y="1357"/>
                    </a:lnTo>
                    <a:lnTo>
                      <a:pt x="4983" y="1330"/>
                    </a:lnTo>
                    <a:lnTo>
                      <a:pt x="4966" y="1305"/>
                    </a:lnTo>
                    <a:lnTo>
                      <a:pt x="4949" y="1281"/>
                    </a:lnTo>
                    <a:lnTo>
                      <a:pt x="4930" y="1256"/>
                    </a:lnTo>
                    <a:lnTo>
                      <a:pt x="4911" y="1234"/>
                    </a:lnTo>
                    <a:lnTo>
                      <a:pt x="4890" y="1212"/>
                    </a:lnTo>
                    <a:lnTo>
                      <a:pt x="4868" y="1191"/>
                    </a:lnTo>
                    <a:lnTo>
                      <a:pt x="4846" y="1172"/>
                    </a:lnTo>
                    <a:lnTo>
                      <a:pt x="4821" y="1153"/>
                    </a:lnTo>
                    <a:lnTo>
                      <a:pt x="4797" y="1136"/>
                    </a:lnTo>
                    <a:lnTo>
                      <a:pt x="4772" y="1119"/>
                    </a:lnTo>
                    <a:lnTo>
                      <a:pt x="4745" y="1104"/>
                    </a:lnTo>
                    <a:lnTo>
                      <a:pt x="4718" y="1091"/>
                    </a:lnTo>
                    <a:lnTo>
                      <a:pt x="4691" y="1078"/>
                    </a:lnTo>
                    <a:lnTo>
                      <a:pt x="4662" y="1066"/>
                    </a:lnTo>
                    <a:lnTo>
                      <a:pt x="4634" y="1056"/>
                    </a:lnTo>
                    <a:lnTo>
                      <a:pt x="4603" y="1048"/>
                    </a:lnTo>
                    <a:lnTo>
                      <a:pt x="4574" y="1042"/>
                    </a:lnTo>
                    <a:lnTo>
                      <a:pt x="4542" y="1036"/>
                    </a:lnTo>
                    <a:lnTo>
                      <a:pt x="4511" y="1032"/>
                    </a:lnTo>
                    <a:lnTo>
                      <a:pt x="4479" y="1029"/>
                    </a:lnTo>
                    <a:lnTo>
                      <a:pt x="4448" y="10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680" y="3416"/>
              <a:ext cx="5826" cy="1226"/>
              <a:chOff x="6680" y="3416"/>
              <a:chExt cx="5826" cy="1226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680" y="3416"/>
                <a:ext cx="5827" cy="1226"/>
                <a:chOff x="701" y="4642"/>
                <a:chExt cx="5380" cy="1226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13" y="4642"/>
                  <a:ext cx="5368" cy="1226"/>
                </a:xfrm>
                <a:prstGeom prst="rect">
                  <a:avLst/>
                </a:prstGeom>
                <a:solidFill>
                  <a:srgbClr val="FFF473"/>
                </a:solidFill>
                <a:ln>
                  <a:solidFill>
                    <a:srgbClr val="000000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>
                      <a:solidFill>
                        <a:schemeClr val="accent6">
                          <a:lumMod val="75000"/>
                        </a:schemeClr>
                      </a:solidFill>
                      <a:latin typeface="字体管家棉花糖" panose="00020600040101010101" charset="-122"/>
                      <a:ea typeface="字体管家棉花糖" panose="00020600040101010101" charset="-122"/>
                      <a:sym typeface="+mn-ea"/>
                    </a:rPr>
                    <a:t>      </a:t>
                  </a:r>
                  <a:r>
                    <a:rPr lang="zh-CN" altLang="en-US" sz="2000">
                      <a:solidFill>
                        <a:schemeClr val="tx1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  <a:sym typeface="+mn-ea"/>
                    </a:rPr>
                    <a:t>添加文字</a:t>
                  </a: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701" y="4642"/>
                  <a:ext cx="1358" cy="1225"/>
                </a:xfrm>
                <a:prstGeom prst="rect">
                  <a:avLst/>
                </a:prstGeom>
                <a:solidFill>
                  <a:srgbClr val="FFE3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 2050"/>
              <p:cNvSpPr/>
              <p:nvPr/>
            </p:nvSpPr>
            <p:spPr bwMode="auto">
              <a:xfrm>
                <a:off x="6948" y="3550"/>
                <a:ext cx="936" cy="957"/>
              </a:xfrm>
              <a:custGeom>
                <a:avLst/>
                <a:gdLst>
                  <a:gd name="T0" fmla="*/ 1054621 w 5074"/>
                  <a:gd name="T1" fmla="*/ 447065 h 4720"/>
                  <a:gd name="T2" fmla="*/ 1147355 w 5074"/>
                  <a:gd name="T3" fmla="*/ 366736 h 4720"/>
                  <a:gd name="T4" fmla="*/ 1187528 w 5074"/>
                  <a:gd name="T5" fmla="*/ 246993 h 4720"/>
                  <a:gd name="T6" fmla="*/ 1164626 w 5074"/>
                  <a:gd name="T7" fmla="*/ 133256 h 4720"/>
                  <a:gd name="T8" fmla="*/ 1083905 w 5074"/>
                  <a:gd name="T9" fmla="*/ 40540 h 4720"/>
                  <a:gd name="T10" fmla="*/ 964890 w 5074"/>
                  <a:gd name="T11" fmla="*/ 375 h 4720"/>
                  <a:gd name="T12" fmla="*/ 850755 w 5074"/>
                  <a:gd name="T13" fmla="*/ 23273 h 4720"/>
                  <a:gd name="T14" fmla="*/ 757269 w 5074"/>
                  <a:gd name="T15" fmla="*/ 103977 h 4720"/>
                  <a:gd name="T16" fmla="*/ 717472 w 5074"/>
                  <a:gd name="T17" fmla="*/ 222969 h 4720"/>
                  <a:gd name="T18" fmla="*/ 739999 w 5074"/>
                  <a:gd name="T19" fmla="*/ 337082 h 4720"/>
                  <a:gd name="T20" fmla="*/ 820719 w 5074"/>
                  <a:gd name="T21" fmla="*/ 430173 h 4720"/>
                  <a:gd name="T22" fmla="*/ 940486 w 5074"/>
                  <a:gd name="T23" fmla="*/ 470338 h 4720"/>
                  <a:gd name="T24" fmla="*/ 154307 w 5074"/>
                  <a:gd name="T25" fmla="*/ 400144 h 4720"/>
                  <a:gd name="T26" fmla="*/ 53688 w 5074"/>
                  <a:gd name="T27" fmla="*/ 471464 h 4720"/>
                  <a:gd name="T28" fmla="*/ 3004 w 5074"/>
                  <a:gd name="T29" fmla="*/ 585576 h 4720"/>
                  <a:gd name="T30" fmla="*/ 14267 w 5074"/>
                  <a:gd name="T31" fmla="*/ 701941 h 4720"/>
                  <a:gd name="T32" fmla="*/ 85601 w 5074"/>
                  <a:gd name="T33" fmla="*/ 802915 h 4720"/>
                  <a:gd name="T34" fmla="*/ 199360 w 5074"/>
                  <a:gd name="T35" fmla="*/ 853965 h 4720"/>
                  <a:gd name="T36" fmla="*/ 316499 w 5074"/>
                  <a:gd name="T37" fmla="*/ 842329 h 4720"/>
                  <a:gd name="T38" fmla="*/ 416742 w 5074"/>
                  <a:gd name="T39" fmla="*/ 771009 h 4720"/>
                  <a:gd name="T40" fmla="*/ 467803 w 5074"/>
                  <a:gd name="T41" fmla="*/ 656896 h 4720"/>
                  <a:gd name="T42" fmla="*/ 456164 w 5074"/>
                  <a:gd name="T43" fmla="*/ 540532 h 4720"/>
                  <a:gd name="T44" fmla="*/ 384830 w 5074"/>
                  <a:gd name="T45" fmla="*/ 439933 h 4720"/>
                  <a:gd name="T46" fmla="*/ 271070 w 5074"/>
                  <a:gd name="T47" fmla="*/ 388883 h 4720"/>
                  <a:gd name="T48" fmla="*/ 883418 w 5074"/>
                  <a:gd name="T49" fmla="*/ 688803 h 4720"/>
                  <a:gd name="T50" fmla="*/ 740750 w 5074"/>
                  <a:gd name="T51" fmla="*/ 727090 h 4720"/>
                  <a:gd name="T52" fmla="*/ 616854 w 5074"/>
                  <a:gd name="T53" fmla="*/ 799912 h 4720"/>
                  <a:gd name="T54" fmla="*/ 516610 w 5074"/>
                  <a:gd name="T55" fmla="*/ 902763 h 4720"/>
                  <a:gd name="T56" fmla="*/ 446402 w 5074"/>
                  <a:gd name="T57" fmla="*/ 1028887 h 4720"/>
                  <a:gd name="T58" fmla="*/ 411486 w 5074"/>
                  <a:gd name="T59" fmla="*/ 1172278 h 4720"/>
                  <a:gd name="T60" fmla="*/ 414865 w 5074"/>
                  <a:gd name="T61" fmla="*/ 1310790 h 4720"/>
                  <a:gd name="T62" fmla="*/ 456539 w 5074"/>
                  <a:gd name="T63" fmla="*/ 1451553 h 4720"/>
                  <a:gd name="T64" fmla="*/ 532754 w 5074"/>
                  <a:gd name="T65" fmla="*/ 1573923 h 4720"/>
                  <a:gd name="T66" fmla="*/ 637503 w 5074"/>
                  <a:gd name="T67" fmla="*/ 1671519 h 4720"/>
                  <a:gd name="T68" fmla="*/ 765529 w 5074"/>
                  <a:gd name="T69" fmla="*/ 1738711 h 4720"/>
                  <a:gd name="T70" fmla="*/ 910450 w 5074"/>
                  <a:gd name="T71" fmla="*/ 1769866 h 4720"/>
                  <a:gd name="T72" fmla="*/ 1048614 w 5074"/>
                  <a:gd name="T73" fmla="*/ 1763110 h 4720"/>
                  <a:gd name="T74" fmla="*/ 1187903 w 5074"/>
                  <a:gd name="T75" fmla="*/ 1718065 h 4720"/>
                  <a:gd name="T76" fmla="*/ 1308045 w 5074"/>
                  <a:gd name="T77" fmla="*/ 1638862 h 4720"/>
                  <a:gd name="T78" fmla="*/ 1403408 w 5074"/>
                  <a:gd name="T79" fmla="*/ 1532257 h 4720"/>
                  <a:gd name="T80" fmla="*/ 1467608 w 5074"/>
                  <a:gd name="T81" fmla="*/ 1402380 h 4720"/>
                  <a:gd name="T82" fmla="*/ 1495391 w 5074"/>
                  <a:gd name="T83" fmla="*/ 1255986 h 4720"/>
                  <a:gd name="T84" fmla="*/ 1485254 w 5074"/>
                  <a:gd name="T85" fmla="*/ 1118600 h 4720"/>
                  <a:gd name="T86" fmla="*/ 1436447 w 5074"/>
                  <a:gd name="T87" fmla="*/ 980465 h 4720"/>
                  <a:gd name="T88" fmla="*/ 1354975 w 5074"/>
                  <a:gd name="T89" fmla="*/ 862599 h 4720"/>
                  <a:gd name="T90" fmla="*/ 1245346 w 5074"/>
                  <a:gd name="T91" fmla="*/ 770258 h 4720"/>
                  <a:gd name="T92" fmla="*/ 1114316 w 5074"/>
                  <a:gd name="T93" fmla="*/ 709073 h 4720"/>
                  <a:gd name="T94" fmla="*/ 966767 w 5074"/>
                  <a:gd name="T95" fmla="*/ 684674 h 4720"/>
                  <a:gd name="T96" fmla="*/ 1588877 w 5074"/>
                  <a:gd name="T97" fmla="*/ 400144 h 4720"/>
                  <a:gd name="T98" fmla="*/ 1487882 w 5074"/>
                  <a:gd name="T99" fmla="*/ 471464 h 4720"/>
                  <a:gd name="T100" fmla="*/ 1437573 w 5074"/>
                  <a:gd name="T101" fmla="*/ 585576 h 4720"/>
                  <a:gd name="T102" fmla="*/ 1448836 w 5074"/>
                  <a:gd name="T103" fmla="*/ 701941 h 4720"/>
                  <a:gd name="T104" fmla="*/ 1520170 w 5074"/>
                  <a:gd name="T105" fmla="*/ 802915 h 4720"/>
                  <a:gd name="T106" fmla="*/ 1633930 w 5074"/>
                  <a:gd name="T107" fmla="*/ 853965 h 4720"/>
                  <a:gd name="T108" fmla="*/ 1750317 w 5074"/>
                  <a:gd name="T109" fmla="*/ 842329 h 4720"/>
                  <a:gd name="T110" fmla="*/ 1850936 w 5074"/>
                  <a:gd name="T111" fmla="*/ 771009 h 4720"/>
                  <a:gd name="T112" fmla="*/ 1902372 w 5074"/>
                  <a:gd name="T113" fmla="*/ 656896 h 4720"/>
                  <a:gd name="T114" fmla="*/ 1890733 w 5074"/>
                  <a:gd name="T115" fmla="*/ 540532 h 4720"/>
                  <a:gd name="T116" fmla="*/ 1819399 w 5074"/>
                  <a:gd name="T117" fmla="*/ 439933 h 4720"/>
                  <a:gd name="T118" fmla="*/ 1705264 w 5074"/>
                  <a:gd name="T119" fmla="*/ 388883 h 4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74" h="4720">
                    <a:moveTo>
                      <a:pt x="2537" y="1253"/>
                    </a:moveTo>
                    <a:lnTo>
                      <a:pt x="2537" y="1253"/>
                    </a:lnTo>
                    <a:lnTo>
                      <a:pt x="2570" y="1253"/>
                    </a:lnTo>
                    <a:lnTo>
                      <a:pt x="2600" y="1250"/>
                    </a:lnTo>
                    <a:lnTo>
                      <a:pt x="2632" y="1245"/>
                    </a:lnTo>
                    <a:lnTo>
                      <a:pt x="2663" y="1240"/>
                    </a:lnTo>
                    <a:lnTo>
                      <a:pt x="2693" y="1233"/>
                    </a:lnTo>
                    <a:lnTo>
                      <a:pt x="2723" y="1224"/>
                    </a:lnTo>
                    <a:lnTo>
                      <a:pt x="2752" y="1215"/>
                    </a:lnTo>
                    <a:lnTo>
                      <a:pt x="2780" y="1203"/>
                    </a:lnTo>
                    <a:lnTo>
                      <a:pt x="2809" y="1191"/>
                    </a:lnTo>
                    <a:lnTo>
                      <a:pt x="2836" y="1178"/>
                    </a:lnTo>
                    <a:lnTo>
                      <a:pt x="2861" y="1162"/>
                    </a:lnTo>
                    <a:lnTo>
                      <a:pt x="2887" y="1146"/>
                    </a:lnTo>
                    <a:lnTo>
                      <a:pt x="2912" y="1129"/>
                    </a:lnTo>
                    <a:lnTo>
                      <a:pt x="2935" y="1110"/>
                    </a:lnTo>
                    <a:lnTo>
                      <a:pt x="2958" y="1089"/>
                    </a:lnTo>
                    <a:lnTo>
                      <a:pt x="2980" y="1070"/>
                    </a:lnTo>
                    <a:lnTo>
                      <a:pt x="3001" y="1048"/>
                    </a:lnTo>
                    <a:lnTo>
                      <a:pt x="3021" y="1025"/>
                    </a:lnTo>
                    <a:lnTo>
                      <a:pt x="3039" y="1001"/>
                    </a:lnTo>
                    <a:lnTo>
                      <a:pt x="3056" y="977"/>
                    </a:lnTo>
                    <a:lnTo>
                      <a:pt x="3072" y="951"/>
                    </a:lnTo>
                    <a:lnTo>
                      <a:pt x="3088" y="925"/>
                    </a:lnTo>
                    <a:lnTo>
                      <a:pt x="3102" y="898"/>
                    </a:lnTo>
                    <a:lnTo>
                      <a:pt x="3114" y="870"/>
                    </a:lnTo>
                    <a:lnTo>
                      <a:pt x="3125" y="842"/>
                    </a:lnTo>
                    <a:lnTo>
                      <a:pt x="3135" y="812"/>
                    </a:lnTo>
                    <a:lnTo>
                      <a:pt x="3143" y="783"/>
                    </a:lnTo>
                    <a:lnTo>
                      <a:pt x="3151" y="752"/>
                    </a:lnTo>
                    <a:lnTo>
                      <a:pt x="3156" y="722"/>
                    </a:lnTo>
                    <a:lnTo>
                      <a:pt x="3160" y="690"/>
                    </a:lnTo>
                    <a:lnTo>
                      <a:pt x="3163" y="658"/>
                    </a:lnTo>
                    <a:lnTo>
                      <a:pt x="3163" y="626"/>
                    </a:lnTo>
                    <a:lnTo>
                      <a:pt x="3163" y="594"/>
                    </a:lnTo>
                    <a:lnTo>
                      <a:pt x="3160" y="562"/>
                    </a:lnTo>
                    <a:lnTo>
                      <a:pt x="3156" y="531"/>
                    </a:lnTo>
                    <a:lnTo>
                      <a:pt x="3151" y="500"/>
                    </a:lnTo>
                    <a:lnTo>
                      <a:pt x="3143" y="469"/>
                    </a:lnTo>
                    <a:lnTo>
                      <a:pt x="3135" y="440"/>
                    </a:lnTo>
                    <a:lnTo>
                      <a:pt x="3125" y="412"/>
                    </a:lnTo>
                    <a:lnTo>
                      <a:pt x="3114" y="382"/>
                    </a:lnTo>
                    <a:lnTo>
                      <a:pt x="3102" y="355"/>
                    </a:lnTo>
                    <a:lnTo>
                      <a:pt x="3088" y="328"/>
                    </a:lnTo>
                    <a:lnTo>
                      <a:pt x="3072" y="301"/>
                    </a:lnTo>
                    <a:lnTo>
                      <a:pt x="3056" y="277"/>
                    </a:lnTo>
                    <a:lnTo>
                      <a:pt x="3039" y="252"/>
                    </a:lnTo>
                    <a:lnTo>
                      <a:pt x="3021" y="228"/>
                    </a:lnTo>
                    <a:lnTo>
                      <a:pt x="3001" y="206"/>
                    </a:lnTo>
                    <a:lnTo>
                      <a:pt x="2980" y="184"/>
                    </a:lnTo>
                    <a:lnTo>
                      <a:pt x="2958" y="163"/>
                    </a:lnTo>
                    <a:lnTo>
                      <a:pt x="2935" y="143"/>
                    </a:lnTo>
                    <a:lnTo>
                      <a:pt x="2912" y="125"/>
                    </a:lnTo>
                    <a:lnTo>
                      <a:pt x="2887" y="108"/>
                    </a:lnTo>
                    <a:lnTo>
                      <a:pt x="2861" y="90"/>
                    </a:lnTo>
                    <a:lnTo>
                      <a:pt x="2836" y="76"/>
                    </a:lnTo>
                    <a:lnTo>
                      <a:pt x="2809" y="62"/>
                    </a:lnTo>
                    <a:lnTo>
                      <a:pt x="2780" y="50"/>
                    </a:lnTo>
                    <a:lnTo>
                      <a:pt x="2752" y="38"/>
                    </a:lnTo>
                    <a:lnTo>
                      <a:pt x="2723" y="28"/>
                    </a:lnTo>
                    <a:lnTo>
                      <a:pt x="2693" y="21"/>
                    </a:lnTo>
                    <a:lnTo>
                      <a:pt x="2663" y="13"/>
                    </a:lnTo>
                    <a:lnTo>
                      <a:pt x="2632" y="7"/>
                    </a:lnTo>
                    <a:lnTo>
                      <a:pt x="2600" y="3"/>
                    </a:lnTo>
                    <a:lnTo>
                      <a:pt x="2570" y="1"/>
                    </a:lnTo>
                    <a:lnTo>
                      <a:pt x="2537" y="0"/>
                    </a:lnTo>
                    <a:lnTo>
                      <a:pt x="2505" y="1"/>
                    </a:lnTo>
                    <a:lnTo>
                      <a:pt x="2473" y="3"/>
                    </a:lnTo>
                    <a:lnTo>
                      <a:pt x="2441" y="7"/>
                    </a:lnTo>
                    <a:lnTo>
                      <a:pt x="2410" y="13"/>
                    </a:lnTo>
                    <a:lnTo>
                      <a:pt x="2380" y="21"/>
                    </a:lnTo>
                    <a:lnTo>
                      <a:pt x="2350" y="28"/>
                    </a:lnTo>
                    <a:lnTo>
                      <a:pt x="2321" y="38"/>
                    </a:lnTo>
                    <a:lnTo>
                      <a:pt x="2293" y="50"/>
                    </a:lnTo>
                    <a:lnTo>
                      <a:pt x="2266" y="62"/>
                    </a:lnTo>
                    <a:lnTo>
                      <a:pt x="2237" y="76"/>
                    </a:lnTo>
                    <a:lnTo>
                      <a:pt x="2212" y="90"/>
                    </a:lnTo>
                    <a:lnTo>
                      <a:pt x="2186" y="108"/>
                    </a:lnTo>
                    <a:lnTo>
                      <a:pt x="2161" y="125"/>
                    </a:lnTo>
                    <a:lnTo>
                      <a:pt x="2138" y="143"/>
                    </a:lnTo>
                    <a:lnTo>
                      <a:pt x="2115" y="163"/>
                    </a:lnTo>
                    <a:lnTo>
                      <a:pt x="2094" y="184"/>
                    </a:lnTo>
                    <a:lnTo>
                      <a:pt x="2073" y="206"/>
                    </a:lnTo>
                    <a:lnTo>
                      <a:pt x="2054" y="228"/>
                    </a:lnTo>
                    <a:lnTo>
                      <a:pt x="2035" y="252"/>
                    </a:lnTo>
                    <a:lnTo>
                      <a:pt x="2017" y="277"/>
                    </a:lnTo>
                    <a:lnTo>
                      <a:pt x="2001" y="301"/>
                    </a:lnTo>
                    <a:lnTo>
                      <a:pt x="1986" y="328"/>
                    </a:lnTo>
                    <a:lnTo>
                      <a:pt x="1971" y="355"/>
                    </a:lnTo>
                    <a:lnTo>
                      <a:pt x="1959" y="382"/>
                    </a:lnTo>
                    <a:lnTo>
                      <a:pt x="1948" y="412"/>
                    </a:lnTo>
                    <a:lnTo>
                      <a:pt x="1938" y="440"/>
                    </a:lnTo>
                    <a:lnTo>
                      <a:pt x="1930" y="469"/>
                    </a:lnTo>
                    <a:lnTo>
                      <a:pt x="1922" y="500"/>
                    </a:lnTo>
                    <a:lnTo>
                      <a:pt x="1918" y="531"/>
                    </a:lnTo>
                    <a:lnTo>
                      <a:pt x="1914" y="562"/>
                    </a:lnTo>
                    <a:lnTo>
                      <a:pt x="1911" y="594"/>
                    </a:lnTo>
                    <a:lnTo>
                      <a:pt x="1910" y="626"/>
                    </a:lnTo>
                    <a:lnTo>
                      <a:pt x="1911" y="658"/>
                    </a:lnTo>
                    <a:lnTo>
                      <a:pt x="1914" y="690"/>
                    </a:lnTo>
                    <a:lnTo>
                      <a:pt x="1918" y="722"/>
                    </a:lnTo>
                    <a:lnTo>
                      <a:pt x="1922" y="752"/>
                    </a:lnTo>
                    <a:lnTo>
                      <a:pt x="1930" y="783"/>
                    </a:lnTo>
                    <a:lnTo>
                      <a:pt x="1938" y="812"/>
                    </a:lnTo>
                    <a:lnTo>
                      <a:pt x="1948" y="842"/>
                    </a:lnTo>
                    <a:lnTo>
                      <a:pt x="1959" y="870"/>
                    </a:lnTo>
                    <a:lnTo>
                      <a:pt x="1971" y="898"/>
                    </a:lnTo>
                    <a:lnTo>
                      <a:pt x="1986" y="925"/>
                    </a:lnTo>
                    <a:lnTo>
                      <a:pt x="2001" y="951"/>
                    </a:lnTo>
                    <a:lnTo>
                      <a:pt x="2017" y="977"/>
                    </a:lnTo>
                    <a:lnTo>
                      <a:pt x="2035" y="1001"/>
                    </a:lnTo>
                    <a:lnTo>
                      <a:pt x="2054" y="1025"/>
                    </a:lnTo>
                    <a:lnTo>
                      <a:pt x="2073" y="1048"/>
                    </a:lnTo>
                    <a:lnTo>
                      <a:pt x="2094" y="1070"/>
                    </a:lnTo>
                    <a:lnTo>
                      <a:pt x="2115" y="1089"/>
                    </a:lnTo>
                    <a:lnTo>
                      <a:pt x="2138" y="1110"/>
                    </a:lnTo>
                    <a:lnTo>
                      <a:pt x="2161" y="1129"/>
                    </a:lnTo>
                    <a:lnTo>
                      <a:pt x="2186" y="1146"/>
                    </a:lnTo>
                    <a:lnTo>
                      <a:pt x="2212" y="1162"/>
                    </a:lnTo>
                    <a:lnTo>
                      <a:pt x="2237" y="1178"/>
                    </a:lnTo>
                    <a:lnTo>
                      <a:pt x="2266" y="1191"/>
                    </a:lnTo>
                    <a:lnTo>
                      <a:pt x="2293" y="1203"/>
                    </a:lnTo>
                    <a:lnTo>
                      <a:pt x="2321" y="1215"/>
                    </a:lnTo>
                    <a:lnTo>
                      <a:pt x="2350" y="1224"/>
                    </a:lnTo>
                    <a:lnTo>
                      <a:pt x="2380" y="1233"/>
                    </a:lnTo>
                    <a:lnTo>
                      <a:pt x="2410" y="1240"/>
                    </a:lnTo>
                    <a:lnTo>
                      <a:pt x="2441" y="1245"/>
                    </a:lnTo>
                    <a:lnTo>
                      <a:pt x="2473" y="1250"/>
                    </a:lnTo>
                    <a:lnTo>
                      <a:pt x="2505" y="1253"/>
                    </a:lnTo>
                    <a:lnTo>
                      <a:pt x="2537" y="1253"/>
                    </a:lnTo>
                    <a:close/>
                    <a:moveTo>
                      <a:pt x="627" y="1028"/>
                    </a:moveTo>
                    <a:lnTo>
                      <a:pt x="627" y="1028"/>
                    </a:lnTo>
                    <a:lnTo>
                      <a:pt x="595" y="1029"/>
                    </a:lnTo>
                    <a:lnTo>
                      <a:pt x="563" y="1032"/>
                    </a:lnTo>
                    <a:lnTo>
                      <a:pt x="531" y="1036"/>
                    </a:lnTo>
                    <a:lnTo>
                      <a:pt x="501" y="1042"/>
                    </a:lnTo>
                    <a:lnTo>
                      <a:pt x="470" y="1048"/>
                    </a:lnTo>
                    <a:lnTo>
                      <a:pt x="440" y="1056"/>
                    </a:lnTo>
                    <a:lnTo>
                      <a:pt x="411" y="1066"/>
                    </a:lnTo>
                    <a:lnTo>
                      <a:pt x="383" y="1078"/>
                    </a:lnTo>
                    <a:lnTo>
                      <a:pt x="355" y="1091"/>
                    </a:lnTo>
                    <a:lnTo>
                      <a:pt x="328" y="1104"/>
                    </a:lnTo>
                    <a:lnTo>
                      <a:pt x="302" y="1119"/>
                    </a:lnTo>
                    <a:lnTo>
                      <a:pt x="276" y="1136"/>
                    </a:lnTo>
                    <a:lnTo>
                      <a:pt x="252" y="1153"/>
                    </a:lnTo>
                    <a:lnTo>
                      <a:pt x="228" y="1172"/>
                    </a:lnTo>
                    <a:lnTo>
                      <a:pt x="205" y="1191"/>
                    </a:lnTo>
                    <a:lnTo>
                      <a:pt x="183" y="1212"/>
                    </a:lnTo>
                    <a:lnTo>
                      <a:pt x="162" y="1234"/>
                    </a:lnTo>
                    <a:lnTo>
                      <a:pt x="143" y="1256"/>
                    </a:lnTo>
                    <a:lnTo>
                      <a:pt x="124" y="1281"/>
                    </a:lnTo>
                    <a:lnTo>
                      <a:pt x="107" y="1305"/>
                    </a:lnTo>
                    <a:lnTo>
                      <a:pt x="91" y="1330"/>
                    </a:lnTo>
                    <a:lnTo>
                      <a:pt x="75" y="1357"/>
                    </a:lnTo>
                    <a:lnTo>
                      <a:pt x="62" y="1384"/>
                    </a:lnTo>
                    <a:lnTo>
                      <a:pt x="49" y="1411"/>
                    </a:lnTo>
                    <a:lnTo>
                      <a:pt x="38" y="1440"/>
                    </a:lnTo>
                    <a:lnTo>
                      <a:pt x="29" y="1468"/>
                    </a:lnTo>
                    <a:lnTo>
                      <a:pt x="20" y="1499"/>
                    </a:lnTo>
                    <a:lnTo>
                      <a:pt x="13" y="1528"/>
                    </a:lnTo>
                    <a:lnTo>
                      <a:pt x="8" y="1560"/>
                    </a:lnTo>
                    <a:lnTo>
                      <a:pt x="3" y="1591"/>
                    </a:lnTo>
                    <a:lnTo>
                      <a:pt x="0" y="1623"/>
                    </a:lnTo>
                    <a:lnTo>
                      <a:pt x="0" y="1655"/>
                    </a:lnTo>
                    <a:lnTo>
                      <a:pt x="0" y="1688"/>
                    </a:lnTo>
                    <a:lnTo>
                      <a:pt x="3" y="1720"/>
                    </a:lnTo>
                    <a:lnTo>
                      <a:pt x="8" y="1750"/>
                    </a:lnTo>
                    <a:lnTo>
                      <a:pt x="13" y="1782"/>
                    </a:lnTo>
                    <a:lnTo>
                      <a:pt x="20" y="1811"/>
                    </a:lnTo>
                    <a:lnTo>
                      <a:pt x="29" y="1842"/>
                    </a:lnTo>
                    <a:lnTo>
                      <a:pt x="38" y="1870"/>
                    </a:lnTo>
                    <a:lnTo>
                      <a:pt x="49" y="1900"/>
                    </a:lnTo>
                    <a:lnTo>
                      <a:pt x="62" y="1927"/>
                    </a:lnTo>
                    <a:lnTo>
                      <a:pt x="75" y="1954"/>
                    </a:lnTo>
                    <a:lnTo>
                      <a:pt x="91" y="1981"/>
                    </a:lnTo>
                    <a:lnTo>
                      <a:pt x="107" y="2005"/>
                    </a:lnTo>
                    <a:lnTo>
                      <a:pt x="124" y="2030"/>
                    </a:lnTo>
                    <a:lnTo>
                      <a:pt x="143" y="2054"/>
                    </a:lnTo>
                    <a:lnTo>
                      <a:pt x="162" y="2076"/>
                    </a:lnTo>
                    <a:lnTo>
                      <a:pt x="183" y="2098"/>
                    </a:lnTo>
                    <a:lnTo>
                      <a:pt x="205" y="2119"/>
                    </a:lnTo>
                    <a:lnTo>
                      <a:pt x="228" y="2139"/>
                    </a:lnTo>
                    <a:lnTo>
                      <a:pt x="252" y="2157"/>
                    </a:lnTo>
                    <a:lnTo>
                      <a:pt x="276" y="2174"/>
                    </a:lnTo>
                    <a:lnTo>
                      <a:pt x="302" y="2191"/>
                    </a:lnTo>
                    <a:lnTo>
                      <a:pt x="328" y="2206"/>
                    </a:lnTo>
                    <a:lnTo>
                      <a:pt x="355" y="2220"/>
                    </a:lnTo>
                    <a:lnTo>
                      <a:pt x="383" y="2233"/>
                    </a:lnTo>
                    <a:lnTo>
                      <a:pt x="411" y="2244"/>
                    </a:lnTo>
                    <a:lnTo>
                      <a:pt x="440" y="2254"/>
                    </a:lnTo>
                    <a:lnTo>
                      <a:pt x="470" y="2263"/>
                    </a:lnTo>
                    <a:lnTo>
                      <a:pt x="501" y="2269"/>
                    </a:lnTo>
                    <a:lnTo>
                      <a:pt x="531" y="2275"/>
                    </a:lnTo>
                    <a:lnTo>
                      <a:pt x="563" y="2279"/>
                    </a:lnTo>
                    <a:lnTo>
                      <a:pt x="595" y="2281"/>
                    </a:lnTo>
                    <a:lnTo>
                      <a:pt x="627" y="2282"/>
                    </a:lnTo>
                    <a:lnTo>
                      <a:pt x="659" y="2281"/>
                    </a:lnTo>
                    <a:lnTo>
                      <a:pt x="691" y="2279"/>
                    </a:lnTo>
                    <a:lnTo>
                      <a:pt x="722" y="2275"/>
                    </a:lnTo>
                    <a:lnTo>
                      <a:pt x="753" y="2269"/>
                    </a:lnTo>
                    <a:lnTo>
                      <a:pt x="784" y="2263"/>
                    </a:lnTo>
                    <a:lnTo>
                      <a:pt x="813" y="2254"/>
                    </a:lnTo>
                    <a:lnTo>
                      <a:pt x="843" y="2244"/>
                    </a:lnTo>
                    <a:lnTo>
                      <a:pt x="871" y="2233"/>
                    </a:lnTo>
                    <a:lnTo>
                      <a:pt x="898" y="2220"/>
                    </a:lnTo>
                    <a:lnTo>
                      <a:pt x="925" y="2206"/>
                    </a:lnTo>
                    <a:lnTo>
                      <a:pt x="952" y="2191"/>
                    </a:lnTo>
                    <a:lnTo>
                      <a:pt x="977" y="2174"/>
                    </a:lnTo>
                    <a:lnTo>
                      <a:pt x="1002" y="2157"/>
                    </a:lnTo>
                    <a:lnTo>
                      <a:pt x="1025" y="2139"/>
                    </a:lnTo>
                    <a:lnTo>
                      <a:pt x="1047" y="2119"/>
                    </a:lnTo>
                    <a:lnTo>
                      <a:pt x="1069" y="2098"/>
                    </a:lnTo>
                    <a:lnTo>
                      <a:pt x="1090" y="2076"/>
                    </a:lnTo>
                    <a:lnTo>
                      <a:pt x="1110" y="2054"/>
                    </a:lnTo>
                    <a:lnTo>
                      <a:pt x="1128" y="2030"/>
                    </a:lnTo>
                    <a:lnTo>
                      <a:pt x="1147" y="2005"/>
                    </a:lnTo>
                    <a:lnTo>
                      <a:pt x="1162" y="1981"/>
                    </a:lnTo>
                    <a:lnTo>
                      <a:pt x="1177" y="1954"/>
                    </a:lnTo>
                    <a:lnTo>
                      <a:pt x="1191" y="1927"/>
                    </a:lnTo>
                    <a:lnTo>
                      <a:pt x="1204" y="1900"/>
                    </a:lnTo>
                    <a:lnTo>
                      <a:pt x="1215" y="1870"/>
                    </a:lnTo>
                    <a:lnTo>
                      <a:pt x="1225" y="1842"/>
                    </a:lnTo>
                    <a:lnTo>
                      <a:pt x="1234" y="1811"/>
                    </a:lnTo>
                    <a:lnTo>
                      <a:pt x="1240" y="1782"/>
                    </a:lnTo>
                    <a:lnTo>
                      <a:pt x="1246" y="1750"/>
                    </a:lnTo>
                    <a:lnTo>
                      <a:pt x="1249" y="1720"/>
                    </a:lnTo>
                    <a:lnTo>
                      <a:pt x="1252" y="1688"/>
                    </a:lnTo>
                    <a:lnTo>
                      <a:pt x="1253" y="1655"/>
                    </a:lnTo>
                    <a:lnTo>
                      <a:pt x="1252" y="1623"/>
                    </a:lnTo>
                    <a:lnTo>
                      <a:pt x="1249" y="1591"/>
                    </a:lnTo>
                    <a:lnTo>
                      <a:pt x="1246" y="1560"/>
                    </a:lnTo>
                    <a:lnTo>
                      <a:pt x="1240" y="1528"/>
                    </a:lnTo>
                    <a:lnTo>
                      <a:pt x="1234" y="1499"/>
                    </a:lnTo>
                    <a:lnTo>
                      <a:pt x="1225" y="1468"/>
                    </a:lnTo>
                    <a:lnTo>
                      <a:pt x="1215" y="1440"/>
                    </a:lnTo>
                    <a:lnTo>
                      <a:pt x="1204" y="1411"/>
                    </a:lnTo>
                    <a:lnTo>
                      <a:pt x="1191" y="1384"/>
                    </a:lnTo>
                    <a:lnTo>
                      <a:pt x="1177" y="1357"/>
                    </a:lnTo>
                    <a:lnTo>
                      <a:pt x="1162" y="1330"/>
                    </a:lnTo>
                    <a:lnTo>
                      <a:pt x="1147" y="1305"/>
                    </a:lnTo>
                    <a:lnTo>
                      <a:pt x="1128" y="1281"/>
                    </a:lnTo>
                    <a:lnTo>
                      <a:pt x="1110" y="1256"/>
                    </a:lnTo>
                    <a:lnTo>
                      <a:pt x="1090" y="1234"/>
                    </a:lnTo>
                    <a:lnTo>
                      <a:pt x="1069" y="1212"/>
                    </a:lnTo>
                    <a:lnTo>
                      <a:pt x="1047" y="1191"/>
                    </a:lnTo>
                    <a:lnTo>
                      <a:pt x="1025" y="1172"/>
                    </a:lnTo>
                    <a:lnTo>
                      <a:pt x="1002" y="1153"/>
                    </a:lnTo>
                    <a:lnTo>
                      <a:pt x="977" y="1136"/>
                    </a:lnTo>
                    <a:lnTo>
                      <a:pt x="952" y="1119"/>
                    </a:lnTo>
                    <a:lnTo>
                      <a:pt x="925" y="1104"/>
                    </a:lnTo>
                    <a:lnTo>
                      <a:pt x="898" y="1091"/>
                    </a:lnTo>
                    <a:lnTo>
                      <a:pt x="871" y="1078"/>
                    </a:lnTo>
                    <a:lnTo>
                      <a:pt x="843" y="1066"/>
                    </a:lnTo>
                    <a:lnTo>
                      <a:pt x="813" y="1056"/>
                    </a:lnTo>
                    <a:lnTo>
                      <a:pt x="784" y="1048"/>
                    </a:lnTo>
                    <a:lnTo>
                      <a:pt x="753" y="1042"/>
                    </a:lnTo>
                    <a:lnTo>
                      <a:pt x="722" y="1036"/>
                    </a:lnTo>
                    <a:lnTo>
                      <a:pt x="691" y="1032"/>
                    </a:lnTo>
                    <a:lnTo>
                      <a:pt x="659" y="1029"/>
                    </a:lnTo>
                    <a:lnTo>
                      <a:pt x="627" y="1028"/>
                    </a:lnTo>
                    <a:close/>
                    <a:moveTo>
                      <a:pt x="2537" y="1824"/>
                    </a:moveTo>
                    <a:lnTo>
                      <a:pt x="2537" y="1824"/>
                    </a:lnTo>
                    <a:lnTo>
                      <a:pt x="2500" y="1824"/>
                    </a:lnTo>
                    <a:lnTo>
                      <a:pt x="2462" y="1825"/>
                    </a:lnTo>
                    <a:lnTo>
                      <a:pt x="2425" y="1827"/>
                    </a:lnTo>
                    <a:lnTo>
                      <a:pt x="2388" y="1831"/>
                    </a:lnTo>
                    <a:lnTo>
                      <a:pt x="2353" y="1835"/>
                    </a:lnTo>
                    <a:lnTo>
                      <a:pt x="2316" y="1840"/>
                    </a:lnTo>
                    <a:lnTo>
                      <a:pt x="2280" y="1846"/>
                    </a:lnTo>
                    <a:lnTo>
                      <a:pt x="2245" y="1853"/>
                    </a:lnTo>
                    <a:lnTo>
                      <a:pt x="2209" y="1861"/>
                    </a:lnTo>
                    <a:lnTo>
                      <a:pt x="2175" y="1869"/>
                    </a:lnTo>
                    <a:lnTo>
                      <a:pt x="2141" y="1878"/>
                    </a:lnTo>
                    <a:lnTo>
                      <a:pt x="2106" y="1889"/>
                    </a:lnTo>
                    <a:lnTo>
                      <a:pt x="2072" y="1900"/>
                    </a:lnTo>
                    <a:lnTo>
                      <a:pt x="2039" y="1911"/>
                    </a:lnTo>
                    <a:lnTo>
                      <a:pt x="2006" y="1923"/>
                    </a:lnTo>
                    <a:lnTo>
                      <a:pt x="1973" y="1937"/>
                    </a:lnTo>
                    <a:lnTo>
                      <a:pt x="1941" y="1951"/>
                    </a:lnTo>
                    <a:lnTo>
                      <a:pt x="1909" y="1966"/>
                    </a:lnTo>
                    <a:lnTo>
                      <a:pt x="1877" y="1982"/>
                    </a:lnTo>
                    <a:lnTo>
                      <a:pt x="1846" y="1998"/>
                    </a:lnTo>
                    <a:lnTo>
                      <a:pt x="1816" y="2015"/>
                    </a:lnTo>
                    <a:lnTo>
                      <a:pt x="1785" y="2033"/>
                    </a:lnTo>
                    <a:lnTo>
                      <a:pt x="1756" y="2052"/>
                    </a:lnTo>
                    <a:lnTo>
                      <a:pt x="1728" y="2070"/>
                    </a:lnTo>
                    <a:lnTo>
                      <a:pt x="1698" y="2090"/>
                    </a:lnTo>
                    <a:lnTo>
                      <a:pt x="1670" y="2111"/>
                    </a:lnTo>
                    <a:lnTo>
                      <a:pt x="1643" y="2131"/>
                    </a:lnTo>
                    <a:lnTo>
                      <a:pt x="1616" y="2153"/>
                    </a:lnTo>
                    <a:lnTo>
                      <a:pt x="1589" y="2177"/>
                    </a:lnTo>
                    <a:lnTo>
                      <a:pt x="1563" y="2199"/>
                    </a:lnTo>
                    <a:lnTo>
                      <a:pt x="1538" y="2223"/>
                    </a:lnTo>
                    <a:lnTo>
                      <a:pt x="1513" y="2248"/>
                    </a:lnTo>
                    <a:lnTo>
                      <a:pt x="1488" y="2272"/>
                    </a:lnTo>
                    <a:lnTo>
                      <a:pt x="1465" y="2298"/>
                    </a:lnTo>
                    <a:lnTo>
                      <a:pt x="1442" y="2324"/>
                    </a:lnTo>
                    <a:lnTo>
                      <a:pt x="1419" y="2350"/>
                    </a:lnTo>
                    <a:lnTo>
                      <a:pt x="1398" y="2378"/>
                    </a:lnTo>
                    <a:lnTo>
                      <a:pt x="1376" y="2405"/>
                    </a:lnTo>
                    <a:lnTo>
                      <a:pt x="1356" y="2433"/>
                    </a:lnTo>
                    <a:lnTo>
                      <a:pt x="1335" y="2461"/>
                    </a:lnTo>
                    <a:lnTo>
                      <a:pt x="1317" y="2491"/>
                    </a:lnTo>
                    <a:lnTo>
                      <a:pt x="1298" y="2520"/>
                    </a:lnTo>
                    <a:lnTo>
                      <a:pt x="1280" y="2551"/>
                    </a:lnTo>
                    <a:lnTo>
                      <a:pt x="1263" y="2581"/>
                    </a:lnTo>
                    <a:lnTo>
                      <a:pt x="1247" y="2612"/>
                    </a:lnTo>
                    <a:lnTo>
                      <a:pt x="1231" y="2644"/>
                    </a:lnTo>
                    <a:lnTo>
                      <a:pt x="1216" y="2676"/>
                    </a:lnTo>
                    <a:lnTo>
                      <a:pt x="1202" y="2708"/>
                    </a:lnTo>
                    <a:lnTo>
                      <a:pt x="1189" y="2741"/>
                    </a:lnTo>
                    <a:lnTo>
                      <a:pt x="1176" y="2774"/>
                    </a:lnTo>
                    <a:lnTo>
                      <a:pt x="1165" y="2807"/>
                    </a:lnTo>
                    <a:lnTo>
                      <a:pt x="1154" y="2841"/>
                    </a:lnTo>
                    <a:lnTo>
                      <a:pt x="1143" y="2875"/>
                    </a:lnTo>
                    <a:lnTo>
                      <a:pt x="1134" y="2910"/>
                    </a:lnTo>
                    <a:lnTo>
                      <a:pt x="1126" y="2944"/>
                    </a:lnTo>
                    <a:lnTo>
                      <a:pt x="1118" y="2980"/>
                    </a:lnTo>
                    <a:lnTo>
                      <a:pt x="1111" y="3015"/>
                    </a:lnTo>
                    <a:lnTo>
                      <a:pt x="1105" y="3051"/>
                    </a:lnTo>
                    <a:lnTo>
                      <a:pt x="1100" y="3088"/>
                    </a:lnTo>
                    <a:lnTo>
                      <a:pt x="1096" y="3123"/>
                    </a:lnTo>
                    <a:lnTo>
                      <a:pt x="1093" y="3160"/>
                    </a:lnTo>
                    <a:lnTo>
                      <a:pt x="1090" y="3197"/>
                    </a:lnTo>
                    <a:lnTo>
                      <a:pt x="1089" y="3235"/>
                    </a:lnTo>
                    <a:lnTo>
                      <a:pt x="1089" y="3271"/>
                    </a:lnTo>
                    <a:lnTo>
                      <a:pt x="1089" y="3309"/>
                    </a:lnTo>
                    <a:lnTo>
                      <a:pt x="1090" y="3346"/>
                    </a:lnTo>
                    <a:lnTo>
                      <a:pt x="1093" y="3383"/>
                    </a:lnTo>
                    <a:lnTo>
                      <a:pt x="1096" y="3420"/>
                    </a:lnTo>
                    <a:lnTo>
                      <a:pt x="1100" y="3457"/>
                    </a:lnTo>
                    <a:lnTo>
                      <a:pt x="1105" y="3492"/>
                    </a:lnTo>
                    <a:lnTo>
                      <a:pt x="1111" y="3528"/>
                    </a:lnTo>
                    <a:lnTo>
                      <a:pt x="1118" y="3563"/>
                    </a:lnTo>
                    <a:lnTo>
                      <a:pt x="1126" y="3599"/>
                    </a:lnTo>
                    <a:lnTo>
                      <a:pt x="1134" y="3633"/>
                    </a:lnTo>
                    <a:lnTo>
                      <a:pt x="1143" y="3669"/>
                    </a:lnTo>
                    <a:lnTo>
                      <a:pt x="1154" y="3702"/>
                    </a:lnTo>
                    <a:lnTo>
                      <a:pt x="1165" y="3736"/>
                    </a:lnTo>
                    <a:lnTo>
                      <a:pt x="1176" y="3769"/>
                    </a:lnTo>
                    <a:lnTo>
                      <a:pt x="1189" y="3802"/>
                    </a:lnTo>
                    <a:lnTo>
                      <a:pt x="1202" y="3835"/>
                    </a:lnTo>
                    <a:lnTo>
                      <a:pt x="1216" y="3867"/>
                    </a:lnTo>
                    <a:lnTo>
                      <a:pt x="1231" y="3899"/>
                    </a:lnTo>
                    <a:lnTo>
                      <a:pt x="1247" y="3931"/>
                    </a:lnTo>
                    <a:lnTo>
                      <a:pt x="1263" y="3962"/>
                    </a:lnTo>
                    <a:lnTo>
                      <a:pt x="1280" y="3992"/>
                    </a:lnTo>
                    <a:lnTo>
                      <a:pt x="1298" y="4023"/>
                    </a:lnTo>
                    <a:lnTo>
                      <a:pt x="1317" y="4052"/>
                    </a:lnTo>
                    <a:lnTo>
                      <a:pt x="1335" y="4082"/>
                    </a:lnTo>
                    <a:lnTo>
                      <a:pt x="1356" y="4110"/>
                    </a:lnTo>
                    <a:lnTo>
                      <a:pt x="1376" y="4138"/>
                    </a:lnTo>
                    <a:lnTo>
                      <a:pt x="1398" y="4166"/>
                    </a:lnTo>
                    <a:lnTo>
                      <a:pt x="1419" y="4193"/>
                    </a:lnTo>
                    <a:lnTo>
                      <a:pt x="1442" y="4219"/>
                    </a:lnTo>
                    <a:lnTo>
                      <a:pt x="1465" y="4245"/>
                    </a:lnTo>
                    <a:lnTo>
                      <a:pt x="1488" y="4270"/>
                    </a:lnTo>
                    <a:lnTo>
                      <a:pt x="1513" y="4296"/>
                    </a:lnTo>
                    <a:lnTo>
                      <a:pt x="1538" y="4319"/>
                    </a:lnTo>
                    <a:lnTo>
                      <a:pt x="1563" y="4344"/>
                    </a:lnTo>
                    <a:lnTo>
                      <a:pt x="1589" y="4366"/>
                    </a:lnTo>
                    <a:lnTo>
                      <a:pt x="1616" y="4389"/>
                    </a:lnTo>
                    <a:lnTo>
                      <a:pt x="1643" y="4411"/>
                    </a:lnTo>
                    <a:lnTo>
                      <a:pt x="1670" y="4432"/>
                    </a:lnTo>
                    <a:lnTo>
                      <a:pt x="1698" y="4453"/>
                    </a:lnTo>
                    <a:lnTo>
                      <a:pt x="1728" y="4473"/>
                    </a:lnTo>
                    <a:lnTo>
                      <a:pt x="1756" y="4491"/>
                    </a:lnTo>
                    <a:lnTo>
                      <a:pt x="1785" y="4511"/>
                    </a:lnTo>
                    <a:lnTo>
                      <a:pt x="1816" y="4528"/>
                    </a:lnTo>
                    <a:lnTo>
                      <a:pt x="1846" y="4545"/>
                    </a:lnTo>
                    <a:lnTo>
                      <a:pt x="1877" y="4561"/>
                    </a:lnTo>
                    <a:lnTo>
                      <a:pt x="1909" y="4577"/>
                    </a:lnTo>
                    <a:lnTo>
                      <a:pt x="1941" y="4592"/>
                    </a:lnTo>
                    <a:lnTo>
                      <a:pt x="1973" y="4606"/>
                    </a:lnTo>
                    <a:lnTo>
                      <a:pt x="2006" y="4620"/>
                    </a:lnTo>
                    <a:lnTo>
                      <a:pt x="2039" y="4632"/>
                    </a:lnTo>
                    <a:lnTo>
                      <a:pt x="2072" y="4643"/>
                    </a:lnTo>
                    <a:lnTo>
                      <a:pt x="2106" y="4654"/>
                    </a:lnTo>
                    <a:lnTo>
                      <a:pt x="2141" y="4665"/>
                    </a:lnTo>
                    <a:lnTo>
                      <a:pt x="2175" y="4674"/>
                    </a:lnTo>
                    <a:lnTo>
                      <a:pt x="2209" y="4682"/>
                    </a:lnTo>
                    <a:lnTo>
                      <a:pt x="2245" y="4691"/>
                    </a:lnTo>
                    <a:lnTo>
                      <a:pt x="2280" y="4697"/>
                    </a:lnTo>
                    <a:lnTo>
                      <a:pt x="2316" y="4703"/>
                    </a:lnTo>
                    <a:lnTo>
                      <a:pt x="2353" y="4708"/>
                    </a:lnTo>
                    <a:lnTo>
                      <a:pt x="2388" y="4712"/>
                    </a:lnTo>
                    <a:lnTo>
                      <a:pt x="2425" y="4715"/>
                    </a:lnTo>
                    <a:lnTo>
                      <a:pt x="2462" y="4718"/>
                    </a:lnTo>
                    <a:lnTo>
                      <a:pt x="2500" y="4719"/>
                    </a:lnTo>
                    <a:lnTo>
                      <a:pt x="2537" y="4720"/>
                    </a:lnTo>
                    <a:lnTo>
                      <a:pt x="2575" y="4719"/>
                    </a:lnTo>
                    <a:lnTo>
                      <a:pt x="2611" y="4718"/>
                    </a:lnTo>
                    <a:lnTo>
                      <a:pt x="2648" y="4715"/>
                    </a:lnTo>
                    <a:lnTo>
                      <a:pt x="2685" y="4712"/>
                    </a:lnTo>
                    <a:lnTo>
                      <a:pt x="2722" y="4708"/>
                    </a:lnTo>
                    <a:lnTo>
                      <a:pt x="2757" y="4703"/>
                    </a:lnTo>
                    <a:lnTo>
                      <a:pt x="2793" y="4697"/>
                    </a:lnTo>
                    <a:lnTo>
                      <a:pt x="2828" y="4691"/>
                    </a:lnTo>
                    <a:lnTo>
                      <a:pt x="2864" y="4682"/>
                    </a:lnTo>
                    <a:lnTo>
                      <a:pt x="2899" y="4674"/>
                    </a:lnTo>
                    <a:lnTo>
                      <a:pt x="2934" y="4665"/>
                    </a:lnTo>
                    <a:lnTo>
                      <a:pt x="2968" y="4654"/>
                    </a:lnTo>
                    <a:lnTo>
                      <a:pt x="3001" y="4643"/>
                    </a:lnTo>
                    <a:lnTo>
                      <a:pt x="3034" y="4632"/>
                    </a:lnTo>
                    <a:lnTo>
                      <a:pt x="3067" y="4620"/>
                    </a:lnTo>
                    <a:lnTo>
                      <a:pt x="3100" y="4606"/>
                    </a:lnTo>
                    <a:lnTo>
                      <a:pt x="3132" y="4592"/>
                    </a:lnTo>
                    <a:lnTo>
                      <a:pt x="3164" y="4577"/>
                    </a:lnTo>
                    <a:lnTo>
                      <a:pt x="3196" y="4561"/>
                    </a:lnTo>
                    <a:lnTo>
                      <a:pt x="3227" y="4545"/>
                    </a:lnTo>
                    <a:lnTo>
                      <a:pt x="3257" y="4528"/>
                    </a:lnTo>
                    <a:lnTo>
                      <a:pt x="3288" y="4511"/>
                    </a:lnTo>
                    <a:lnTo>
                      <a:pt x="3317" y="4491"/>
                    </a:lnTo>
                    <a:lnTo>
                      <a:pt x="3347" y="4473"/>
                    </a:lnTo>
                    <a:lnTo>
                      <a:pt x="3375" y="4453"/>
                    </a:lnTo>
                    <a:lnTo>
                      <a:pt x="3403" y="4432"/>
                    </a:lnTo>
                    <a:lnTo>
                      <a:pt x="3431" y="4411"/>
                    </a:lnTo>
                    <a:lnTo>
                      <a:pt x="3458" y="4389"/>
                    </a:lnTo>
                    <a:lnTo>
                      <a:pt x="3484" y="4366"/>
                    </a:lnTo>
                    <a:lnTo>
                      <a:pt x="3511" y="4344"/>
                    </a:lnTo>
                    <a:lnTo>
                      <a:pt x="3536" y="4319"/>
                    </a:lnTo>
                    <a:lnTo>
                      <a:pt x="3561" y="4296"/>
                    </a:lnTo>
                    <a:lnTo>
                      <a:pt x="3585" y="4270"/>
                    </a:lnTo>
                    <a:lnTo>
                      <a:pt x="3609" y="4245"/>
                    </a:lnTo>
                    <a:lnTo>
                      <a:pt x="3632" y="4219"/>
                    </a:lnTo>
                    <a:lnTo>
                      <a:pt x="3654" y="4193"/>
                    </a:lnTo>
                    <a:lnTo>
                      <a:pt x="3677" y="4166"/>
                    </a:lnTo>
                    <a:lnTo>
                      <a:pt x="3697" y="4138"/>
                    </a:lnTo>
                    <a:lnTo>
                      <a:pt x="3718" y="4110"/>
                    </a:lnTo>
                    <a:lnTo>
                      <a:pt x="3738" y="4082"/>
                    </a:lnTo>
                    <a:lnTo>
                      <a:pt x="3757" y="4052"/>
                    </a:lnTo>
                    <a:lnTo>
                      <a:pt x="3776" y="4023"/>
                    </a:lnTo>
                    <a:lnTo>
                      <a:pt x="3793" y="3992"/>
                    </a:lnTo>
                    <a:lnTo>
                      <a:pt x="3810" y="3962"/>
                    </a:lnTo>
                    <a:lnTo>
                      <a:pt x="3826" y="3931"/>
                    </a:lnTo>
                    <a:lnTo>
                      <a:pt x="3842" y="3899"/>
                    </a:lnTo>
                    <a:lnTo>
                      <a:pt x="3857" y="3867"/>
                    </a:lnTo>
                    <a:lnTo>
                      <a:pt x="3871" y="3835"/>
                    </a:lnTo>
                    <a:lnTo>
                      <a:pt x="3885" y="3802"/>
                    </a:lnTo>
                    <a:lnTo>
                      <a:pt x="3897" y="3769"/>
                    </a:lnTo>
                    <a:lnTo>
                      <a:pt x="3909" y="3736"/>
                    </a:lnTo>
                    <a:lnTo>
                      <a:pt x="3920" y="3702"/>
                    </a:lnTo>
                    <a:lnTo>
                      <a:pt x="3930" y="3669"/>
                    </a:lnTo>
                    <a:lnTo>
                      <a:pt x="3940" y="3633"/>
                    </a:lnTo>
                    <a:lnTo>
                      <a:pt x="3947" y="3599"/>
                    </a:lnTo>
                    <a:lnTo>
                      <a:pt x="3956" y="3563"/>
                    </a:lnTo>
                    <a:lnTo>
                      <a:pt x="3962" y="3528"/>
                    </a:lnTo>
                    <a:lnTo>
                      <a:pt x="3968" y="3492"/>
                    </a:lnTo>
                    <a:lnTo>
                      <a:pt x="3973" y="3457"/>
                    </a:lnTo>
                    <a:lnTo>
                      <a:pt x="3978" y="3420"/>
                    </a:lnTo>
                    <a:lnTo>
                      <a:pt x="3981" y="3383"/>
                    </a:lnTo>
                    <a:lnTo>
                      <a:pt x="3983" y="3346"/>
                    </a:lnTo>
                    <a:lnTo>
                      <a:pt x="3984" y="3309"/>
                    </a:lnTo>
                    <a:lnTo>
                      <a:pt x="3985" y="3271"/>
                    </a:lnTo>
                    <a:lnTo>
                      <a:pt x="3984" y="3235"/>
                    </a:lnTo>
                    <a:lnTo>
                      <a:pt x="3983" y="3197"/>
                    </a:lnTo>
                    <a:lnTo>
                      <a:pt x="3981" y="3160"/>
                    </a:lnTo>
                    <a:lnTo>
                      <a:pt x="3978" y="3123"/>
                    </a:lnTo>
                    <a:lnTo>
                      <a:pt x="3973" y="3088"/>
                    </a:lnTo>
                    <a:lnTo>
                      <a:pt x="3968" y="3051"/>
                    </a:lnTo>
                    <a:lnTo>
                      <a:pt x="3962" y="3015"/>
                    </a:lnTo>
                    <a:lnTo>
                      <a:pt x="3956" y="2980"/>
                    </a:lnTo>
                    <a:lnTo>
                      <a:pt x="3947" y="2944"/>
                    </a:lnTo>
                    <a:lnTo>
                      <a:pt x="3940" y="2910"/>
                    </a:lnTo>
                    <a:lnTo>
                      <a:pt x="3930" y="2875"/>
                    </a:lnTo>
                    <a:lnTo>
                      <a:pt x="3920" y="2841"/>
                    </a:lnTo>
                    <a:lnTo>
                      <a:pt x="3909" y="2807"/>
                    </a:lnTo>
                    <a:lnTo>
                      <a:pt x="3897" y="2774"/>
                    </a:lnTo>
                    <a:lnTo>
                      <a:pt x="3885" y="2741"/>
                    </a:lnTo>
                    <a:lnTo>
                      <a:pt x="3871" y="2708"/>
                    </a:lnTo>
                    <a:lnTo>
                      <a:pt x="3857" y="2676"/>
                    </a:lnTo>
                    <a:lnTo>
                      <a:pt x="3842" y="2644"/>
                    </a:lnTo>
                    <a:lnTo>
                      <a:pt x="3826" y="2612"/>
                    </a:lnTo>
                    <a:lnTo>
                      <a:pt x="3810" y="2581"/>
                    </a:lnTo>
                    <a:lnTo>
                      <a:pt x="3793" y="2551"/>
                    </a:lnTo>
                    <a:lnTo>
                      <a:pt x="3776" y="2520"/>
                    </a:lnTo>
                    <a:lnTo>
                      <a:pt x="3757" y="2491"/>
                    </a:lnTo>
                    <a:lnTo>
                      <a:pt x="3738" y="2461"/>
                    </a:lnTo>
                    <a:lnTo>
                      <a:pt x="3718" y="2433"/>
                    </a:lnTo>
                    <a:lnTo>
                      <a:pt x="3697" y="2405"/>
                    </a:lnTo>
                    <a:lnTo>
                      <a:pt x="3677" y="2378"/>
                    </a:lnTo>
                    <a:lnTo>
                      <a:pt x="3654" y="2350"/>
                    </a:lnTo>
                    <a:lnTo>
                      <a:pt x="3632" y="2324"/>
                    </a:lnTo>
                    <a:lnTo>
                      <a:pt x="3609" y="2298"/>
                    </a:lnTo>
                    <a:lnTo>
                      <a:pt x="3585" y="2272"/>
                    </a:lnTo>
                    <a:lnTo>
                      <a:pt x="3561" y="2248"/>
                    </a:lnTo>
                    <a:lnTo>
                      <a:pt x="3536" y="2223"/>
                    </a:lnTo>
                    <a:lnTo>
                      <a:pt x="3511" y="2199"/>
                    </a:lnTo>
                    <a:lnTo>
                      <a:pt x="3484" y="2177"/>
                    </a:lnTo>
                    <a:lnTo>
                      <a:pt x="3458" y="2153"/>
                    </a:lnTo>
                    <a:lnTo>
                      <a:pt x="3431" y="2131"/>
                    </a:lnTo>
                    <a:lnTo>
                      <a:pt x="3403" y="2111"/>
                    </a:lnTo>
                    <a:lnTo>
                      <a:pt x="3375" y="2090"/>
                    </a:lnTo>
                    <a:lnTo>
                      <a:pt x="3347" y="2070"/>
                    </a:lnTo>
                    <a:lnTo>
                      <a:pt x="3317" y="2052"/>
                    </a:lnTo>
                    <a:lnTo>
                      <a:pt x="3288" y="2033"/>
                    </a:lnTo>
                    <a:lnTo>
                      <a:pt x="3257" y="2015"/>
                    </a:lnTo>
                    <a:lnTo>
                      <a:pt x="3227" y="1998"/>
                    </a:lnTo>
                    <a:lnTo>
                      <a:pt x="3196" y="1982"/>
                    </a:lnTo>
                    <a:lnTo>
                      <a:pt x="3164" y="1966"/>
                    </a:lnTo>
                    <a:lnTo>
                      <a:pt x="3132" y="1951"/>
                    </a:lnTo>
                    <a:lnTo>
                      <a:pt x="3100" y="1937"/>
                    </a:lnTo>
                    <a:lnTo>
                      <a:pt x="3067" y="1923"/>
                    </a:lnTo>
                    <a:lnTo>
                      <a:pt x="3034" y="1911"/>
                    </a:lnTo>
                    <a:lnTo>
                      <a:pt x="3001" y="1900"/>
                    </a:lnTo>
                    <a:lnTo>
                      <a:pt x="2968" y="1889"/>
                    </a:lnTo>
                    <a:lnTo>
                      <a:pt x="2934" y="1878"/>
                    </a:lnTo>
                    <a:lnTo>
                      <a:pt x="2899" y="1869"/>
                    </a:lnTo>
                    <a:lnTo>
                      <a:pt x="2864" y="1861"/>
                    </a:lnTo>
                    <a:lnTo>
                      <a:pt x="2828" y="1853"/>
                    </a:lnTo>
                    <a:lnTo>
                      <a:pt x="2793" y="1846"/>
                    </a:lnTo>
                    <a:lnTo>
                      <a:pt x="2757" y="1840"/>
                    </a:lnTo>
                    <a:lnTo>
                      <a:pt x="2722" y="1835"/>
                    </a:lnTo>
                    <a:lnTo>
                      <a:pt x="2685" y="1831"/>
                    </a:lnTo>
                    <a:lnTo>
                      <a:pt x="2648" y="1827"/>
                    </a:lnTo>
                    <a:lnTo>
                      <a:pt x="2611" y="1825"/>
                    </a:lnTo>
                    <a:lnTo>
                      <a:pt x="2575" y="1824"/>
                    </a:lnTo>
                    <a:lnTo>
                      <a:pt x="2537" y="1824"/>
                    </a:lnTo>
                    <a:close/>
                    <a:moveTo>
                      <a:pt x="4448" y="1028"/>
                    </a:moveTo>
                    <a:lnTo>
                      <a:pt x="4448" y="1028"/>
                    </a:lnTo>
                    <a:lnTo>
                      <a:pt x="4414" y="1029"/>
                    </a:lnTo>
                    <a:lnTo>
                      <a:pt x="4383" y="1032"/>
                    </a:lnTo>
                    <a:lnTo>
                      <a:pt x="4352" y="1036"/>
                    </a:lnTo>
                    <a:lnTo>
                      <a:pt x="4321" y="1042"/>
                    </a:lnTo>
                    <a:lnTo>
                      <a:pt x="4291" y="1048"/>
                    </a:lnTo>
                    <a:lnTo>
                      <a:pt x="4261" y="1056"/>
                    </a:lnTo>
                    <a:lnTo>
                      <a:pt x="4232" y="1066"/>
                    </a:lnTo>
                    <a:lnTo>
                      <a:pt x="4204" y="1078"/>
                    </a:lnTo>
                    <a:lnTo>
                      <a:pt x="4175" y="1091"/>
                    </a:lnTo>
                    <a:lnTo>
                      <a:pt x="4148" y="1104"/>
                    </a:lnTo>
                    <a:lnTo>
                      <a:pt x="4123" y="1119"/>
                    </a:lnTo>
                    <a:lnTo>
                      <a:pt x="4097" y="1136"/>
                    </a:lnTo>
                    <a:lnTo>
                      <a:pt x="4072" y="1153"/>
                    </a:lnTo>
                    <a:lnTo>
                      <a:pt x="4049" y="1172"/>
                    </a:lnTo>
                    <a:lnTo>
                      <a:pt x="4026" y="1191"/>
                    </a:lnTo>
                    <a:lnTo>
                      <a:pt x="4004" y="1212"/>
                    </a:lnTo>
                    <a:lnTo>
                      <a:pt x="3983" y="1234"/>
                    </a:lnTo>
                    <a:lnTo>
                      <a:pt x="3963" y="1256"/>
                    </a:lnTo>
                    <a:lnTo>
                      <a:pt x="3945" y="1281"/>
                    </a:lnTo>
                    <a:lnTo>
                      <a:pt x="3928" y="1305"/>
                    </a:lnTo>
                    <a:lnTo>
                      <a:pt x="3912" y="1330"/>
                    </a:lnTo>
                    <a:lnTo>
                      <a:pt x="3896" y="1357"/>
                    </a:lnTo>
                    <a:lnTo>
                      <a:pt x="3882" y="1384"/>
                    </a:lnTo>
                    <a:lnTo>
                      <a:pt x="3870" y="1411"/>
                    </a:lnTo>
                    <a:lnTo>
                      <a:pt x="3859" y="1440"/>
                    </a:lnTo>
                    <a:lnTo>
                      <a:pt x="3849" y="1468"/>
                    </a:lnTo>
                    <a:lnTo>
                      <a:pt x="3841" y="1499"/>
                    </a:lnTo>
                    <a:lnTo>
                      <a:pt x="3833" y="1528"/>
                    </a:lnTo>
                    <a:lnTo>
                      <a:pt x="3829" y="1560"/>
                    </a:lnTo>
                    <a:lnTo>
                      <a:pt x="3824" y="1591"/>
                    </a:lnTo>
                    <a:lnTo>
                      <a:pt x="3821" y="1623"/>
                    </a:lnTo>
                    <a:lnTo>
                      <a:pt x="3821" y="1655"/>
                    </a:lnTo>
                    <a:lnTo>
                      <a:pt x="3821" y="1688"/>
                    </a:lnTo>
                    <a:lnTo>
                      <a:pt x="3824" y="1720"/>
                    </a:lnTo>
                    <a:lnTo>
                      <a:pt x="3829" y="1750"/>
                    </a:lnTo>
                    <a:lnTo>
                      <a:pt x="3833" y="1782"/>
                    </a:lnTo>
                    <a:lnTo>
                      <a:pt x="3841" y="1811"/>
                    </a:lnTo>
                    <a:lnTo>
                      <a:pt x="3849" y="1842"/>
                    </a:lnTo>
                    <a:lnTo>
                      <a:pt x="3859" y="1870"/>
                    </a:lnTo>
                    <a:lnTo>
                      <a:pt x="3870" y="1900"/>
                    </a:lnTo>
                    <a:lnTo>
                      <a:pt x="3882" y="1927"/>
                    </a:lnTo>
                    <a:lnTo>
                      <a:pt x="3896" y="1954"/>
                    </a:lnTo>
                    <a:lnTo>
                      <a:pt x="3912" y="1981"/>
                    </a:lnTo>
                    <a:lnTo>
                      <a:pt x="3928" y="2005"/>
                    </a:lnTo>
                    <a:lnTo>
                      <a:pt x="3945" y="2030"/>
                    </a:lnTo>
                    <a:lnTo>
                      <a:pt x="3963" y="2054"/>
                    </a:lnTo>
                    <a:lnTo>
                      <a:pt x="3983" y="2076"/>
                    </a:lnTo>
                    <a:lnTo>
                      <a:pt x="4004" y="2098"/>
                    </a:lnTo>
                    <a:lnTo>
                      <a:pt x="4026" y="2119"/>
                    </a:lnTo>
                    <a:lnTo>
                      <a:pt x="4049" y="2139"/>
                    </a:lnTo>
                    <a:lnTo>
                      <a:pt x="4072" y="2157"/>
                    </a:lnTo>
                    <a:lnTo>
                      <a:pt x="4097" y="2174"/>
                    </a:lnTo>
                    <a:lnTo>
                      <a:pt x="4123" y="2191"/>
                    </a:lnTo>
                    <a:lnTo>
                      <a:pt x="4148" y="2206"/>
                    </a:lnTo>
                    <a:lnTo>
                      <a:pt x="4175" y="2220"/>
                    </a:lnTo>
                    <a:lnTo>
                      <a:pt x="4204" y="2233"/>
                    </a:lnTo>
                    <a:lnTo>
                      <a:pt x="4232" y="2244"/>
                    </a:lnTo>
                    <a:lnTo>
                      <a:pt x="4261" y="2254"/>
                    </a:lnTo>
                    <a:lnTo>
                      <a:pt x="4291" y="2263"/>
                    </a:lnTo>
                    <a:lnTo>
                      <a:pt x="4321" y="2269"/>
                    </a:lnTo>
                    <a:lnTo>
                      <a:pt x="4352" y="2275"/>
                    </a:lnTo>
                    <a:lnTo>
                      <a:pt x="4383" y="2279"/>
                    </a:lnTo>
                    <a:lnTo>
                      <a:pt x="4414" y="2281"/>
                    </a:lnTo>
                    <a:lnTo>
                      <a:pt x="4448" y="2282"/>
                    </a:lnTo>
                    <a:lnTo>
                      <a:pt x="4479" y="2281"/>
                    </a:lnTo>
                    <a:lnTo>
                      <a:pt x="4511" y="2279"/>
                    </a:lnTo>
                    <a:lnTo>
                      <a:pt x="4542" y="2275"/>
                    </a:lnTo>
                    <a:lnTo>
                      <a:pt x="4574" y="2269"/>
                    </a:lnTo>
                    <a:lnTo>
                      <a:pt x="4603" y="2263"/>
                    </a:lnTo>
                    <a:lnTo>
                      <a:pt x="4634" y="2254"/>
                    </a:lnTo>
                    <a:lnTo>
                      <a:pt x="4662" y="2244"/>
                    </a:lnTo>
                    <a:lnTo>
                      <a:pt x="4691" y="2233"/>
                    </a:lnTo>
                    <a:lnTo>
                      <a:pt x="4718" y="2220"/>
                    </a:lnTo>
                    <a:lnTo>
                      <a:pt x="4745" y="2206"/>
                    </a:lnTo>
                    <a:lnTo>
                      <a:pt x="4772" y="2191"/>
                    </a:lnTo>
                    <a:lnTo>
                      <a:pt x="4797" y="2174"/>
                    </a:lnTo>
                    <a:lnTo>
                      <a:pt x="4821" y="2157"/>
                    </a:lnTo>
                    <a:lnTo>
                      <a:pt x="4846" y="2139"/>
                    </a:lnTo>
                    <a:lnTo>
                      <a:pt x="4868" y="2119"/>
                    </a:lnTo>
                    <a:lnTo>
                      <a:pt x="4890" y="2098"/>
                    </a:lnTo>
                    <a:lnTo>
                      <a:pt x="4911" y="2076"/>
                    </a:lnTo>
                    <a:lnTo>
                      <a:pt x="4930" y="2054"/>
                    </a:lnTo>
                    <a:lnTo>
                      <a:pt x="4949" y="2030"/>
                    </a:lnTo>
                    <a:lnTo>
                      <a:pt x="4966" y="2005"/>
                    </a:lnTo>
                    <a:lnTo>
                      <a:pt x="4983" y="1981"/>
                    </a:lnTo>
                    <a:lnTo>
                      <a:pt x="4998" y="1954"/>
                    </a:lnTo>
                    <a:lnTo>
                      <a:pt x="5011" y="1927"/>
                    </a:lnTo>
                    <a:lnTo>
                      <a:pt x="5025" y="1900"/>
                    </a:lnTo>
                    <a:lnTo>
                      <a:pt x="5036" y="1870"/>
                    </a:lnTo>
                    <a:lnTo>
                      <a:pt x="5046" y="1842"/>
                    </a:lnTo>
                    <a:lnTo>
                      <a:pt x="5054" y="1811"/>
                    </a:lnTo>
                    <a:lnTo>
                      <a:pt x="5060" y="1782"/>
                    </a:lnTo>
                    <a:lnTo>
                      <a:pt x="5067" y="1750"/>
                    </a:lnTo>
                    <a:lnTo>
                      <a:pt x="5070" y="1720"/>
                    </a:lnTo>
                    <a:lnTo>
                      <a:pt x="5073" y="1688"/>
                    </a:lnTo>
                    <a:lnTo>
                      <a:pt x="5074" y="1655"/>
                    </a:lnTo>
                    <a:lnTo>
                      <a:pt x="5073" y="1623"/>
                    </a:lnTo>
                    <a:lnTo>
                      <a:pt x="5070" y="1591"/>
                    </a:lnTo>
                    <a:lnTo>
                      <a:pt x="5067" y="1560"/>
                    </a:lnTo>
                    <a:lnTo>
                      <a:pt x="5060" y="1528"/>
                    </a:lnTo>
                    <a:lnTo>
                      <a:pt x="5054" y="1499"/>
                    </a:lnTo>
                    <a:lnTo>
                      <a:pt x="5046" y="1468"/>
                    </a:lnTo>
                    <a:lnTo>
                      <a:pt x="5036" y="1440"/>
                    </a:lnTo>
                    <a:lnTo>
                      <a:pt x="5025" y="1411"/>
                    </a:lnTo>
                    <a:lnTo>
                      <a:pt x="5011" y="1384"/>
                    </a:lnTo>
                    <a:lnTo>
                      <a:pt x="4998" y="1357"/>
                    </a:lnTo>
                    <a:lnTo>
                      <a:pt x="4983" y="1330"/>
                    </a:lnTo>
                    <a:lnTo>
                      <a:pt x="4966" y="1305"/>
                    </a:lnTo>
                    <a:lnTo>
                      <a:pt x="4949" y="1281"/>
                    </a:lnTo>
                    <a:lnTo>
                      <a:pt x="4930" y="1256"/>
                    </a:lnTo>
                    <a:lnTo>
                      <a:pt x="4911" y="1234"/>
                    </a:lnTo>
                    <a:lnTo>
                      <a:pt x="4890" y="1212"/>
                    </a:lnTo>
                    <a:lnTo>
                      <a:pt x="4868" y="1191"/>
                    </a:lnTo>
                    <a:lnTo>
                      <a:pt x="4846" y="1172"/>
                    </a:lnTo>
                    <a:lnTo>
                      <a:pt x="4821" y="1153"/>
                    </a:lnTo>
                    <a:lnTo>
                      <a:pt x="4797" y="1136"/>
                    </a:lnTo>
                    <a:lnTo>
                      <a:pt x="4772" y="1119"/>
                    </a:lnTo>
                    <a:lnTo>
                      <a:pt x="4745" y="1104"/>
                    </a:lnTo>
                    <a:lnTo>
                      <a:pt x="4718" y="1091"/>
                    </a:lnTo>
                    <a:lnTo>
                      <a:pt x="4691" y="1078"/>
                    </a:lnTo>
                    <a:lnTo>
                      <a:pt x="4662" y="1066"/>
                    </a:lnTo>
                    <a:lnTo>
                      <a:pt x="4634" y="1056"/>
                    </a:lnTo>
                    <a:lnTo>
                      <a:pt x="4603" y="1048"/>
                    </a:lnTo>
                    <a:lnTo>
                      <a:pt x="4574" y="1042"/>
                    </a:lnTo>
                    <a:lnTo>
                      <a:pt x="4542" y="1036"/>
                    </a:lnTo>
                    <a:lnTo>
                      <a:pt x="4511" y="1032"/>
                    </a:lnTo>
                    <a:lnTo>
                      <a:pt x="4479" y="1029"/>
                    </a:lnTo>
                    <a:lnTo>
                      <a:pt x="4448" y="10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467" y="2190"/>
              <a:ext cx="5854" cy="1226"/>
              <a:chOff x="12467" y="2190"/>
              <a:chExt cx="5854" cy="122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2467" y="2190"/>
                <a:ext cx="5854" cy="1226"/>
                <a:chOff x="808" y="4641"/>
                <a:chExt cx="5405" cy="1226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45" y="4641"/>
                  <a:ext cx="5368" cy="1226"/>
                </a:xfrm>
                <a:prstGeom prst="rect">
                  <a:avLst/>
                </a:prstGeom>
                <a:solidFill>
                  <a:srgbClr val="81FFB4"/>
                </a:solidFill>
                <a:ln>
                  <a:solidFill>
                    <a:srgbClr val="000000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>
                      <a:solidFill>
                        <a:schemeClr val="accent6">
                          <a:lumMod val="75000"/>
                        </a:schemeClr>
                      </a:solidFill>
                      <a:latin typeface="字体管家棉花糖" panose="00020600040101010101" charset="-122"/>
                      <a:ea typeface="字体管家棉花糖" panose="00020600040101010101" charset="-122"/>
                      <a:sym typeface="+mn-ea"/>
                    </a:rPr>
                    <a:t>        </a:t>
                  </a:r>
                  <a:r>
                    <a:rPr lang="zh-CN" altLang="en-US" sz="2000">
                      <a:solidFill>
                        <a:schemeClr val="tx1"/>
                      </a:solidFill>
                      <a:latin typeface="字体管家棉花糖" panose="00020600040101010101" charset="-122"/>
                      <a:ea typeface="字体管家棉花糖" panose="00020600040101010101" charset="-122"/>
                      <a:sym typeface="+mn-ea"/>
                    </a:rPr>
                    <a:t>添加文字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808" y="4642"/>
                  <a:ext cx="1358" cy="122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 2050"/>
              <p:cNvSpPr/>
              <p:nvPr/>
            </p:nvSpPr>
            <p:spPr bwMode="auto">
              <a:xfrm>
                <a:off x="12800" y="2324"/>
                <a:ext cx="936" cy="957"/>
              </a:xfrm>
              <a:custGeom>
                <a:avLst/>
                <a:gdLst>
                  <a:gd name="T0" fmla="*/ 1054621 w 5074"/>
                  <a:gd name="T1" fmla="*/ 447065 h 4720"/>
                  <a:gd name="T2" fmla="*/ 1147355 w 5074"/>
                  <a:gd name="T3" fmla="*/ 366736 h 4720"/>
                  <a:gd name="T4" fmla="*/ 1187528 w 5074"/>
                  <a:gd name="T5" fmla="*/ 246993 h 4720"/>
                  <a:gd name="T6" fmla="*/ 1164626 w 5074"/>
                  <a:gd name="T7" fmla="*/ 133256 h 4720"/>
                  <a:gd name="T8" fmla="*/ 1083905 w 5074"/>
                  <a:gd name="T9" fmla="*/ 40540 h 4720"/>
                  <a:gd name="T10" fmla="*/ 964890 w 5074"/>
                  <a:gd name="T11" fmla="*/ 375 h 4720"/>
                  <a:gd name="T12" fmla="*/ 850755 w 5074"/>
                  <a:gd name="T13" fmla="*/ 23273 h 4720"/>
                  <a:gd name="T14" fmla="*/ 757269 w 5074"/>
                  <a:gd name="T15" fmla="*/ 103977 h 4720"/>
                  <a:gd name="T16" fmla="*/ 717472 w 5074"/>
                  <a:gd name="T17" fmla="*/ 222969 h 4720"/>
                  <a:gd name="T18" fmla="*/ 739999 w 5074"/>
                  <a:gd name="T19" fmla="*/ 337082 h 4720"/>
                  <a:gd name="T20" fmla="*/ 820719 w 5074"/>
                  <a:gd name="T21" fmla="*/ 430173 h 4720"/>
                  <a:gd name="T22" fmla="*/ 940486 w 5074"/>
                  <a:gd name="T23" fmla="*/ 470338 h 4720"/>
                  <a:gd name="T24" fmla="*/ 154307 w 5074"/>
                  <a:gd name="T25" fmla="*/ 400144 h 4720"/>
                  <a:gd name="T26" fmla="*/ 53688 w 5074"/>
                  <a:gd name="T27" fmla="*/ 471464 h 4720"/>
                  <a:gd name="T28" fmla="*/ 3004 w 5074"/>
                  <a:gd name="T29" fmla="*/ 585576 h 4720"/>
                  <a:gd name="T30" fmla="*/ 14267 w 5074"/>
                  <a:gd name="T31" fmla="*/ 701941 h 4720"/>
                  <a:gd name="T32" fmla="*/ 85601 w 5074"/>
                  <a:gd name="T33" fmla="*/ 802915 h 4720"/>
                  <a:gd name="T34" fmla="*/ 199360 w 5074"/>
                  <a:gd name="T35" fmla="*/ 853965 h 4720"/>
                  <a:gd name="T36" fmla="*/ 316499 w 5074"/>
                  <a:gd name="T37" fmla="*/ 842329 h 4720"/>
                  <a:gd name="T38" fmla="*/ 416742 w 5074"/>
                  <a:gd name="T39" fmla="*/ 771009 h 4720"/>
                  <a:gd name="T40" fmla="*/ 467803 w 5074"/>
                  <a:gd name="T41" fmla="*/ 656896 h 4720"/>
                  <a:gd name="T42" fmla="*/ 456164 w 5074"/>
                  <a:gd name="T43" fmla="*/ 540532 h 4720"/>
                  <a:gd name="T44" fmla="*/ 384830 w 5074"/>
                  <a:gd name="T45" fmla="*/ 439933 h 4720"/>
                  <a:gd name="T46" fmla="*/ 271070 w 5074"/>
                  <a:gd name="T47" fmla="*/ 388883 h 4720"/>
                  <a:gd name="T48" fmla="*/ 883418 w 5074"/>
                  <a:gd name="T49" fmla="*/ 688803 h 4720"/>
                  <a:gd name="T50" fmla="*/ 740750 w 5074"/>
                  <a:gd name="T51" fmla="*/ 727090 h 4720"/>
                  <a:gd name="T52" fmla="*/ 616854 w 5074"/>
                  <a:gd name="T53" fmla="*/ 799912 h 4720"/>
                  <a:gd name="T54" fmla="*/ 516610 w 5074"/>
                  <a:gd name="T55" fmla="*/ 902763 h 4720"/>
                  <a:gd name="T56" fmla="*/ 446402 w 5074"/>
                  <a:gd name="T57" fmla="*/ 1028887 h 4720"/>
                  <a:gd name="T58" fmla="*/ 411486 w 5074"/>
                  <a:gd name="T59" fmla="*/ 1172278 h 4720"/>
                  <a:gd name="T60" fmla="*/ 414865 w 5074"/>
                  <a:gd name="T61" fmla="*/ 1310790 h 4720"/>
                  <a:gd name="T62" fmla="*/ 456539 w 5074"/>
                  <a:gd name="T63" fmla="*/ 1451553 h 4720"/>
                  <a:gd name="T64" fmla="*/ 532754 w 5074"/>
                  <a:gd name="T65" fmla="*/ 1573923 h 4720"/>
                  <a:gd name="T66" fmla="*/ 637503 w 5074"/>
                  <a:gd name="T67" fmla="*/ 1671519 h 4720"/>
                  <a:gd name="T68" fmla="*/ 765529 w 5074"/>
                  <a:gd name="T69" fmla="*/ 1738711 h 4720"/>
                  <a:gd name="T70" fmla="*/ 910450 w 5074"/>
                  <a:gd name="T71" fmla="*/ 1769866 h 4720"/>
                  <a:gd name="T72" fmla="*/ 1048614 w 5074"/>
                  <a:gd name="T73" fmla="*/ 1763110 h 4720"/>
                  <a:gd name="T74" fmla="*/ 1187903 w 5074"/>
                  <a:gd name="T75" fmla="*/ 1718065 h 4720"/>
                  <a:gd name="T76" fmla="*/ 1308045 w 5074"/>
                  <a:gd name="T77" fmla="*/ 1638862 h 4720"/>
                  <a:gd name="T78" fmla="*/ 1403408 w 5074"/>
                  <a:gd name="T79" fmla="*/ 1532257 h 4720"/>
                  <a:gd name="T80" fmla="*/ 1467608 w 5074"/>
                  <a:gd name="T81" fmla="*/ 1402380 h 4720"/>
                  <a:gd name="T82" fmla="*/ 1495391 w 5074"/>
                  <a:gd name="T83" fmla="*/ 1255986 h 4720"/>
                  <a:gd name="T84" fmla="*/ 1485254 w 5074"/>
                  <a:gd name="T85" fmla="*/ 1118600 h 4720"/>
                  <a:gd name="T86" fmla="*/ 1436447 w 5074"/>
                  <a:gd name="T87" fmla="*/ 980465 h 4720"/>
                  <a:gd name="T88" fmla="*/ 1354975 w 5074"/>
                  <a:gd name="T89" fmla="*/ 862599 h 4720"/>
                  <a:gd name="T90" fmla="*/ 1245346 w 5074"/>
                  <a:gd name="T91" fmla="*/ 770258 h 4720"/>
                  <a:gd name="T92" fmla="*/ 1114316 w 5074"/>
                  <a:gd name="T93" fmla="*/ 709073 h 4720"/>
                  <a:gd name="T94" fmla="*/ 966767 w 5074"/>
                  <a:gd name="T95" fmla="*/ 684674 h 4720"/>
                  <a:gd name="T96" fmla="*/ 1588877 w 5074"/>
                  <a:gd name="T97" fmla="*/ 400144 h 4720"/>
                  <a:gd name="T98" fmla="*/ 1487882 w 5074"/>
                  <a:gd name="T99" fmla="*/ 471464 h 4720"/>
                  <a:gd name="T100" fmla="*/ 1437573 w 5074"/>
                  <a:gd name="T101" fmla="*/ 585576 h 4720"/>
                  <a:gd name="T102" fmla="*/ 1448836 w 5074"/>
                  <a:gd name="T103" fmla="*/ 701941 h 4720"/>
                  <a:gd name="T104" fmla="*/ 1520170 w 5074"/>
                  <a:gd name="T105" fmla="*/ 802915 h 4720"/>
                  <a:gd name="T106" fmla="*/ 1633930 w 5074"/>
                  <a:gd name="T107" fmla="*/ 853965 h 4720"/>
                  <a:gd name="T108" fmla="*/ 1750317 w 5074"/>
                  <a:gd name="T109" fmla="*/ 842329 h 4720"/>
                  <a:gd name="T110" fmla="*/ 1850936 w 5074"/>
                  <a:gd name="T111" fmla="*/ 771009 h 4720"/>
                  <a:gd name="T112" fmla="*/ 1902372 w 5074"/>
                  <a:gd name="T113" fmla="*/ 656896 h 4720"/>
                  <a:gd name="T114" fmla="*/ 1890733 w 5074"/>
                  <a:gd name="T115" fmla="*/ 540532 h 4720"/>
                  <a:gd name="T116" fmla="*/ 1819399 w 5074"/>
                  <a:gd name="T117" fmla="*/ 439933 h 4720"/>
                  <a:gd name="T118" fmla="*/ 1705264 w 5074"/>
                  <a:gd name="T119" fmla="*/ 388883 h 4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074" h="4720">
                    <a:moveTo>
                      <a:pt x="2537" y="1253"/>
                    </a:moveTo>
                    <a:lnTo>
                      <a:pt x="2537" y="1253"/>
                    </a:lnTo>
                    <a:lnTo>
                      <a:pt x="2570" y="1253"/>
                    </a:lnTo>
                    <a:lnTo>
                      <a:pt x="2600" y="1250"/>
                    </a:lnTo>
                    <a:lnTo>
                      <a:pt x="2632" y="1245"/>
                    </a:lnTo>
                    <a:lnTo>
                      <a:pt x="2663" y="1240"/>
                    </a:lnTo>
                    <a:lnTo>
                      <a:pt x="2693" y="1233"/>
                    </a:lnTo>
                    <a:lnTo>
                      <a:pt x="2723" y="1224"/>
                    </a:lnTo>
                    <a:lnTo>
                      <a:pt x="2752" y="1215"/>
                    </a:lnTo>
                    <a:lnTo>
                      <a:pt x="2780" y="1203"/>
                    </a:lnTo>
                    <a:lnTo>
                      <a:pt x="2809" y="1191"/>
                    </a:lnTo>
                    <a:lnTo>
                      <a:pt x="2836" y="1178"/>
                    </a:lnTo>
                    <a:lnTo>
                      <a:pt x="2861" y="1162"/>
                    </a:lnTo>
                    <a:lnTo>
                      <a:pt x="2887" y="1146"/>
                    </a:lnTo>
                    <a:lnTo>
                      <a:pt x="2912" y="1129"/>
                    </a:lnTo>
                    <a:lnTo>
                      <a:pt x="2935" y="1110"/>
                    </a:lnTo>
                    <a:lnTo>
                      <a:pt x="2958" y="1089"/>
                    </a:lnTo>
                    <a:lnTo>
                      <a:pt x="2980" y="1070"/>
                    </a:lnTo>
                    <a:lnTo>
                      <a:pt x="3001" y="1048"/>
                    </a:lnTo>
                    <a:lnTo>
                      <a:pt x="3021" y="1025"/>
                    </a:lnTo>
                    <a:lnTo>
                      <a:pt x="3039" y="1001"/>
                    </a:lnTo>
                    <a:lnTo>
                      <a:pt x="3056" y="977"/>
                    </a:lnTo>
                    <a:lnTo>
                      <a:pt x="3072" y="951"/>
                    </a:lnTo>
                    <a:lnTo>
                      <a:pt x="3088" y="925"/>
                    </a:lnTo>
                    <a:lnTo>
                      <a:pt x="3102" y="898"/>
                    </a:lnTo>
                    <a:lnTo>
                      <a:pt x="3114" y="870"/>
                    </a:lnTo>
                    <a:lnTo>
                      <a:pt x="3125" y="842"/>
                    </a:lnTo>
                    <a:lnTo>
                      <a:pt x="3135" y="812"/>
                    </a:lnTo>
                    <a:lnTo>
                      <a:pt x="3143" y="783"/>
                    </a:lnTo>
                    <a:lnTo>
                      <a:pt x="3151" y="752"/>
                    </a:lnTo>
                    <a:lnTo>
                      <a:pt x="3156" y="722"/>
                    </a:lnTo>
                    <a:lnTo>
                      <a:pt x="3160" y="690"/>
                    </a:lnTo>
                    <a:lnTo>
                      <a:pt x="3163" y="658"/>
                    </a:lnTo>
                    <a:lnTo>
                      <a:pt x="3163" y="626"/>
                    </a:lnTo>
                    <a:lnTo>
                      <a:pt x="3163" y="594"/>
                    </a:lnTo>
                    <a:lnTo>
                      <a:pt x="3160" y="562"/>
                    </a:lnTo>
                    <a:lnTo>
                      <a:pt x="3156" y="531"/>
                    </a:lnTo>
                    <a:lnTo>
                      <a:pt x="3151" y="500"/>
                    </a:lnTo>
                    <a:lnTo>
                      <a:pt x="3143" y="469"/>
                    </a:lnTo>
                    <a:lnTo>
                      <a:pt x="3135" y="440"/>
                    </a:lnTo>
                    <a:lnTo>
                      <a:pt x="3125" y="412"/>
                    </a:lnTo>
                    <a:lnTo>
                      <a:pt x="3114" y="382"/>
                    </a:lnTo>
                    <a:lnTo>
                      <a:pt x="3102" y="355"/>
                    </a:lnTo>
                    <a:lnTo>
                      <a:pt x="3088" y="328"/>
                    </a:lnTo>
                    <a:lnTo>
                      <a:pt x="3072" y="301"/>
                    </a:lnTo>
                    <a:lnTo>
                      <a:pt x="3056" y="277"/>
                    </a:lnTo>
                    <a:lnTo>
                      <a:pt x="3039" y="252"/>
                    </a:lnTo>
                    <a:lnTo>
                      <a:pt x="3021" y="228"/>
                    </a:lnTo>
                    <a:lnTo>
                      <a:pt x="3001" y="206"/>
                    </a:lnTo>
                    <a:lnTo>
                      <a:pt x="2980" y="184"/>
                    </a:lnTo>
                    <a:lnTo>
                      <a:pt x="2958" y="163"/>
                    </a:lnTo>
                    <a:lnTo>
                      <a:pt x="2935" y="143"/>
                    </a:lnTo>
                    <a:lnTo>
                      <a:pt x="2912" y="125"/>
                    </a:lnTo>
                    <a:lnTo>
                      <a:pt x="2887" y="108"/>
                    </a:lnTo>
                    <a:lnTo>
                      <a:pt x="2861" y="90"/>
                    </a:lnTo>
                    <a:lnTo>
                      <a:pt x="2836" y="76"/>
                    </a:lnTo>
                    <a:lnTo>
                      <a:pt x="2809" y="62"/>
                    </a:lnTo>
                    <a:lnTo>
                      <a:pt x="2780" y="50"/>
                    </a:lnTo>
                    <a:lnTo>
                      <a:pt x="2752" y="38"/>
                    </a:lnTo>
                    <a:lnTo>
                      <a:pt x="2723" y="28"/>
                    </a:lnTo>
                    <a:lnTo>
                      <a:pt x="2693" y="21"/>
                    </a:lnTo>
                    <a:lnTo>
                      <a:pt x="2663" y="13"/>
                    </a:lnTo>
                    <a:lnTo>
                      <a:pt x="2632" y="7"/>
                    </a:lnTo>
                    <a:lnTo>
                      <a:pt x="2600" y="3"/>
                    </a:lnTo>
                    <a:lnTo>
                      <a:pt x="2570" y="1"/>
                    </a:lnTo>
                    <a:lnTo>
                      <a:pt x="2537" y="0"/>
                    </a:lnTo>
                    <a:lnTo>
                      <a:pt x="2505" y="1"/>
                    </a:lnTo>
                    <a:lnTo>
                      <a:pt x="2473" y="3"/>
                    </a:lnTo>
                    <a:lnTo>
                      <a:pt x="2441" y="7"/>
                    </a:lnTo>
                    <a:lnTo>
                      <a:pt x="2410" y="13"/>
                    </a:lnTo>
                    <a:lnTo>
                      <a:pt x="2380" y="21"/>
                    </a:lnTo>
                    <a:lnTo>
                      <a:pt x="2350" y="28"/>
                    </a:lnTo>
                    <a:lnTo>
                      <a:pt x="2321" y="38"/>
                    </a:lnTo>
                    <a:lnTo>
                      <a:pt x="2293" y="50"/>
                    </a:lnTo>
                    <a:lnTo>
                      <a:pt x="2266" y="62"/>
                    </a:lnTo>
                    <a:lnTo>
                      <a:pt x="2237" y="76"/>
                    </a:lnTo>
                    <a:lnTo>
                      <a:pt x="2212" y="90"/>
                    </a:lnTo>
                    <a:lnTo>
                      <a:pt x="2186" y="108"/>
                    </a:lnTo>
                    <a:lnTo>
                      <a:pt x="2161" y="125"/>
                    </a:lnTo>
                    <a:lnTo>
                      <a:pt x="2138" y="143"/>
                    </a:lnTo>
                    <a:lnTo>
                      <a:pt x="2115" y="163"/>
                    </a:lnTo>
                    <a:lnTo>
                      <a:pt x="2094" y="184"/>
                    </a:lnTo>
                    <a:lnTo>
                      <a:pt x="2073" y="206"/>
                    </a:lnTo>
                    <a:lnTo>
                      <a:pt x="2054" y="228"/>
                    </a:lnTo>
                    <a:lnTo>
                      <a:pt x="2035" y="252"/>
                    </a:lnTo>
                    <a:lnTo>
                      <a:pt x="2017" y="277"/>
                    </a:lnTo>
                    <a:lnTo>
                      <a:pt x="2001" y="301"/>
                    </a:lnTo>
                    <a:lnTo>
                      <a:pt x="1986" y="328"/>
                    </a:lnTo>
                    <a:lnTo>
                      <a:pt x="1971" y="355"/>
                    </a:lnTo>
                    <a:lnTo>
                      <a:pt x="1959" y="382"/>
                    </a:lnTo>
                    <a:lnTo>
                      <a:pt x="1948" y="412"/>
                    </a:lnTo>
                    <a:lnTo>
                      <a:pt x="1938" y="440"/>
                    </a:lnTo>
                    <a:lnTo>
                      <a:pt x="1930" y="469"/>
                    </a:lnTo>
                    <a:lnTo>
                      <a:pt x="1922" y="500"/>
                    </a:lnTo>
                    <a:lnTo>
                      <a:pt x="1918" y="531"/>
                    </a:lnTo>
                    <a:lnTo>
                      <a:pt x="1914" y="562"/>
                    </a:lnTo>
                    <a:lnTo>
                      <a:pt x="1911" y="594"/>
                    </a:lnTo>
                    <a:lnTo>
                      <a:pt x="1910" y="626"/>
                    </a:lnTo>
                    <a:lnTo>
                      <a:pt x="1911" y="658"/>
                    </a:lnTo>
                    <a:lnTo>
                      <a:pt x="1914" y="690"/>
                    </a:lnTo>
                    <a:lnTo>
                      <a:pt x="1918" y="722"/>
                    </a:lnTo>
                    <a:lnTo>
                      <a:pt x="1922" y="752"/>
                    </a:lnTo>
                    <a:lnTo>
                      <a:pt x="1930" y="783"/>
                    </a:lnTo>
                    <a:lnTo>
                      <a:pt x="1938" y="812"/>
                    </a:lnTo>
                    <a:lnTo>
                      <a:pt x="1948" y="842"/>
                    </a:lnTo>
                    <a:lnTo>
                      <a:pt x="1959" y="870"/>
                    </a:lnTo>
                    <a:lnTo>
                      <a:pt x="1971" y="898"/>
                    </a:lnTo>
                    <a:lnTo>
                      <a:pt x="1986" y="925"/>
                    </a:lnTo>
                    <a:lnTo>
                      <a:pt x="2001" y="951"/>
                    </a:lnTo>
                    <a:lnTo>
                      <a:pt x="2017" y="977"/>
                    </a:lnTo>
                    <a:lnTo>
                      <a:pt x="2035" y="1001"/>
                    </a:lnTo>
                    <a:lnTo>
                      <a:pt x="2054" y="1025"/>
                    </a:lnTo>
                    <a:lnTo>
                      <a:pt x="2073" y="1048"/>
                    </a:lnTo>
                    <a:lnTo>
                      <a:pt x="2094" y="1070"/>
                    </a:lnTo>
                    <a:lnTo>
                      <a:pt x="2115" y="1089"/>
                    </a:lnTo>
                    <a:lnTo>
                      <a:pt x="2138" y="1110"/>
                    </a:lnTo>
                    <a:lnTo>
                      <a:pt x="2161" y="1129"/>
                    </a:lnTo>
                    <a:lnTo>
                      <a:pt x="2186" y="1146"/>
                    </a:lnTo>
                    <a:lnTo>
                      <a:pt x="2212" y="1162"/>
                    </a:lnTo>
                    <a:lnTo>
                      <a:pt x="2237" y="1178"/>
                    </a:lnTo>
                    <a:lnTo>
                      <a:pt x="2266" y="1191"/>
                    </a:lnTo>
                    <a:lnTo>
                      <a:pt x="2293" y="1203"/>
                    </a:lnTo>
                    <a:lnTo>
                      <a:pt x="2321" y="1215"/>
                    </a:lnTo>
                    <a:lnTo>
                      <a:pt x="2350" y="1224"/>
                    </a:lnTo>
                    <a:lnTo>
                      <a:pt x="2380" y="1233"/>
                    </a:lnTo>
                    <a:lnTo>
                      <a:pt x="2410" y="1240"/>
                    </a:lnTo>
                    <a:lnTo>
                      <a:pt x="2441" y="1245"/>
                    </a:lnTo>
                    <a:lnTo>
                      <a:pt x="2473" y="1250"/>
                    </a:lnTo>
                    <a:lnTo>
                      <a:pt x="2505" y="1253"/>
                    </a:lnTo>
                    <a:lnTo>
                      <a:pt x="2537" y="1253"/>
                    </a:lnTo>
                    <a:close/>
                    <a:moveTo>
                      <a:pt x="627" y="1028"/>
                    </a:moveTo>
                    <a:lnTo>
                      <a:pt x="627" y="1028"/>
                    </a:lnTo>
                    <a:lnTo>
                      <a:pt x="595" y="1029"/>
                    </a:lnTo>
                    <a:lnTo>
                      <a:pt x="563" y="1032"/>
                    </a:lnTo>
                    <a:lnTo>
                      <a:pt x="531" y="1036"/>
                    </a:lnTo>
                    <a:lnTo>
                      <a:pt x="501" y="1042"/>
                    </a:lnTo>
                    <a:lnTo>
                      <a:pt x="470" y="1048"/>
                    </a:lnTo>
                    <a:lnTo>
                      <a:pt x="440" y="1056"/>
                    </a:lnTo>
                    <a:lnTo>
                      <a:pt x="411" y="1066"/>
                    </a:lnTo>
                    <a:lnTo>
                      <a:pt x="383" y="1078"/>
                    </a:lnTo>
                    <a:lnTo>
                      <a:pt x="355" y="1091"/>
                    </a:lnTo>
                    <a:lnTo>
                      <a:pt x="328" y="1104"/>
                    </a:lnTo>
                    <a:lnTo>
                      <a:pt x="302" y="1119"/>
                    </a:lnTo>
                    <a:lnTo>
                      <a:pt x="276" y="1136"/>
                    </a:lnTo>
                    <a:lnTo>
                      <a:pt x="252" y="1153"/>
                    </a:lnTo>
                    <a:lnTo>
                      <a:pt x="228" y="1172"/>
                    </a:lnTo>
                    <a:lnTo>
                      <a:pt x="205" y="1191"/>
                    </a:lnTo>
                    <a:lnTo>
                      <a:pt x="183" y="1212"/>
                    </a:lnTo>
                    <a:lnTo>
                      <a:pt x="162" y="1234"/>
                    </a:lnTo>
                    <a:lnTo>
                      <a:pt x="143" y="1256"/>
                    </a:lnTo>
                    <a:lnTo>
                      <a:pt x="124" y="1281"/>
                    </a:lnTo>
                    <a:lnTo>
                      <a:pt x="107" y="1305"/>
                    </a:lnTo>
                    <a:lnTo>
                      <a:pt x="91" y="1330"/>
                    </a:lnTo>
                    <a:lnTo>
                      <a:pt x="75" y="1357"/>
                    </a:lnTo>
                    <a:lnTo>
                      <a:pt x="62" y="1384"/>
                    </a:lnTo>
                    <a:lnTo>
                      <a:pt x="49" y="1411"/>
                    </a:lnTo>
                    <a:lnTo>
                      <a:pt x="38" y="1440"/>
                    </a:lnTo>
                    <a:lnTo>
                      <a:pt x="29" y="1468"/>
                    </a:lnTo>
                    <a:lnTo>
                      <a:pt x="20" y="1499"/>
                    </a:lnTo>
                    <a:lnTo>
                      <a:pt x="13" y="1528"/>
                    </a:lnTo>
                    <a:lnTo>
                      <a:pt x="8" y="1560"/>
                    </a:lnTo>
                    <a:lnTo>
                      <a:pt x="3" y="1591"/>
                    </a:lnTo>
                    <a:lnTo>
                      <a:pt x="0" y="1623"/>
                    </a:lnTo>
                    <a:lnTo>
                      <a:pt x="0" y="1655"/>
                    </a:lnTo>
                    <a:lnTo>
                      <a:pt x="0" y="1688"/>
                    </a:lnTo>
                    <a:lnTo>
                      <a:pt x="3" y="1720"/>
                    </a:lnTo>
                    <a:lnTo>
                      <a:pt x="8" y="1750"/>
                    </a:lnTo>
                    <a:lnTo>
                      <a:pt x="13" y="1782"/>
                    </a:lnTo>
                    <a:lnTo>
                      <a:pt x="20" y="1811"/>
                    </a:lnTo>
                    <a:lnTo>
                      <a:pt x="29" y="1842"/>
                    </a:lnTo>
                    <a:lnTo>
                      <a:pt x="38" y="1870"/>
                    </a:lnTo>
                    <a:lnTo>
                      <a:pt x="49" y="1900"/>
                    </a:lnTo>
                    <a:lnTo>
                      <a:pt x="62" y="1927"/>
                    </a:lnTo>
                    <a:lnTo>
                      <a:pt x="75" y="1954"/>
                    </a:lnTo>
                    <a:lnTo>
                      <a:pt x="91" y="1981"/>
                    </a:lnTo>
                    <a:lnTo>
                      <a:pt x="107" y="2005"/>
                    </a:lnTo>
                    <a:lnTo>
                      <a:pt x="124" y="2030"/>
                    </a:lnTo>
                    <a:lnTo>
                      <a:pt x="143" y="2054"/>
                    </a:lnTo>
                    <a:lnTo>
                      <a:pt x="162" y="2076"/>
                    </a:lnTo>
                    <a:lnTo>
                      <a:pt x="183" y="2098"/>
                    </a:lnTo>
                    <a:lnTo>
                      <a:pt x="205" y="2119"/>
                    </a:lnTo>
                    <a:lnTo>
                      <a:pt x="228" y="2139"/>
                    </a:lnTo>
                    <a:lnTo>
                      <a:pt x="252" y="2157"/>
                    </a:lnTo>
                    <a:lnTo>
                      <a:pt x="276" y="2174"/>
                    </a:lnTo>
                    <a:lnTo>
                      <a:pt x="302" y="2191"/>
                    </a:lnTo>
                    <a:lnTo>
                      <a:pt x="328" y="2206"/>
                    </a:lnTo>
                    <a:lnTo>
                      <a:pt x="355" y="2220"/>
                    </a:lnTo>
                    <a:lnTo>
                      <a:pt x="383" y="2233"/>
                    </a:lnTo>
                    <a:lnTo>
                      <a:pt x="411" y="2244"/>
                    </a:lnTo>
                    <a:lnTo>
                      <a:pt x="440" y="2254"/>
                    </a:lnTo>
                    <a:lnTo>
                      <a:pt x="470" y="2263"/>
                    </a:lnTo>
                    <a:lnTo>
                      <a:pt x="501" y="2269"/>
                    </a:lnTo>
                    <a:lnTo>
                      <a:pt x="531" y="2275"/>
                    </a:lnTo>
                    <a:lnTo>
                      <a:pt x="563" y="2279"/>
                    </a:lnTo>
                    <a:lnTo>
                      <a:pt x="595" y="2281"/>
                    </a:lnTo>
                    <a:lnTo>
                      <a:pt x="627" y="2282"/>
                    </a:lnTo>
                    <a:lnTo>
                      <a:pt x="659" y="2281"/>
                    </a:lnTo>
                    <a:lnTo>
                      <a:pt x="691" y="2279"/>
                    </a:lnTo>
                    <a:lnTo>
                      <a:pt x="722" y="2275"/>
                    </a:lnTo>
                    <a:lnTo>
                      <a:pt x="753" y="2269"/>
                    </a:lnTo>
                    <a:lnTo>
                      <a:pt x="784" y="2263"/>
                    </a:lnTo>
                    <a:lnTo>
                      <a:pt x="813" y="2254"/>
                    </a:lnTo>
                    <a:lnTo>
                      <a:pt x="843" y="2244"/>
                    </a:lnTo>
                    <a:lnTo>
                      <a:pt x="871" y="2233"/>
                    </a:lnTo>
                    <a:lnTo>
                      <a:pt x="898" y="2220"/>
                    </a:lnTo>
                    <a:lnTo>
                      <a:pt x="925" y="2206"/>
                    </a:lnTo>
                    <a:lnTo>
                      <a:pt x="952" y="2191"/>
                    </a:lnTo>
                    <a:lnTo>
                      <a:pt x="977" y="2174"/>
                    </a:lnTo>
                    <a:lnTo>
                      <a:pt x="1002" y="2157"/>
                    </a:lnTo>
                    <a:lnTo>
                      <a:pt x="1025" y="2139"/>
                    </a:lnTo>
                    <a:lnTo>
                      <a:pt x="1047" y="2119"/>
                    </a:lnTo>
                    <a:lnTo>
                      <a:pt x="1069" y="2098"/>
                    </a:lnTo>
                    <a:lnTo>
                      <a:pt x="1090" y="2076"/>
                    </a:lnTo>
                    <a:lnTo>
                      <a:pt x="1110" y="2054"/>
                    </a:lnTo>
                    <a:lnTo>
                      <a:pt x="1128" y="2030"/>
                    </a:lnTo>
                    <a:lnTo>
                      <a:pt x="1147" y="2005"/>
                    </a:lnTo>
                    <a:lnTo>
                      <a:pt x="1162" y="1981"/>
                    </a:lnTo>
                    <a:lnTo>
                      <a:pt x="1177" y="1954"/>
                    </a:lnTo>
                    <a:lnTo>
                      <a:pt x="1191" y="1927"/>
                    </a:lnTo>
                    <a:lnTo>
                      <a:pt x="1204" y="1900"/>
                    </a:lnTo>
                    <a:lnTo>
                      <a:pt x="1215" y="1870"/>
                    </a:lnTo>
                    <a:lnTo>
                      <a:pt x="1225" y="1842"/>
                    </a:lnTo>
                    <a:lnTo>
                      <a:pt x="1234" y="1811"/>
                    </a:lnTo>
                    <a:lnTo>
                      <a:pt x="1240" y="1782"/>
                    </a:lnTo>
                    <a:lnTo>
                      <a:pt x="1246" y="1750"/>
                    </a:lnTo>
                    <a:lnTo>
                      <a:pt x="1249" y="1720"/>
                    </a:lnTo>
                    <a:lnTo>
                      <a:pt x="1252" y="1688"/>
                    </a:lnTo>
                    <a:lnTo>
                      <a:pt x="1253" y="1655"/>
                    </a:lnTo>
                    <a:lnTo>
                      <a:pt x="1252" y="1623"/>
                    </a:lnTo>
                    <a:lnTo>
                      <a:pt x="1249" y="1591"/>
                    </a:lnTo>
                    <a:lnTo>
                      <a:pt x="1246" y="1560"/>
                    </a:lnTo>
                    <a:lnTo>
                      <a:pt x="1240" y="1528"/>
                    </a:lnTo>
                    <a:lnTo>
                      <a:pt x="1234" y="1499"/>
                    </a:lnTo>
                    <a:lnTo>
                      <a:pt x="1225" y="1468"/>
                    </a:lnTo>
                    <a:lnTo>
                      <a:pt x="1215" y="1440"/>
                    </a:lnTo>
                    <a:lnTo>
                      <a:pt x="1204" y="1411"/>
                    </a:lnTo>
                    <a:lnTo>
                      <a:pt x="1191" y="1384"/>
                    </a:lnTo>
                    <a:lnTo>
                      <a:pt x="1177" y="1357"/>
                    </a:lnTo>
                    <a:lnTo>
                      <a:pt x="1162" y="1330"/>
                    </a:lnTo>
                    <a:lnTo>
                      <a:pt x="1147" y="1305"/>
                    </a:lnTo>
                    <a:lnTo>
                      <a:pt x="1128" y="1281"/>
                    </a:lnTo>
                    <a:lnTo>
                      <a:pt x="1110" y="1256"/>
                    </a:lnTo>
                    <a:lnTo>
                      <a:pt x="1090" y="1234"/>
                    </a:lnTo>
                    <a:lnTo>
                      <a:pt x="1069" y="1212"/>
                    </a:lnTo>
                    <a:lnTo>
                      <a:pt x="1047" y="1191"/>
                    </a:lnTo>
                    <a:lnTo>
                      <a:pt x="1025" y="1172"/>
                    </a:lnTo>
                    <a:lnTo>
                      <a:pt x="1002" y="1153"/>
                    </a:lnTo>
                    <a:lnTo>
                      <a:pt x="977" y="1136"/>
                    </a:lnTo>
                    <a:lnTo>
                      <a:pt x="952" y="1119"/>
                    </a:lnTo>
                    <a:lnTo>
                      <a:pt x="925" y="1104"/>
                    </a:lnTo>
                    <a:lnTo>
                      <a:pt x="898" y="1091"/>
                    </a:lnTo>
                    <a:lnTo>
                      <a:pt x="871" y="1078"/>
                    </a:lnTo>
                    <a:lnTo>
                      <a:pt x="843" y="1066"/>
                    </a:lnTo>
                    <a:lnTo>
                      <a:pt x="813" y="1056"/>
                    </a:lnTo>
                    <a:lnTo>
                      <a:pt x="784" y="1048"/>
                    </a:lnTo>
                    <a:lnTo>
                      <a:pt x="753" y="1042"/>
                    </a:lnTo>
                    <a:lnTo>
                      <a:pt x="722" y="1036"/>
                    </a:lnTo>
                    <a:lnTo>
                      <a:pt x="691" y="1032"/>
                    </a:lnTo>
                    <a:lnTo>
                      <a:pt x="659" y="1029"/>
                    </a:lnTo>
                    <a:lnTo>
                      <a:pt x="627" y="1028"/>
                    </a:lnTo>
                    <a:close/>
                    <a:moveTo>
                      <a:pt x="2537" y="1824"/>
                    </a:moveTo>
                    <a:lnTo>
                      <a:pt x="2537" y="1824"/>
                    </a:lnTo>
                    <a:lnTo>
                      <a:pt x="2500" y="1824"/>
                    </a:lnTo>
                    <a:lnTo>
                      <a:pt x="2462" y="1825"/>
                    </a:lnTo>
                    <a:lnTo>
                      <a:pt x="2425" y="1827"/>
                    </a:lnTo>
                    <a:lnTo>
                      <a:pt x="2388" y="1831"/>
                    </a:lnTo>
                    <a:lnTo>
                      <a:pt x="2353" y="1835"/>
                    </a:lnTo>
                    <a:lnTo>
                      <a:pt x="2316" y="1840"/>
                    </a:lnTo>
                    <a:lnTo>
                      <a:pt x="2280" y="1846"/>
                    </a:lnTo>
                    <a:lnTo>
                      <a:pt x="2245" y="1853"/>
                    </a:lnTo>
                    <a:lnTo>
                      <a:pt x="2209" y="1861"/>
                    </a:lnTo>
                    <a:lnTo>
                      <a:pt x="2175" y="1869"/>
                    </a:lnTo>
                    <a:lnTo>
                      <a:pt x="2141" y="1878"/>
                    </a:lnTo>
                    <a:lnTo>
                      <a:pt x="2106" y="1889"/>
                    </a:lnTo>
                    <a:lnTo>
                      <a:pt x="2072" y="1900"/>
                    </a:lnTo>
                    <a:lnTo>
                      <a:pt x="2039" y="1911"/>
                    </a:lnTo>
                    <a:lnTo>
                      <a:pt x="2006" y="1923"/>
                    </a:lnTo>
                    <a:lnTo>
                      <a:pt x="1973" y="1937"/>
                    </a:lnTo>
                    <a:lnTo>
                      <a:pt x="1941" y="1951"/>
                    </a:lnTo>
                    <a:lnTo>
                      <a:pt x="1909" y="1966"/>
                    </a:lnTo>
                    <a:lnTo>
                      <a:pt x="1877" y="1982"/>
                    </a:lnTo>
                    <a:lnTo>
                      <a:pt x="1846" y="1998"/>
                    </a:lnTo>
                    <a:lnTo>
                      <a:pt x="1816" y="2015"/>
                    </a:lnTo>
                    <a:lnTo>
                      <a:pt x="1785" y="2033"/>
                    </a:lnTo>
                    <a:lnTo>
                      <a:pt x="1756" y="2052"/>
                    </a:lnTo>
                    <a:lnTo>
                      <a:pt x="1728" y="2070"/>
                    </a:lnTo>
                    <a:lnTo>
                      <a:pt x="1698" y="2090"/>
                    </a:lnTo>
                    <a:lnTo>
                      <a:pt x="1670" y="2111"/>
                    </a:lnTo>
                    <a:lnTo>
                      <a:pt x="1643" y="2131"/>
                    </a:lnTo>
                    <a:lnTo>
                      <a:pt x="1616" y="2153"/>
                    </a:lnTo>
                    <a:lnTo>
                      <a:pt x="1589" y="2177"/>
                    </a:lnTo>
                    <a:lnTo>
                      <a:pt x="1563" y="2199"/>
                    </a:lnTo>
                    <a:lnTo>
                      <a:pt x="1538" y="2223"/>
                    </a:lnTo>
                    <a:lnTo>
                      <a:pt x="1513" y="2248"/>
                    </a:lnTo>
                    <a:lnTo>
                      <a:pt x="1488" y="2272"/>
                    </a:lnTo>
                    <a:lnTo>
                      <a:pt x="1465" y="2298"/>
                    </a:lnTo>
                    <a:lnTo>
                      <a:pt x="1442" y="2324"/>
                    </a:lnTo>
                    <a:lnTo>
                      <a:pt x="1419" y="2350"/>
                    </a:lnTo>
                    <a:lnTo>
                      <a:pt x="1398" y="2378"/>
                    </a:lnTo>
                    <a:lnTo>
                      <a:pt x="1376" y="2405"/>
                    </a:lnTo>
                    <a:lnTo>
                      <a:pt x="1356" y="2433"/>
                    </a:lnTo>
                    <a:lnTo>
                      <a:pt x="1335" y="2461"/>
                    </a:lnTo>
                    <a:lnTo>
                      <a:pt x="1317" y="2491"/>
                    </a:lnTo>
                    <a:lnTo>
                      <a:pt x="1298" y="2520"/>
                    </a:lnTo>
                    <a:lnTo>
                      <a:pt x="1280" y="2551"/>
                    </a:lnTo>
                    <a:lnTo>
                      <a:pt x="1263" y="2581"/>
                    </a:lnTo>
                    <a:lnTo>
                      <a:pt x="1247" y="2612"/>
                    </a:lnTo>
                    <a:lnTo>
                      <a:pt x="1231" y="2644"/>
                    </a:lnTo>
                    <a:lnTo>
                      <a:pt x="1216" y="2676"/>
                    </a:lnTo>
                    <a:lnTo>
                      <a:pt x="1202" y="2708"/>
                    </a:lnTo>
                    <a:lnTo>
                      <a:pt x="1189" y="2741"/>
                    </a:lnTo>
                    <a:lnTo>
                      <a:pt x="1176" y="2774"/>
                    </a:lnTo>
                    <a:lnTo>
                      <a:pt x="1165" y="2807"/>
                    </a:lnTo>
                    <a:lnTo>
                      <a:pt x="1154" y="2841"/>
                    </a:lnTo>
                    <a:lnTo>
                      <a:pt x="1143" y="2875"/>
                    </a:lnTo>
                    <a:lnTo>
                      <a:pt x="1134" y="2910"/>
                    </a:lnTo>
                    <a:lnTo>
                      <a:pt x="1126" y="2944"/>
                    </a:lnTo>
                    <a:lnTo>
                      <a:pt x="1118" y="2980"/>
                    </a:lnTo>
                    <a:lnTo>
                      <a:pt x="1111" y="3015"/>
                    </a:lnTo>
                    <a:lnTo>
                      <a:pt x="1105" y="3051"/>
                    </a:lnTo>
                    <a:lnTo>
                      <a:pt x="1100" y="3088"/>
                    </a:lnTo>
                    <a:lnTo>
                      <a:pt x="1096" y="3123"/>
                    </a:lnTo>
                    <a:lnTo>
                      <a:pt x="1093" y="3160"/>
                    </a:lnTo>
                    <a:lnTo>
                      <a:pt x="1090" y="3197"/>
                    </a:lnTo>
                    <a:lnTo>
                      <a:pt x="1089" y="3235"/>
                    </a:lnTo>
                    <a:lnTo>
                      <a:pt x="1089" y="3271"/>
                    </a:lnTo>
                    <a:lnTo>
                      <a:pt x="1089" y="3309"/>
                    </a:lnTo>
                    <a:lnTo>
                      <a:pt x="1090" y="3346"/>
                    </a:lnTo>
                    <a:lnTo>
                      <a:pt x="1093" y="3383"/>
                    </a:lnTo>
                    <a:lnTo>
                      <a:pt x="1096" y="3420"/>
                    </a:lnTo>
                    <a:lnTo>
                      <a:pt x="1100" y="3457"/>
                    </a:lnTo>
                    <a:lnTo>
                      <a:pt x="1105" y="3492"/>
                    </a:lnTo>
                    <a:lnTo>
                      <a:pt x="1111" y="3528"/>
                    </a:lnTo>
                    <a:lnTo>
                      <a:pt x="1118" y="3563"/>
                    </a:lnTo>
                    <a:lnTo>
                      <a:pt x="1126" y="3599"/>
                    </a:lnTo>
                    <a:lnTo>
                      <a:pt x="1134" y="3633"/>
                    </a:lnTo>
                    <a:lnTo>
                      <a:pt x="1143" y="3669"/>
                    </a:lnTo>
                    <a:lnTo>
                      <a:pt x="1154" y="3702"/>
                    </a:lnTo>
                    <a:lnTo>
                      <a:pt x="1165" y="3736"/>
                    </a:lnTo>
                    <a:lnTo>
                      <a:pt x="1176" y="3769"/>
                    </a:lnTo>
                    <a:lnTo>
                      <a:pt x="1189" y="3802"/>
                    </a:lnTo>
                    <a:lnTo>
                      <a:pt x="1202" y="3835"/>
                    </a:lnTo>
                    <a:lnTo>
                      <a:pt x="1216" y="3867"/>
                    </a:lnTo>
                    <a:lnTo>
                      <a:pt x="1231" y="3899"/>
                    </a:lnTo>
                    <a:lnTo>
                      <a:pt x="1247" y="3931"/>
                    </a:lnTo>
                    <a:lnTo>
                      <a:pt x="1263" y="3962"/>
                    </a:lnTo>
                    <a:lnTo>
                      <a:pt x="1280" y="3992"/>
                    </a:lnTo>
                    <a:lnTo>
                      <a:pt x="1298" y="4023"/>
                    </a:lnTo>
                    <a:lnTo>
                      <a:pt x="1317" y="4052"/>
                    </a:lnTo>
                    <a:lnTo>
                      <a:pt x="1335" y="4082"/>
                    </a:lnTo>
                    <a:lnTo>
                      <a:pt x="1356" y="4110"/>
                    </a:lnTo>
                    <a:lnTo>
                      <a:pt x="1376" y="4138"/>
                    </a:lnTo>
                    <a:lnTo>
                      <a:pt x="1398" y="4166"/>
                    </a:lnTo>
                    <a:lnTo>
                      <a:pt x="1419" y="4193"/>
                    </a:lnTo>
                    <a:lnTo>
                      <a:pt x="1442" y="4219"/>
                    </a:lnTo>
                    <a:lnTo>
                      <a:pt x="1465" y="4245"/>
                    </a:lnTo>
                    <a:lnTo>
                      <a:pt x="1488" y="4270"/>
                    </a:lnTo>
                    <a:lnTo>
                      <a:pt x="1513" y="4296"/>
                    </a:lnTo>
                    <a:lnTo>
                      <a:pt x="1538" y="4319"/>
                    </a:lnTo>
                    <a:lnTo>
                      <a:pt x="1563" y="4344"/>
                    </a:lnTo>
                    <a:lnTo>
                      <a:pt x="1589" y="4366"/>
                    </a:lnTo>
                    <a:lnTo>
                      <a:pt x="1616" y="4389"/>
                    </a:lnTo>
                    <a:lnTo>
                      <a:pt x="1643" y="4411"/>
                    </a:lnTo>
                    <a:lnTo>
                      <a:pt x="1670" y="4432"/>
                    </a:lnTo>
                    <a:lnTo>
                      <a:pt x="1698" y="4453"/>
                    </a:lnTo>
                    <a:lnTo>
                      <a:pt x="1728" y="4473"/>
                    </a:lnTo>
                    <a:lnTo>
                      <a:pt x="1756" y="4491"/>
                    </a:lnTo>
                    <a:lnTo>
                      <a:pt x="1785" y="4511"/>
                    </a:lnTo>
                    <a:lnTo>
                      <a:pt x="1816" y="4528"/>
                    </a:lnTo>
                    <a:lnTo>
                      <a:pt x="1846" y="4545"/>
                    </a:lnTo>
                    <a:lnTo>
                      <a:pt x="1877" y="4561"/>
                    </a:lnTo>
                    <a:lnTo>
                      <a:pt x="1909" y="4577"/>
                    </a:lnTo>
                    <a:lnTo>
                      <a:pt x="1941" y="4592"/>
                    </a:lnTo>
                    <a:lnTo>
                      <a:pt x="1973" y="4606"/>
                    </a:lnTo>
                    <a:lnTo>
                      <a:pt x="2006" y="4620"/>
                    </a:lnTo>
                    <a:lnTo>
                      <a:pt x="2039" y="4632"/>
                    </a:lnTo>
                    <a:lnTo>
                      <a:pt x="2072" y="4643"/>
                    </a:lnTo>
                    <a:lnTo>
                      <a:pt x="2106" y="4654"/>
                    </a:lnTo>
                    <a:lnTo>
                      <a:pt x="2141" y="4665"/>
                    </a:lnTo>
                    <a:lnTo>
                      <a:pt x="2175" y="4674"/>
                    </a:lnTo>
                    <a:lnTo>
                      <a:pt x="2209" y="4682"/>
                    </a:lnTo>
                    <a:lnTo>
                      <a:pt x="2245" y="4691"/>
                    </a:lnTo>
                    <a:lnTo>
                      <a:pt x="2280" y="4697"/>
                    </a:lnTo>
                    <a:lnTo>
                      <a:pt x="2316" y="4703"/>
                    </a:lnTo>
                    <a:lnTo>
                      <a:pt x="2353" y="4708"/>
                    </a:lnTo>
                    <a:lnTo>
                      <a:pt x="2388" y="4712"/>
                    </a:lnTo>
                    <a:lnTo>
                      <a:pt x="2425" y="4715"/>
                    </a:lnTo>
                    <a:lnTo>
                      <a:pt x="2462" y="4718"/>
                    </a:lnTo>
                    <a:lnTo>
                      <a:pt x="2500" y="4719"/>
                    </a:lnTo>
                    <a:lnTo>
                      <a:pt x="2537" y="4720"/>
                    </a:lnTo>
                    <a:lnTo>
                      <a:pt x="2575" y="4719"/>
                    </a:lnTo>
                    <a:lnTo>
                      <a:pt x="2611" y="4718"/>
                    </a:lnTo>
                    <a:lnTo>
                      <a:pt x="2648" y="4715"/>
                    </a:lnTo>
                    <a:lnTo>
                      <a:pt x="2685" y="4712"/>
                    </a:lnTo>
                    <a:lnTo>
                      <a:pt x="2722" y="4708"/>
                    </a:lnTo>
                    <a:lnTo>
                      <a:pt x="2757" y="4703"/>
                    </a:lnTo>
                    <a:lnTo>
                      <a:pt x="2793" y="4697"/>
                    </a:lnTo>
                    <a:lnTo>
                      <a:pt x="2828" y="4691"/>
                    </a:lnTo>
                    <a:lnTo>
                      <a:pt x="2864" y="4682"/>
                    </a:lnTo>
                    <a:lnTo>
                      <a:pt x="2899" y="4674"/>
                    </a:lnTo>
                    <a:lnTo>
                      <a:pt x="2934" y="4665"/>
                    </a:lnTo>
                    <a:lnTo>
                      <a:pt x="2968" y="4654"/>
                    </a:lnTo>
                    <a:lnTo>
                      <a:pt x="3001" y="4643"/>
                    </a:lnTo>
                    <a:lnTo>
                      <a:pt x="3034" y="4632"/>
                    </a:lnTo>
                    <a:lnTo>
                      <a:pt x="3067" y="4620"/>
                    </a:lnTo>
                    <a:lnTo>
                      <a:pt x="3100" y="4606"/>
                    </a:lnTo>
                    <a:lnTo>
                      <a:pt x="3132" y="4592"/>
                    </a:lnTo>
                    <a:lnTo>
                      <a:pt x="3164" y="4577"/>
                    </a:lnTo>
                    <a:lnTo>
                      <a:pt x="3196" y="4561"/>
                    </a:lnTo>
                    <a:lnTo>
                      <a:pt x="3227" y="4545"/>
                    </a:lnTo>
                    <a:lnTo>
                      <a:pt x="3257" y="4528"/>
                    </a:lnTo>
                    <a:lnTo>
                      <a:pt x="3288" y="4511"/>
                    </a:lnTo>
                    <a:lnTo>
                      <a:pt x="3317" y="4491"/>
                    </a:lnTo>
                    <a:lnTo>
                      <a:pt x="3347" y="4473"/>
                    </a:lnTo>
                    <a:lnTo>
                      <a:pt x="3375" y="4453"/>
                    </a:lnTo>
                    <a:lnTo>
                      <a:pt x="3403" y="4432"/>
                    </a:lnTo>
                    <a:lnTo>
                      <a:pt x="3431" y="4411"/>
                    </a:lnTo>
                    <a:lnTo>
                      <a:pt x="3458" y="4389"/>
                    </a:lnTo>
                    <a:lnTo>
                      <a:pt x="3484" y="4366"/>
                    </a:lnTo>
                    <a:lnTo>
                      <a:pt x="3511" y="4344"/>
                    </a:lnTo>
                    <a:lnTo>
                      <a:pt x="3536" y="4319"/>
                    </a:lnTo>
                    <a:lnTo>
                      <a:pt x="3561" y="4296"/>
                    </a:lnTo>
                    <a:lnTo>
                      <a:pt x="3585" y="4270"/>
                    </a:lnTo>
                    <a:lnTo>
                      <a:pt x="3609" y="4245"/>
                    </a:lnTo>
                    <a:lnTo>
                      <a:pt x="3632" y="4219"/>
                    </a:lnTo>
                    <a:lnTo>
                      <a:pt x="3654" y="4193"/>
                    </a:lnTo>
                    <a:lnTo>
                      <a:pt x="3677" y="4166"/>
                    </a:lnTo>
                    <a:lnTo>
                      <a:pt x="3697" y="4138"/>
                    </a:lnTo>
                    <a:lnTo>
                      <a:pt x="3718" y="4110"/>
                    </a:lnTo>
                    <a:lnTo>
                      <a:pt x="3738" y="4082"/>
                    </a:lnTo>
                    <a:lnTo>
                      <a:pt x="3757" y="4052"/>
                    </a:lnTo>
                    <a:lnTo>
                      <a:pt x="3776" y="4023"/>
                    </a:lnTo>
                    <a:lnTo>
                      <a:pt x="3793" y="3992"/>
                    </a:lnTo>
                    <a:lnTo>
                      <a:pt x="3810" y="3962"/>
                    </a:lnTo>
                    <a:lnTo>
                      <a:pt x="3826" y="3931"/>
                    </a:lnTo>
                    <a:lnTo>
                      <a:pt x="3842" y="3899"/>
                    </a:lnTo>
                    <a:lnTo>
                      <a:pt x="3857" y="3867"/>
                    </a:lnTo>
                    <a:lnTo>
                      <a:pt x="3871" y="3835"/>
                    </a:lnTo>
                    <a:lnTo>
                      <a:pt x="3885" y="3802"/>
                    </a:lnTo>
                    <a:lnTo>
                      <a:pt x="3897" y="3769"/>
                    </a:lnTo>
                    <a:lnTo>
                      <a:pt x="3909" y="3736"/>
                    </a:lnTo>
                    <a:lnTo>
                      <a:pt x="3920" y="3702"/>
                    </a:lnTo>
                    <a:lnTo>
                      <a:pt x="3930" y="3669"/>
                    </a:lnTo>
                    <a:lnTo>
                      <a:pt x="3940" y="3633"/>
                    </a:lnTo>
                    <a:lnTo>
                      <a:pt x="3947" y="3599"/>
                    </a:lnTo>
                    <a:lnTo>
                      <a:pt x="3956" y="3563"/>
                    </a:lnTo>
                    <a:lnTo>
                      <a:pt x="3962" y="3528"/>
                    </a:lnTo>
                    <a:lnTo>
                      <a:pt x="3968" y="3492"/>
                    </a:lnTo>
                    <a:lnTo>
                      <a:pt x="3973" y="3457"/>
                    </a:lnTo>
                    <a:lnTo>
                      <a:pt x="3978" y="3420"/>
                    </a:lnTo>
                    <a:lnTo>
                      <a:pt x="3981" y="3383"/>
                    </a:lnTo>
                    <a:lnTo>
                      <a:pt x="3983" y="3346"/>
                    </a:lnTo>
                    <a:lnTo>
                      <a:pt x="3984" y="3309"/>
                    </a:lnTo>
                    <a:lnTo>
                      <a:pt x="3985" y="3271"/>
                    </a:lnTo>
                    <a:lnTo>
                      <a:pt x="3984" y="3235"/>
                    </a:lnTo>
                    <a:lnTo>
                      <a:pt x="3983" y="3197"/>
                    </a:lnTo>
                    <a:lnTo>
                      <a:pt x="3981" y="3160"/>
                    </a:lnTo>
                    <a:lnTo>
                      <a:pt x="3978" y="3123"/>
                    </a:lnTo>
                    <a:lnTo>
                      <a:pt x="3973" y="3088"/>
                    </a:lnTo>
                    <a:lnTo>
                      <a:pt x="3968" y="3051"/>
                    </a:lnTo>
                    <a:lnTo>
                      <a:pt x="3962" y="3015"/>
                    </a:lnTo>
                    <a:lnTo>
                      <a:pt x="3956" y="2980"/>
                    </a:lnTo>
                    <a:lnTo>
                      <a:pt x="3947" y="2944"/>
                    </a:lnTo>
                    <a:lnTo>
                      <a:pt x="3940" y="2910"/>
                    </a:lnTo>
                    <a:lnTo>
                      <a:pt x="3930" y="2875"/>
                    </a:lnTo>
                    <a:lnTo>
                      <a:pt x="3920" y="2841"/>
                    </a:lnTo>
                    <a:lnTo>
                      <a:pt x="3909" y="2807"/>
                    </a:lnTo>
                    <a:lnTo>
                      <a:pt x="3897" y="2774"/>
                    </a:lnTo>
                    <a:lnTo>
                      <a:pt x="3885" y="2741"/>
                    </a:lnTo>
                    <a:lnTo>
                      <a:pt x="3871" y="2708"/>
                    </a:lnTo>
                    <a:lnTo>
                      <a:pt x="3857" y="2676"/>
                    </a:lnTo>
                    <a:lnTo>
                      <a:pt x="3842" y="2644"/>
                    </a:lnTo>
                    <a:lnTo>
                      <a:pt x="3826" y="2612"/>
                    </a:lnTo>
                    <a:lnTo>
                      <a:pt x="3810" y="2581"/>
                    </a:lnTo>
                    <a:lnTo>
                      <a:pt x="3793" y="2551"/>
                    </a:lnTo>
                    <a:lnTo>
                      <a:pt x="3776" y="2520"/>
                    </a:lnTo>
                    <a:lnTo>
                      <a:pt x="3757" y="2491"/>
                    </a:lnTo>
                    <a:lnTo>
                      <a:pt x="3738" y="2461"/>
                    </a:lnTo>
                    <a:lnTo>
                      <a:pt x="3718" y="2433"/>
                    </a:lnTo>
                    <a:lnTo>
                      <a:pt x="3697" y="2405"/>
                    </a:lnTo>
                    <a:lnTo>
                      <a:pt x="3677" y="2378"/>
                    </a:lnTo>
                    <a:lnTo>
                      <a:pt x="3654" y="2350"/>
                    </a:lnTo>
                    <a:lnTo>
                      <a:pt x="3632" y="2324"/>
                    </a:lnTo>
                    <a:lnTo>
                      <a:pt x="3609" y="2298"/>
                    </a:lnTo>
                    <a:lnTo>
                      <a:pt x="3585" y="2272"/>
                    </a:lnTo>
                    <a:lnTo>
                      <a:pt x="3561" y="2248"/>
                    </a:lnTo>
                    <a:lnTo>
                      <a:pt x="3536" y="2223"/>
                    </a:lnTo>
                    <a:lnTo>
                      <a:pt x="3511" y="2199"/>
                    </a:lnTo>
                    <a:lnTo>
                      <a:pt x="3484" y="2177"/>
                    </a:lnTo>
                    <a:lnTo>
                      <a:pt x="3458" y="2153"/>
                    </a:lnTo>
                    <a:lnTo>
                      <a:pt x="3431" y="2131"/>
                    </a:lnTo>
                    <a:lnTo>
                      <a:pt x="3403" y="2111"/>
                    </a:lnTo>
                    <a:lnTo>
                      <a:pt x="3375" y="2090"/>
                    </a:lnTo>
                    <a:lnTo>
                      <a:pt x="3347" y="2070"/>
                    </a:lnTo>
                    <a:lnTo>
                      <a:pt x="3317" y="2052"/>
                    </a:lnTo>
                    <a:lnTo>
                      <a:pt x="3288" y="2033"/>
                    </a:lnTo>
                    <a:lnTo>
                      <a:pt x="3257" y="2015"/>
                    </a:lnTo>
                    <a:lnTo>
                      <a:pt x="3227" y="1998"/>
                    </a:lnTo>
                    <a:lnTo>
                      <a:pt x="3196" y="1982"/>
                    </a:lnTo>
                    <a:lnTo>
                      <a:pt x="3164" y="1966"/>
                    </a:lnTo>
                    <a:lnTo>
                      <a:pt x="3132" y="1951"/>
                    </a:lnTo>
                    <a:lnTo>
                      <a:pt x="3100" y="1937"/>
                    </a:lnTo>
                    <a:lnTo>
                      <a:pt x="3067" y="1923"/>
                    </a:lnTo>
                    <a:lnTo>
                      <a:pt x="3034" y="1911"/>
                    </a:lnTo>
                    <a:lnTo>
                      <a:pt x="3001" y="1900"/>
                    </a:lnTo>
                    <a:lnTo>
                      <a:pt x="2968" y="1889"/>
                    </a:lnTo>
                    <a:lnTo>
                      <a:pt x="2934" y="1878"/>
                    </a:lnTo>
                    <a:lnTo>
                      <a:pt x="2899" y="1869"/>
                    </a:lnTo>
                    <a:lnTo>
                      <a:pt x="2864" y="1861"/>
                    </a:lnTo>
                    <a:lnTo>
                      <a:pt x="2828" y="1853"/>
                    </a:lnTo>
                    <a:lnTo>
                      <a:pt x="2793" y="1846"/>
                    </a:lnTo>
                    <a:lnTo>
                      <a:pt x="2757" y="1840"/>
                    </a:lnTo>
                    <a:lnTo>
                      <a:pt x="2722" y="1835"/>
                    </a:lnTo>
                    <a:lnTo>
                      <a:pt x="2685" y="1831"/>
                    </a:lnTo>
                    <a:lnTo>
                      <a:pt x="2648" y="1827"/>
                    </a:lnTo>
                    <a:lnTo>
                      <a:pt x="2611" y="1825"/>
                    </a:lnTo>
                    <a:lnTo>
                      <a:pt x="2575" y="1824"/>
                    </a:lnTo>
                    <a:lnTo>
                      <a:pt x="2537" y="1824"/>
                    </a:lnTo>
                    <a:close/>
                    <a:moveTo>
                      <a:pt x="4448" y="1028"/>
                    </a:moveTo>
                    <a:lnTo>
                      <a:pt x="4448" y="1028"/>
                    </a:lnTo>
                    <a:lnTo>
                      <a:pt x="4414" y="1029"/>
                    </a:lnTo>
                    <a:lnTo>
                      <a:pt x="4383" y="1032"/>
                    </a:lnTo>
                    <a:lnTo>
                      <a:pt x="4352" y="1036"/>
                    </a:lnTo>
                    <a:lnTo>
                      <a:pt x="4321" y="1042"/>
                    </a:lnTo>
                    <a:lnTo>
                      <a:pt x="4291" y="1048"/>
                    </a:lnTo>
                    <a:lnTo>
                      <a:pt x="4261" y="1056"/>
                    </a:lnTo>
                    <a:lnTo>
                      <a:pt x="4232" y="1066"/>
                    </a:lnTo>
                    <a:lnTo>
                      <a:pt x="4204" y="1078"/>
                    </a:lnTo>
                    <a:lnTo>
                      <a:pt x="4175" y="1091"/>
                    </a:lnTo>
                    <a:lnTo>
                      <a:pt x="4148" y="1104"/>
                    </a:lnTo>
                    <a:lnTo>
                      <a:pt x="4123" y="1119"/>
                    </a:lnTo>
                    <a:lnTo>
                      <a:pt x="4097" y="1136"/>
                    </a:lnTo>
                    <a:lnTo>
                      <a:pt x="4072" y="1153"/>
                    </a:lnTo>
                    <a:lnTo>
                      <a:pt x="4049" y="1172"/>
                    </a:lnTo>
                    <a:lnTo>
                      <a:pt x="4026" y="1191"/>
                    </a:lnTo>
                    <a:lnTo>
                      <a:pt x="4004" y="1212"/>
                    </a:lnTo>
                    <a:lnTo>
                      <a:pt x="3983" y="1234"/>
                    </a:lnTo>
                    <a:lnTo>
                      <a:pt x="3963" y="1256"/>
                    </a:lnTo>
                    <a:lnTo>
                      <a:pt x="3945" y="1281"/>
                    </a:lnTo>
                    <a:lnTo>
                      <a:pt x="3928" y="1305"/>
                    </a:lnTo>
                    <a:lnTo>
                      <a:pt x="3912" y="1330"/>
                    </a:lnTo>
                    <a:lnTo>
                      <a:pt x="3896" y="1357"/>
                    </a:lnTo>
                    <a:lnTo>
                      <a:pt x="3882" y="1384"/>
                    </a:lnTo>
                    <a:lnTo>
                      <a:pt x="3870" y="1411"/>
                    </a:lnTo>
                    <a:lnTo>
                      <a:pt x="3859" y="1440"/>
                    </a:lnTo>
                    <a:lnTo>
                      <a:pt x="3849" y="1468"/>
                    </a:lnTo>
                    <a:lnTo>
                      <a:pt x="3841" y="1499"/>
                    </a:lnTo>
                    <a:lnTo>
                      <a:pt x="3833" y="1528"/>
                    </a:lnTo>
                    <a:lnTo>
                      <a:pt x="3829" y="1560"/>
                    </a:lnTo>
                    <a:lnTo>
                      <a:pt x="3824" y="1591"/>
                    </a:lnTo>
                    <a:lnTo>
                      <a:pt x="3821" y="1623"/>
                    </a:lnTo>
                    <a:lnTo>
                      <a:pt x="3821" y="1655"/>
                    </a:lnTo>
                    <a:lnTo>
                      <a:pt x="3821" y="1688"/>
                    </a:lnTo>
                    <a:lnTo>
                      <a:pt x="3824" y="1720"/>
                    </a:lnTo>
                    <a:lnTo>
                      <a:pt x="3829" y="1750"/>
                    </a:lnTo>
                    <a:lnTo>
                      <a:pt x="3833" y="1782"/>
                    </a:lnTo>
                    <a:lnTo>
                      <a:pt x="3841" y="1811"/>
                    </a:lnTo>
                    <a:lnTo>
                      <a:pt x="3849" y="1842"/>
                    </a:lnTo>
                    <a:lnTo>
                      <a:pt x="3859" y="1870"/>
                    </a:lnTo>
                    <a:lnTo>
                      <a:pt x="3870" y="1900"/>
                    </a:lnTo>
                    <a:lnTo>
                      <a:pt x="3882" y="1927"/>
                    </a:lnTo>
                    <a:lnTo>
                      <a:pt x="3896" y="1954"/>
                    </a:lnTo>
                    <a:lnTo>
                      <a:pt x="3912" y="1981"/>
                    </a:lnTo>
                    <a:lnTo>
                      <a:pt x="3928" y="2005"/>
                    </a:lnTo>
                    <a:lnTo>
                      <a:pt x="3945" y="2030"/>
                    </a:lnTo>
                    <a:lnTo>
                      <a:pt x="3963" y="2054"/>
                    </a:lnTo>
                    <a:lnTo>
                      <a:pt x="3983" y="2076"/>
                    </a:lnTo>
                    <a:lnTo>
                      <a:pt x="4004" y="2098"/>
                    </a:lnTo>
                    <a:lnTo>
                      <a:pt x="4026" y="2119"/>
                    </a:lnTo>
                    <a:lnTo>
                      <a:pt x="4049" y="2139"/>
                    </a:lnTo>
                    <a:lnTo>
                      <a:pt x="4072" y="2157"/>
                    </a:lnTo>
                    <a:lnTo>
                      <a:pt x="4097" y="2174"/>
                    </a:lnTo>
                    <a:lnTo>
                      <a:pt x="4123" y="2191"/>
                    </a:lnTo>
                    <a:lnTo>
                      <a:pt x="4148" y="2206"/>
                    </a:lnTo>
                    <a:lnTo>
                      <a:pt x="4175" y="2220"/>
                    </a:lnTo>
                    <a:lnTo>
                      <a:pt x="4204" y="2233"/>
                    </a:lnTo>
                    <a:lnTo>
                      <a:pt x="4232" y="2244"/>
                    </a:lnTo>
                    <a:lnTo>
                      <a:pt x="4261" y="2254"/>
                    </a:lnTo>
                    <a:lnTo>
                      <a:pt x="4291" y="2263"/>
                    </a:lnTo>
                    <a:lnTo>
                      <a:pt x="4321" y="2269"/>
                    </a:lnTo>
                    <a:lnTo>
                      <a:pt x="4352" y="2275"/>
                    </a:lnTo>
                    <a:lnTo>
                      <a:pt x="4383" y="2279"/>
                    </a:lnTo>
                    <a:lnTo>
                      <a:pt x="4414" y="2281"/>
                    </a:lnTo>
                    <a:lnTo>
                      <a:pt x="4448" y="2282"/>
                    </a:lnTo>
                    <a:lnTo>
                      <a:pt x="4479" y="2281"/>
                    </a:lnTo>
                    <a:lnTo>
                      <a:pt x="4511" y="2279"/>
                    </a:lnTo>
                    <a:lnTo>
                      <a:pt x="4542" y="2275"/>
                    </a:lnTo>
                    <a:lnTo>
                      <a:pt x="4574" y="2269"/>
                    </a:lnTo>
                    <a:lnTo>
                      <a:pt x="4603" y="2263"/>
                    </a:lnTo>
                    <a:lnTo>
                      <a:pt x="4634" y="2254"/>
                    </a:lnTo>
                    <a:lnTo>
                      <a:pt x="4662" y="2244"/>
                    </a:lnTo>
                    <a:lnTo>
                      <a:pt x="4691" y="2233"/>
                    </a:lnTo>
                    <a:lnTo>
                      <a:pt x="4718" y="2220"/>
                    </a:lnTo>
                    <a:lnTo>
                      <a:pt x="4745" y="2206"/>
                    </a:lnTo>
                    <a:lnTo>
                      <a:pt x="4772" y="2191"/>
                    </a:lnTo>
                    <a:lnTo>
                      <a:pt x="4797" y="2174"/>
                    </a:lnTo>
                    <a:lnTo>
                      <a:pt x="4821" y="2157"/>
                    </a:lnTo>
                    <a:lnTo>
                      <a:pt x="4846" y="2139"/>
                    </a:lnTo>
                    <a:lnTo>
                      <a:pt x="4868" y="2119"/>
                    </a:lnTo>
                    <a:lnTo>
                      <a:pt x="4890" y="2098"/>
                    </a:lnTo>
                    <a:lnTo>
                      <a:pt x="4911" y="2076"/>
                    </a:lnTo>
                    <a:lnTo>
                      <a:pt x="4930" y="2054"/>
                    </a:lnTo>
                    <a:lnTo>
                      <a:pt x="4949" y="2030"/>
                    </a:lnTo>
                    <a:lnTo>
                      <a:pt x="4966" y="2005"/>
                    </a:lnTo>
                    <a:lnTo>
                      <a:pt x="4983" y="1981"/>
                    </a:lnTo>
                    <a:lnTo>
                      <a:pt x="4998" y="1954"/>
                    </a:lnTo>
                    <a:lnTo>
                      <a:pt x="5011" y="1927"/>
                    </a:lnTo>
                    <a:lnTo>
                      <a:pt x="5025" y="1900"/>
                    </a:lnTo>
                    <a:lnTo>
                      <a:pt x="5036" y="1870"/>
                    </a:lnTo>
                    <a:lnTo>
                      <a:pt x="5046" y="1842"/>
                    </a:lnTo>
                    <a:lnTo>
                      <a:pt x="5054" y="1811"/>
                    </a:lnTo>
                    <a:lnTo>
                      <a:pt x="5060" y="1782"/>
                    </a:lnTo>
                    <a:lnTo>
                      <a:pt x="5067" y="1750"/>
                    </a:lnTo>
                    <a:lnTo>
                      <a:pt x="5070" y="1720"/>
                    </a:lnTo>
                    <a:lnTo>
                      <a:pt x="5073" y="1688"/>
                    </a:lnTo>
                    <a:lnTo>
                      <a:pt x="5074" y="1655"/>
                    </a:lnTo>
                    <a:lnTo>
                      <a:pt x="5073" y="1623"/>
                    </a:lnTo>
                    <a:lnTo>
                      <a:pt x="5070" y="1591"/>
                    </a:lnTo>
                    <a:lnTo>
                      <a:pt x="5067" y="1560"/>
                    </a:lnTo>
                    <a:lnTo>
                      <a:pt x="5060" y="1528"/>
                    </a:lnTo>
                    <a:lnTo>
                      <a:pt x="5054" y="1499"/>
                    </a:lnTo>
                    <a:lnTo>
                      <a:pt x="5046" y="1468"/>
                    </a:lnTo>
                    <a:lnTo>
                      <a:pt x="5036" y="1440"/>
                    </a:lnTo>
                    <a:lnTo>
                      <a:pt x="5025" y="1411"/>
                    </a:lnTo>
                    <a:lnTo>
                      <a:pt x="5011" y="1384"/>
                    </a:lnTo>
                    <a:lnTo>
                      <a:pt x="4998" y="1357"/>
                    </a:lnTo>
                    <a:lnTo>
                      <a:pt x="4983" y="1330"/>
                    </a:lnTo>
                    <a:lnTo>
                      <a:pt x="4966" y="1305"/>
                    </a:lnTo>
                    <a:lnTo>
                      <a:pt x="4949" y="1281"/>
                    </a:lnTo>
                    <a:lnTo>
                      <a:pt x="4930" y="1256"/>
                    </a:lnTo>
                    <a:lnTo>
                      <a:pt x="4911" y="1234"/>
                    </a:lnTo>
                    <a:lnTo>
                      <a:pt x="4890" y="1212"/>
                    </a:lnTo>
                    <a:lnTo>
                      <a:pt x="4868" y="1191"/>
                    </a:lnTo>
                    <a:lnTo>
                      <a:pt x="4846" y="1172"/>
                    </a:lnTo>
                    <a:lnTo>
                      <a:pt x="4821" y="1153"/>
                    </a:lnTo>
                    <a:lnTo>
                      <a:pt x="4797" y="1136"/>
                    </a:lnTo>
                    <a:lnTo>
                      <a:pt x="4772" y="1119"/>
                    </a:lnTo>
                    <a:lnTo>
                      <a:pt x="4745" y="1104"/>
                    </a:lnTo>
                    <a:lnTo>
                      <a:pt x="4718" y="1091"/>
                    </a:lnTo>
                    <a:lnTo>
                      <a:pt x="4691" y="1078"/>
                    </a:lnTo>
                    <a:lnTo>
                      <a:pt x="4662" y="1066"/>
                    </a:lnTo>
                    <a:lnTo>
                      <a:pt x="4634" y="1056"/>
                    </a:lnTo>
                    <a:lnTo>
                      <a:pt x="4603" y="1048"/>
                    </a:lnTo>
                    <a:lnTo>
                      <a:pt x="4574" y="1042"/>
                    </a:lnTo>
                    <a:lnTo>
                      <a:pt x="4542" y="1036"/>
                    </a:lnTo>
                    <a:lnTo>
                      <a:pt x="4511" y="1032"/>
                    </a:lnTo>
                    <a:lnTo>
                      <a:pt x="4479" y="1029"/>
                    </a:lnTo>
                    <a:lnTo>
                      <a:pt x="4448" y="10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t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1" name="图片 20" descr="g146"/>
            <p:cNvPicPr>
              <a:picLocks noChangeAspect="1"/>
            </p:cNvPicPr>
            <p:nvPr/>
          </p:nvPicPr>
          <p:blipFill>
            <a:blip r:embed="rId5"/>
            <a:srcRect l="49826" t="-152" r="-8" b="52218"/>
            <a:stretch>
              <a:fillRect/>
            </a:stretch>
          </p:blipFill>
          <p:spPr>
            <a:xfrm>
              <a:off x="5952" y="298"/>
              <a:ext cx="2928" cy="3118"/>
            </a:xfrm>
            <a:prstGeom prst="rect">
              <a:avLst/>
            </a:prstGeom>
          </p:spPr>
        </p:pic>
        <p:pic>
          <p:nvPicPr>
            <p:cNvPr id="22" name="图片 21" descr="g146"/>
            <p:cNvPicPr>
              <a:picLocks noChangeAspect="1"/>
            </p:cNvPicPr>
            <p:nvPr/>
          </p:nvPicPr>
          <p:blipFill>
            <a:blip r:embed="rId5"/>
            <a:srcRect t="768" r="54649" b="50529"/>
            <a:stretch>
              <a:fillRect/>
            </a:stretch>
          </p:blipFill>
          <p:spPr>
            <a:xfrm>
              <a:off x="2808" y="1817"/>
              <a:ext cx="2359" cy="2824"/>
            </a:xfrm>
            <a:prstGeom prst="rect">
              <a:avLst/>
            </a:prstGeom>
          </p:spPr>
        </p:pic>
        <p:pic>
          <p:nvPicPr>
            <p:cNvPr id="23" name="图片 22" descr="g146"/>
            <p:cNvPicPr>
              <a:picLocks noChangeAspect="1"/>
            </p:cNvPicPr>
            <p:nvPr/>
          </p:nvPicPr>
          <p:blipFill>
            <a:blip r:embed="rId5"/>
            <a:srcRect t="51120" r="50521" b="10051"/>
            <a:stretch>
              <a:fillRect/>
            </a:stretch>
          </p:blipFill>
          <p:spPr>
            <a:xfrm>
              <a:off x="12318" y="1"/>
              <a:ext cx="2526" cy="2211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024" y="5687"/>
              <a:ext cx="5655" cy="1761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  <a:p>
              <a:r>
                <a:rPr lang="zh-CN" altLang="en-US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  <a:r>
                <a:rPr lang="zh-CN" altLang="en-US" sz="1600"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添加文字添加文字添加文字添加文字添加文字添加文字添加文字</a:t>
              </a:r>
              <a:endParaRPr lang="zh-CN" altLang="en-US" sz="160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52" y="4402"/>
              <a:ext cx="5655" cy="1761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FFC000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  <a:p>
              <a:r>
                <a:rPr lang="zh-CN" altLang="en-US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  <a:r>
                <a:rPr lang="zh-CN" altLang="en-US" sz="1600"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添加文字添加文字添加文字添加文字添加文字添加文字添加文字</a:t>
              </a:r>
              <a:endParaRPr lang="zh-CN" altLang="en-US" sz="160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666" y="3155"/>
              <a:ext cx="5655" cy="1761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6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  <a:p>
              <a:r>
                <a:rPr lang="zh-CN" altLang="en-US" sz="1600">
                  <a:solidFill>
                    <a:schemeClr val="tx1"/>
                  </a:solidFill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</a:t>
              </a:r>
              <a:r>
                <a:rPr lang="zh-CN" altLang="en-US" sz="1600">
                  <a:latin typeface="字体管家棉花糖" panose="00020600040101010101" charset="-122"/>
                  <a:ea typeface="字体管家棉花糖" panose="00020600040101010101" charset="-122"/>
                  <a:sym typeface="+mn-ea"/>
                </a:rPr>
                <a:t>添加文字添加文字添加文字添加文字添加文字添加文字添加文字</a:t>
              </a:r>
              <a:endParaRPr lang="zh-CN" altLang="en-US" sz="1600">
                <a:solidFill>
                  <a:schemeClr val="tx1"/>
                </a:solidFill>
                <a:latin typeface="字体管家棉花糖" panose="00020600040101010101" charset="-122"/>
                <a:ea typeface="字体管家棉花糖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541_6*i*2"/>
  <p:tag name="KSO_WM_TEMPLATE_CATEGORY" val="diagram"/>
  <p:tag name="KSO_WM_TEMPLATE_INDEX" val="160541"/>
  <p:tag name="KSO_WM_TAG_VERSION" val="1.0"/>
  <p:tag name="KSO_WM_UNIT_INDEX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i"/>
  <p:tag name="KSO_WM_UNIT_INDEX" val="1_5"/>
  <p:tag name="KSO_WM_UNIT_ID" val="261*l_i*1_5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h_a"/>
  <p:tag name="KSO_WM_UNIT_INDEX" val="1_2_1"/>
  <p:tag name="KSO_WM_UNIT_ID" val="261*l_h_a*1_2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i"/>
  <p:tag name="KSO_WM_UNIT_INDEX" val="1_4"/>
  <p:tag name="KSO_WM_UNIT_ID" val="261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i"/>
  <p:tag name="KSO_WM_UNIT_INDEX" val="1_3"/>
  <p:tag name="KSO_WM_UNIT_ID" val="261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h_a"/>
  <p:tag name="KSO_WM_UNIT_INDEX" val="1_3_1"/>
  <p:tag name="KSO_WM_UNIT_ID" val="261*l_h_a*1_3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i"/>
  <p:tag name="KSO_WM_UNIT_INDEX" val="1_2"/>
  <p:tag name="KSO_WM_UNIT_ID" val="261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h_a"/>
  <p:tag name="KSO_WM_UNIT_INDEX" val="1_5_1"/>
  <p:tag name="KSO_WM_UNIT_ID" val="261*l_h_a*1_5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1_1"/>
  <p:tag name="KSO_WM_UNIT_ID" val="diagram689_3*m_h_a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541_6*i*9"/>
  <p:tag name="KSO_WM_TEMPLATE_CATEGORY" val="diagram"/>
  <p:tag name="KSO_WM_TEMPLATE_INDEX" val="160541"/>
  <p:tag name="KSO_WM_TAG_VERSION" val="1.0"/>
  <p:tag name="KSO_WM_UNIT_INDEX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2_1"/>
  <p:tag name="KSO_WM_UNIT_ID" val="diagram689_3*m_h_a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17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3_1"/>
  <p:tag name="KSO_WM_UNIT_ID" val="diagram689_3*m_h_a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4_1"/>
  <p:tag name="KSO_WM_UNIT_ID" val="diagram689_3*m_h_a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8"/>
  <p:tag name="KSO_WM_UNIT_ID" val="256*d*8"/>
  <p:tag name="KSO_WM_UNIT_CLEAR" val="0"/>
  <p:tag name="KSO_WM_UNIT_LAYERLEVEL" val="1"/>
  <p:tag name="KSO_WM_UNIT_VALUE" val="580*615"/>
  <p:tag name="KSO_WM_UNIT_HIGHLIGHT" val="0"/>
  <p:tag name="KSO_WM_UNIT_COMPATIBLE" val="0"/>
  <p:tag name="KSO_WM_BEAUTIFY_FLAG" val="#wm#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541_6*i*16"/>
  <p:tag name="KSO_WM_TEMPLATE_CATEGORY" val="diagram"/>
  <p:tag name="KSO_WM_TEMPLATE_INDEX" val="160541"/>
  <p:tag name="KSO_WM_TAG_VERSION" val="1.0"/>
  <p:tag name="KSO_WM_UNIT_INDEX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a"/>
  <p:tag name="KSO_WM_UNIT_INDEX" val="1"/>
  <p:tag name="KSO_WM_UNIT_ID" val="256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TAG_VERSION" val="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4"/>
  <p:tag name="KSO_WM_UNIT_ID" val="256*d*4"/>
  <p:tag name="KSO_WM_UNIT_CLEAR" val="0"/>
  <p:tag name="KSO_WM_UNIT_LAYERLEVEL" val="1"/>
  <p:tag name="KSO_WM_UNIT_VALUE" val="565*615"/>
  <p:tag name="KSO_WM_UNIT_HIGHLIGHT" val="0"/>
  <p:tag name="KSO_WM_UNIT_COMPATIBLE" val="0"/>
  <p:tag name="KSO_WM_BEAUTIFY_FLAG" val="#wm#"/>
  <p:tag name="KSO_WM_TAG_VERSION" val="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7"/>
  <p:tag name="KSO_WM_UNIT_ID" val="256*d*7"/>
  <p:tag name="KSO_WM_UNIT_CLEAR" val="0"/>
  <p:tag name="KSO_WM_UNIT_LAYERLEVEL" val="1"/>
  <p:tag name="KSO_WM_UNIT_VALUE" val="366*415"/>
  <p:tag name="KSO_WM_UNIT_HIGHLIGHT" val="0"/>
  <p:tag name="KSO_WM_UNIT_COMPATIBLE" val="0"/>
  <p:tag name="KSO_WM_BEAUTIFY_FLAG" val="#wm#"/>
  <p:tag name="KSO_WM_TAG_VERSION" val="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1"/>
  <p:tag name="KSO_WM_UNIT_ID" val="256*d*1"/>
  <p:tag name="KSO_WM_UNIT_CLEAR" val="0"/>
  <p:tag name="KSO_WM_UNIT_LAYERLEVEL" val="1"/>
  <p:tag name="KSO_WM_UNIT_VALUE" val="366*415"/>
  <p:tag name="KSO_WM_UNIT_HIGHLIGHT" val="0"/>
  <p:tag name="KSO_WM_UNIT_COMPATIBLE" val="0"/>
  <p:tag name="KSO_WM_BEAUTIFY_FLAG" val="#wm#"/>
  <p:tag name="KSO_WM_TAG_VERSION" val="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2"/>
  <p:tag name="KSO_WM_UNIT_ID" val="256*d*2"/>
  <p:tag name="KSO_WM_UNIT_CLEAR" val="0"/>
  <p:tag name="KSO_WM_UNIT_LAYERLEVEL" val="1"/>
  <p:tag name="KSO_WM_UNIT_VALUE" val="564*646"/>
  <p:tag name="KSO_WM_UNIT_HIGHLIGHT" val="0"/>
  <p:tag name="KSO_WM_UNIT_COMPATIBLE" val="0"/>
  <p:tag name="KSO_WM_BEAUTIFY_FLAG" val="#wm#"/>
  <p:tag name="KSO_WM_TAG_VERSION" val="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6"/>
  <p:tag name="KSO_WM_UNIT_ID" val="256*d*6"/>
  <p:tag name="KSO_WM_UNIT_CLEAR" val="0"/>
  <p:tag name="KSO_WM_UNIT_LAYERLEVEL" val="1"/>
  <p:tag name="KSO_WM_UNIT_VALUE" val="564*646"/>
  <p:tag name="KSO_WM_UNIT_HIGHLIGHT" val="0"/>
  <p:tag name="KSO_WM_UNIT_COMPATIBLE" val="0"/>
  <p:tag name="KSO_WM_BEAUTIFY_FLAG" val="#wm#"/>
  <p:tag name="KSO_WM_TAG_VERSION" val="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5"/>
  <p:tag name="KSO_WM_UNIT_ID" val="256*d*5"/>
  <p:tag name="KSO_WM_UNIT_CLEAR" val="0"/>
  <p:tag name="KSO_WM_UNIT_LAYERLEVEL" val="1"/>
  <p:tag name="KSO_WM_UNIT_VALUE" val="366*415"/>
  <p:tag name="KSO_WM_UNIT_HIGHLIGHT" val="0"/>
  <p:tag name="KSO_WM_UNIT_COMPATIBLE" val="0"/>
  <p:tag name="KSO_WM_BEAUTIFY_FLAG" val="#wm#"/>
  <p:tag name="KSO_WM_TAG_VERSION" val="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55"/>
  <p:tag name="KSO_WM_UNIT_TYPE" val="d"/>
  <p:tag name="KSO_WM_UNIT_INDEX" val="3"/>
  <p:tag name="KSO_WM_UNIT_ID" val="256*d*3"/>
  <p:tag name="KSO_WM_UNIT_CLEAR" val="0"/>
  <p:tag name="KSO_WM_UNIT_LAYERLEVEL" val="1"/>
  <p:tag name="KSO_WM_UNIT_VALUE" val="366*415"/>
  <p:tag name="KSO_WM_UNIT_HIGHLIGHT" val="0"/>
  <p:tag name="KSO_WM_UNIT_COMPATIBLE" val="0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541_6*i*23"/>
  <p:tag name="KSO_WM_TEMPLATE_CATEGORY" val="diagram"/>
  <p:tag name="KSO_WM_TEMPLATE_INDEX" val="160541"/>
  <p:tag name="KSO_WM_TAG_VERSION" val="1.0"/>
  <p:tag name="KSO_WM_UNIT_INDEX" val="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541_6*i*30"/>
  <p:tag name="KSO_WM_TEMPLATE_CATEGORY" val="diagram"/>
  <p:tag name="KSO_WM_TEMPLATE_INDEX" val="160541"/>
  <p:tag name="KSO_WM_TAG_VERSION" val="1.0"/>
  <p:tag name="KSO_WM_UNIT_INDEX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diagram160541_6*i*37"/>
  <p:tag name="KSO_WM_TEMPLATE_CATEGORY" val="diagram"/>
  <p:tag name="KSO_WM_TEMPLATE_INDEX" val="160541"/>
  <p:tag name="KSO_WM_TAG_VERSION" val="1.0"/>
  <p:tag name="KSO_WM_UNIT_INDEX" val="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h_a"/>
  <p:tag name="KSO_WM_UNIT_INDEX" val="1_6_1"/>
  <p:tag name="KSO_WM_UNIT_ID" val="261*l_h_a*1_6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i"/>
  <p:tag name="KSO_WM_UNIT_INDEX" val="1_6"/>
  <p:tag name="KSO_WM_UNIT_ID" val="261*l_i*1_6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1"/>
  <p:tag name="KSO_WM_UNIT_TYPE" val="l_h_a"/>
  <p:tag name="KSO_WM_UNIT_INDEX" val="1_4_1"/>
  <p:tag name="KSO_WM_UNIT_ID" val="261*l_h_a*1_4_1"/>
  <p:tag name="KSO_WM_UNIT_CLEAR" val="1"/>
  <p:tag name="KSO_WM_UNIT_LAYERLEVEL" val="1_1_1"/>
  <p:tag name="KSO_WM_UNIT_VALUE" val="6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1550</Words>
  <PresentationFormat>宽屏</PresentationFormat>
  <Paragraphs>293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微软雅黑</vt:lpstr>
      <vt:lpstr>Open Sans</vt:lpstr>
      <vt:lpstr>字体管家天蝎座</vt:lpstr>
      <vt:lpstr>锐字工房洪荒之光中黑简1.0</vt:lpstr>
      <vt:lpstr>Impact</vt:lpstr>
      <vt:lpstr>Lato Light</vt:lpstr>
      <vt:lpstr>宋体</vt:lpstr>
      <vt:lpstr>方正兰亭纤黑简体</vt:lpstr>
      <vt:lpstr>Roboto Medium</vt:lpstr>
      <vt:lpstr>Calibri</vt:lpstr>
      <vt:lpstr>FontAwesome</vt:lpstr>
      <vt:lpstr>造字工房悦黑演示版纤细体</vt:lpstr>
      <vt:lpstr>Open Sans Light</vt:lpstr>
      <vt:lpstr>字体管家棉花糖</vt:lpstr>
      <vt:lpstr>Lato</vt:lpstr>
      <vt:lpstr>Broadway</vt:lpstr>
      <vt:lpstr>Calibri Light</vt:lpstr>
      <vt:lpstr>Gill Sans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2015-05-05T08:02:00Z</dcterms:created>
  <dcterms:modified xsi:type="dcterms:W3CDTF">2017-07-25T08:28:58Z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