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77" r:id="rId2"/>
    <p:sldId id="258" r:id="rId3"/>
    <p:sldId id="259" r:id="rId4"/>
    <p:sldId id="269" r:id="rId5"/>
    <p:sldId id="272" r:id="rId6"/>
    <p:sldId id="270" r:id="rId7"/>
    <p:sldId id="271" r:id="rId8"/>
    <p:sldId id="274" r:id="rId9"/>
    <p:sldId id="275" r:id="rId10"/>
    <p:sldId id="267" r:id="rId11"/>
    <p:sldId id="289" r:id="rId12"/>
    <p:sldId id="263" r:id="rId13"/>
    <p:sldId id="264" r:id="rId14"/>
    <p:sldId id="265" r:id="rId15"/>
    <p:sldId id="278" r:id="rId16"/>
    <p:sldId id="279" r:id="rId17"/>
    <p:sldId id="294" r:id="rId18"/>
    <p:sldId id="291" r:id="rId19"/>
    <p:sldId id="295" r:id="rId20"/>
    <p:sldId id="293" r:id="rId21"/>
    <p:sldId id="296" r:id="rId22"/>
    <p:sldId id="299" r:id="rId23"/>
    <p:sldId id="302" r:id="rId24"/>
    <p:sldId id="303" r:id="rId25"/>
    <p:sldId id="290" r:id="rId26"/>
    <p:sldId id="300" r:id="rId27"/>
    <p:sldId id="284" r:id="rId28"/>
    <p:sldId id="276" r:id="rId29"/>
    <p:sldId id="286" r:id="rId30"/>
    <p:sldId id="287" r:id="rId31"/>
  </p:sldIdLst>
  <p:sldSz cx="12192000" cy="6858000"/>
  <p:notesSz cx="6858000" cy="9144000"/>
  <p:embeddedFontLst>
    <p:embeddedFont>
      <p:font typeface="HP001 4 hàng" pitchFamily="34" charset="0"/>
      <p:regular r:id="rId33"/>
      <p:bold r:id="rId34"/>
    </p:embeddedFont>
    <p:embeddedFont>
      <p:font typeface="HP001 5H" pitchFamily="34" charset="0"/>
      <p:bold r:id="rId35"/>
    </p:embeddedFont>
    <p:embeddedFont>
      <p:font typeface="HP-221" pitchFamily="34" charset="0"/>
      <p:regular r:id="rId36"/>
      <p:bold r:id="rId37"/>
    </p:embeddedFont>
    <p:embeddedFont>
      <p:font typeface="Calibri Light" pitchFamily="34" charset="0"/>
      <p:regular r:id="rId38"/>
      <p:italic r:id="rId39"/>
    </p:embeddedFont>
    <p:embeddedFont>
      <p:font typeface="UVN Van" pitchFamily="2" charset="0"/>
      <p:regular r:id="rId4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宋体" pitchFamily="2" charset="-122"/>
      <p:regular r:id="rId46"/>
    </p:embeddedFont>
    <p:embeddedFont>
      <p:font typeface="HP-222" pitchFamily="34" charset="0"/>
      <p:regular r:id="rId47"/>
      <p:bold r:id="rId48"/>
    </p:embeddedFont>
    <p:embeddedFont>
      <p:font typeface=".VnAvant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FF"/>
    <a:srgbClr val="CC0099"/>
    <a:srgbClr val="99FF33"/>
    <a:srgbClr val="6600CC"/>
    <a:srgbClr val="CC00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>
        <p:scale>
          <a:sx n="81" d="100"/>
          <a:sy n="81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0"/>
            <a:ext cx="13680440" cy="68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7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046" y="325343"/>
            <a:ext cx="70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2.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vÇn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oi</a:t>
            </a:r>
            <a:r>
              <a:rPr lang="en-US" dirty="0" smtClean="0">
                <a:latin typeface=".VnAvant" pitchFamily="34" charset="0"/>
              </a:rPr>
              <a:t>?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n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GhÐp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÷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víi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h×nh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óng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5" y="1072295"/>
            <a:ext cx="7267987" cy="50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" y="-2009"/>
            <a:ext cx="2243870" cy="175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5" y="2475390"/>
            <a:ext cx="1912179" cy="184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0" y="4520712"/>
            <a:ext cx="2611795" cy="199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04" y="104101"/>
            <a:ext cx="2095265" cy="137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9" y="2155580"/>
            <a:ext cx="2686050" cy="158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85" y="4155831"/>
            <a:ext cx="2290601" cy="177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143521"/>
            <a:ext cx="280181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rối</a:t>
            </a:r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nước</a:t>
            </a:r>
            <a:endParaRPr lang="en-US" sz="4400" b="1" dirty="0">
              <a:latin typeface="HP2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111495"/>
            <a:ext cx="28018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HP222"/>
              </a:rPr>
              <a:t>phơi</a:t>
            </a:r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thóc</a:t>
            </a:r>
            <a:endParaRPr lang="en-US" sz="4400" b="1" dirty="0">
              <a:latin typeface="HP2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354940"/>
            <a:ext cx="28018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222"/>
              </a:rPr>
              <a:t>  </a:t>
            </a:r>
            <a:r>
              <a:rPr lang="en-US" sz="4400" b="1" dirty="0" err="1" smtClean="0">
                <a:latin typeface="HP222"/>
              </a:rPr>
              <a:t>đồ</a:t>
            </a:r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chơi</a:t>
            </a:r>
            <a:endParaRPr lang="en-US" sz="4400" b="1" dirty="0">
              <a:latin typeface="HP2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9" y="2307980"/>
            <a:ext cx="28018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222"/>
              </a:rPr>
              <a:t>  </a:t>
            </a:r>
            <a:r>
              <a:rPr lang="en-US" sz="4400" b="1" dirty="0" err="1" smtClean="0">
                <a:latin typeface="HP222"/>
              </a:rPr>
              <a:t>cái</a:t>
            </a:r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chổi</a:t>
            </a:r>
            <a:endParaRPr lang="en-US" sz="4400" b="1" dirty="0">
              <a:latin typeface="HP2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346450"/>
            <a:ext cx="28018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222"/>
              </a:rPr>
              <a:t>  </a:t>
            </a:r>
            <a:r>
              <a:rPr lang="en-US" sz="4400" b="1" dirty="0" err="1" smtClean="0">
                <a:latin typeface="HP222"/>
              </a:rPr>
              <a:t>đĩa</a:t>
            </a:r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xôi</a:t>
            </a:r>
            <a:endParaRPr lang="en-US" sz="4400" b="1" dirty="0">
              <a:latin typeface="HP2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337960"/>
            <a:ext cx="28018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222"/>
              </a:rPr>
              <a:t>  </a:t>
            </a:r>
            <a:r>
              <a:rPr lang="en-US" sz="4400" b="1" dirty="0" err="1" smtClean="0">
                <a:latin typeface="HP222"/>
              </a:rPr>
              <a:t>cái</a:t>
            </a:r>
            <a:r>
              <a:rPr lang="en-US" sz="4400" b="1" dirty="0" smtClean="0">
                <a:latin typeface="HP222"/>
              </a:rPr>
              <a:t> </a:t>
            </a:r>
            <a:r>
              <a:rPr lang="en-US" sz="4400" b="1" dirty="0" err="1" smtClean="0">
                <a:latin typeface="HP222"/>
              </a:rPr>
              <a:t>nồi</a:t>
            </a:r>
            <a:endParaRPr lang="en-US" sz="4400" b="1" dirty="0">
              <a:latin typeface="HP222"/>
            </a:endParaRPr>
          </a:p>
        </p:txBody>
      </p:sp>
    </p:spTree>
    <p:extLst>
      <p:ext uri="{BB962C8B-B14F-4D97-AF65-F5344CB8AC3E}">
        <p14:creationId xmlns:p14="http://schemas.microsoft.com/office/powerpoint/2010/main" val="10829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61 0.0206 C -0.12526 0.02917 -0.12877 0.03889 -0.1332 0.04421 C -0.13658 0.05648 -0.14296 0.06412 -0.14869 0.06806 C -0.15768 0.08125 -0.16979 0.08125 -0.17981 0.08426 C -0.18398 0.0882 -0.18867 0.09537 -0.19244 0.09884 C -0.19596 0.10232 -0.20312 0.10417 -0.20703 0.10579 C -0.21015 0.10834 -0.2125 0.1125 -0.21575 0.11505 C -0.22135 0.12454 -0.23033 0.12963 -0.23698 0.13195 C -0.24231 0.14051 -0.24843 0.14121 -0.25442 0.14607 C -0.25638 0.14746 -0.26028 0.1507 -0.26028 0.15116 C -0.2638 0.15648 -0.26692 0.15787 -0.27096 0.16042 C -0.27487 0.17014 -0.28099 0.17199 -0.28645 0.17454 C -0.28997 0.17616 -0.29713 0.1794 -0.29713 0.17963 C -0.31106 0.19213 -0.32825 0.19213 -0.3427 0.19352 C -0.34622 0.19537 -0.34987 0.19838 -0.35338 0.19838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9 0.05879 C 0.13451 0.0993 0.15573 0.14791 0.1823 0.17847 C 0.18581 0.19004 0.19089 0.2 0.19427 0.21203 C 0.19896 0.22939 0.20313 0.24953 0.20599 0.26828 C 0.20847 0.28518 0.20782 0.30509 0.21302 0.3206 C 0.21485 0.3331 0.2181 0.3456 0.22006 0.3581 C 0.22136 0.3655 0.22357 0.38032 0.22357 0.38055 C 0.22448 0.39328 0.22579 0.40694 0.22709 0.4199 C 0.22878 0.43518 0.23386 0.45023 0.23698 0.46504 C 0.23959 0.47916 0.23972 0.4993 0.24506 0.51157 C 0.25079 0.53888 0.25717 0.56504 0.26524 0.5905 C 0.26563 0.59467 0.26563 0.59907 0.26628 0.60324 C 0.2668 0.60532 0.26836 0.60694 0.26875 0.60879 C 0.27058 0.61643 0.27058 0.62546 0.27227 0.63356 C 0.27357 0.63865 0.27722 0.64814 0.27722 0.64838 C 0.27839 0.65856 0.27826 0.6618 0.28308 0.66898 C 0.28607 0.68425 0.29219 0.69907 0.30065 0.70833 C 0.30625 0.72083 0.30352 0.71597 0.30821 0.72361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 0.05695 C -0.12682 0.05996 -0.13502 0.06389 -0.14375 0.06898 C -0.14908 0.07222 -0.15468 0.07246 -0.16002 0.0757 C -0.17018 0.08172 -0.1802 0.08773 -0.18984 0.0963 C -0.19231 0.10278 -0.19492 0.10301 -0.19843 0.10834 C -0.20651 0.1206 -0.21432 0.12338 -0.22252 0.1338 C -0.22838 0.14121 -0.23489 0.14699 -0.24075 0.1544 C -0.24414 0.15857 -0.24544 0.16227 -0.24948 0.16459 C -0.25416 0.1713 -0.25755 0.1757 -0.26198 0.18357 C -0.2651 0.18912 -0.26276 0.18889 -0.26679 0.19375 C -0.27096 0.19861 -0.2763 0.20185 -0.28125 0.20394 C -0.29023 0.21204 -0.28632 0.20857 -0.2927 0.21435 C -0.29453 0.21597 -0.29843 0.2176 -0.29843 0.2176 C -0.3039 0.22385 -0.29921 0.21945 -0.30807 0.22269 C -0.3181 0.22616 -0.32656 0.23148 -0.33698 0.2331 C -0.34349 0.23588 -0.34987 0.23866 -0.35625 0.24167 C -0.36471 0.25139 -0.37656 0.25023 -0.38593 0.25023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0.03079 C 0.11628 0.03148 0.12552 0.03264 0.1306 0.03426 C 0.13542 0.03565 0.14024 0.03773 0.14506 0.03935 C 0.14662 0.03981 0.14987 0.04097 0.14987 0.0412 C 0.19336 0.04005 0.23711 0.0375 0.2806 0.0375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C 0.01237 -0.0118 0.02709 -0.01944 0.03894 -0.03171 C 0.04427 -0.03703 0.04766 -0.04398 0.05248 -0.04976 C 0.05612 -0.06157 0.06576 -0.07037 0.07136 -0.08125 C 0.075 -0.08819 0.07774 -0.09606 0.08138 -0.103 C 0.08399 -0.10787 0.08763 -0.1118 0.08998 -0.11689 C 0.09401 -0.12662 0.09545 -0.13333 0.10157 -0.14074 C 0.10638 -0.15601 0.11263 -0.16828 0.1237 -0.17824 C 0.12709 -0.18634 0.12917 -0.1912 0.13555 -0.19583 C 0.13815 -0.20462 0.1517 -0.22199 0.15951 -0.22777 C 0.16472 -0.23726 0.17188 -0.2449 0.178 -0.25347 C 0.18789 -0.26736 0.17461 -0.25023 0.18477 -0.26712 C 0.18607 -0.26944 0.18842 -0.27106 0.18972 -0.27314 C 0.19232 -0.27685 0.19662 -0.28518 0.19662 -0.28495 C 0.1987 -0.29236 0.20677 -0.30509 0.20677 -0.30462 C 0.21133 -0.31967 0.2237 -0.33078 0.23217 -0.34259 C 0.23776 -0.35023 0.24206 -0.35856 0.24922 -0.36412 C 0.25222 -0.37546 0.24831 -0.36527 0.25586 -0.37407 C 0.27006 -0.39074 0.24987 -0.3699 0.2612 -0.38587 C 0.2625 -0.38773 0.26485 -0.38796 0.26615 -0.38981 C 0.27279 -0.39884 0.27631 -0.40787 0.28138 -0.41759 C 0.28477 -0.4243 0.29232 -0.43356 0.29493 -0.44143 C 0.29623 -0.44537 0.3 -0.453 0.3 -0.45277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61 0.06667 C -0.12435 0.08218 -0.12747 0.08287 -0.13502 0.09213 C -0.14479 0.10417 -0.15586 0.11389 -0.1677 0.11782 C -0.17578 0.12755 -0.19296 0.13032 -0.20234 0.13333 C -0.23685 0.13171 -0.26549 0.12755 -0.30039 0.12639 C -0.30781 0.1243 -0.3151 0.1213 -0.32252 0.11968 C -0.33346 0.1125 -0.34648 0.1125 -0.35716 0.1213 " pathEditMode="relative" ptsTypes="ffffff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0" y="1430216"/>
            <a:ext cx="11126231" cy="232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989819"/>
            <a:ext cx="16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TIẾT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83" y="176226"/>
            <a:ext cx="30948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6" y="176226"/>
            <a:ext cx="6393326" cy="623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2" y="539260"/>
            <a:ext cx="488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Lượn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Gặp</a:t>
            </a:r>
            <a:r>
              <a:rPr lang="en-US" sz="4400" dirty="0">
                <a:latin typeface="HP-221" pitchFamily="34" charset="0"/>
              </a:rPr>
              <a:t> 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Đang</a:t>
            </a:r>
            <a:r>
              <a:rPr lang="en-US" sz="4400" dirty="0">
                <a:latin typeface="HP-221" pitchFamily="34" charset="0"/>
              </a:rPr>
              <a:t> bay </a:t>
            </a:r>
            <a:r>
              <a:rPr lang="en-US" sz="4400" dirty="0" err="1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Bướm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Rủ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936" y="2074983"/>
            <a:ext cx="556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Việc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chưa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xong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Đi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r>
              <a:rPr lang="en-US" sz="4400" dirty="0" smtClean="0">
                <a:latin typeface="HP-221" pitchFamily="34" charset="0"/>
              </a:rPr>
              <a:t> </a:t>
            </a: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không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thích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715108"/>
            <a:ext cx="425547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877" y="684440"/>
            <a:ext cx="31535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bướm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trắng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,</a:t>
            </a:r>
            <a:endParaRPr lang="en-US" sz="4000" b="1" dirty="0">
              <a:latin typeface="UVN Van" pitchFamily="2" charset="0"/>
              <a:cs typeface="HP001 5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906" y="622885"/>
            <a:ext cx="451924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VN Van" pitchFamily="2" charset="0"/>
                <a:cs typeface="HP001 5H" pitchFamily="34" charset="0"/>
              </a:rPr>
              <a:t>lượn</a:t>
            </a:r>
            <a:r>
              <a:rPr lang="en-US" sz="4400" b="1" dirty="0" smtClean="0">
                <a:latin typeface="UVN Van" pitchFamily="2" charset="0"/>
                <a:cs typeface="HP001 5H" pitchFamily="34" charset="0"/>
              </a:rPr>
              <a:t> </a:t>
            </a:r>
            <a:r>
              <a:rPr lang="en-US" sz="4400" b="1" dirty="0" err="1" smtClean="0">
                <a:latin typeface="UVN Van" pitchFamily="2" charset="0"/>
                <a:cs typeface="HP001 5H" pitchFamily="34" charset="0"/>
              </a:rPr>
              <a:t>vườn</a:t>
            </a:r>
            <a:r>
              <a:rPr lang="en-US" sz="4400" b="1" dirty="0" smtClean="0">
                <a:latin typeface="UVN Van" pitchFamily="2" charset="0"/>
                <a:cs typeface="HP001 5H" pitchFamily="34" charset="0"/>
              </a:rPr>
              <a:t> </a:t>
            </a:r>
            <a:r>
              <a:rPr lang="en-US" sz="4400" b="1" dirty="0" err="1" smtClean="0">
                <a:latin typeface="UVN Van" pitchFamily="2" charset="0"/>
                <a:cs typeface="HP001 5H" pitchFamily="34" charset="0"/>
              </a:rPr>
              <a:t>hồng</a:t>
            </a:r>
            <a:r>
              <a:rPr lang="en-US" sz="4400" b="1" dirty="0" smtClean="0">
                <a:latin typeface="UVN Van" pitchFamily="2" charset="0"/>
                <a:cs typeface="HP001 5H" pitchFamily="34" charset="0"/>
              </a:rPr>
              <a:t>,</a:t>
            </a:r>
            <a:endParaRPr lang="en-US" sz="4400" b="1" dirty="0">
              <a:latin typeface="UVN Van" pitchFamily="2" charset="0"/>
              <a:cs typeface="HP001 5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" y="1797660"/>
            <a:ext cx="20515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bay </a:t>
            </a:r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vội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,</a:t>
            </a:r>
            <a:endParaRPr lang="en-US" sz="4000" b="1" dirty="0">
              <a:latin typeface="UVN Van" pitchFamily="2" charset="0"/>
              <a:cs typeface="HP001 5H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136" y="1797660"/>
            <a:ext cx="26845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rủ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đi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chơi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,</a:t>
            </a:r>
            <a:endParaRPr lang="en-US" sz="4000" b="1" dirty="0">
              <a:latin typeface="UVN Van" pitchFamily="2" charset="0"/>
              <a:cs typeface="HP001 5H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4721" y="1797660"/>
            <a:ext cx="17467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trả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HP001 5H" pitchFamily="34" charset="0"/>
              </a:rPr>
              <a:t>lời</a:t>
            </a:r>
            <a:r>
              <a:rPr lang="en-US" sz="4000" b="1" dirty="0" smtClean="0">
                <a:latin typeface="UVN Van" pitchFamily="2" charset="0"/>
                <a:cs typeface="HP001 5H" pitchFamily="34" charset="0"/>
              </a:rPr>
              <a:t>,</a:t>
            </a:r>
            <a:endParaRPr lang="en-US" sz="4000" b="1" dirty="0">
              <a:latin typeface="UVN Van" pitchFamily="2" charset="0"/>
              <a:cs typeface="HP001 5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1459" y="1794940"/>
            <a:ext cx="40561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chưa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xong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,</a:t>
            </a:r>
            <a:endParaRPr lang="en-US" sz="4000" b="1" dirty="0">
              <a:latin typeface="UVN Van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323" y="2933020"/>
            <a:ext cx="338210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VN Van" pitchFamily="2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rong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,</a:t>
            </a:r>
            <a:endParaRPr lang="en-US" sz="4000" b="1" dirty="0">
              <a:latin typeface="UVN Van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2428" y="2933020"/>
            <a:ext cx="32824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VN Van" pitchFamily="2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latin typeface="UVN Van" pitchFamily="2" charset="0"/>
                <a:cs typeface="Times New Roman" pitchFamily="18" charset="0"/>
              </a:rPr>
              <a:t>.</a:t>
            </a:r>
            <a:endParaRPr lang="en-US" sz="4000" b="1" dirty="0">
              <a:latin typeface="UVN Van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2" y="539260"/>
            <a:ext cx="4994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Lượn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3262" y="1985810"/>
            <a:ext cx="5568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 smtClean="0">
              <a:latin typeface="HP-22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22" y="1985810"/>
            <a:ext cx="4888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Gặp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>
                <a:latin typeface="HP-221" pitchFamily="34" charset="0"/>
              </a:rPr>
              <a:t>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Đang</a:t>
            </a:r>
            <a:r>
              <a:rPr lang="en-US" sz="4400" dirty="0">
                <a:latin typeface="HP-221" pitchFamily="34" charset="0"/>
              </a:rPr>
              <a:t> bay </a:t>
            </a:r>
            <a:r>
              <a:rPr lang="en-US" sz="4400" dirty="0" err="1" smtClean="0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76" y="3458311"/>
            <a:ext cx="4888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Bướm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Rủ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262" y="3485645"/>
            <a:ext cx="5568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Việc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chưa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xong</a:t>
            </a:r>
            <a:endParaRPr lang="en-US" sz="4400" dirty="0" smtClean="0">
              <a:latin typeface="HP-22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3262" y="4904861"/>
            <a:ext cx="5568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Đi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r>
              <a:rPr lang="en-US" sz="4400" dirty="0" smtClean="0">
                <a:latin typeface="HP-221" pitchFamily="34" charset="0"/>
              </a:rPr>
              <a:t> </a:t>
            </a: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không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thích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6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677" y="170430"/>
            <a:ext cx="11676185" cy="60939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err="1">
                <a:latin typeface=".VnAvant" pitchFamily="34" charset="0"/>
              </a:rPr>
              <a:t>Sãi</a:t>
            </a:r>
            <a:r>
              <a:rPr lang="en-US" sz="3900" b="1" dirty="0">
                <a:latin typeface=".VnAvant" pitchFamily="34" charset="0"/>
              </a:rPr>
              <a:t> vµ dª</a:t>
            </a:r>
          </a:p>
          <a:p>
            <a:r>
              <a:rPr lang="en-US" sz="3900" b="1" dirty="0">
                <a:latin typeface=".VnAvant" pitchFamily="34" charset="0"/>
              </a:rPr>
              <a:t> </a:t>
            </a:r>
          </a:p>
          <a:p>
            <a:r>
              <a:rPr lang="en-US" sz="3900" b="1" dirty="0">
                <a:latin typeface=".VnAvant" pitchFamily="34" charset="0"/>
              </a:rPr>
              <a:t>	Dª con ®</a:t>
            </a:r>
            <a:r>
              <a:rPr lang="en-US" sz="3900" b="1" dirty="0" err="1">
                <a:latin typeface=".VnAvant" pitchFamily="34" charset="0"/>
              </a:rPr>
              <a:t>ang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gÆm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cá</a:t>
            </a:r>
            <a:r>
              <a:rPr lang="en-US" sz="3900" b="1" dirty="0">
                <a:latin typeface=".VnAvant" pitchFamily="34" charset="0"/>
              </a:rPr>
              <a:t>, </a:t>
            </a:r>
            <a:r>
              <a:rPr lang="en-US" sz="3900" b="1" dirty="0" err="1">
                <a:latin typeface=".VnAvant" pitchFamily="34" charset="0"/>
              </a:rPr>
              <a:t>bçng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thÊy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sãi</a:t>
            </a:r>
            <a:r>
              <a:rPr lang="en-US" sz="3900" b="1" dirty="0">
                <a:latin typeface=".VnAvant" pitchFamily="34" charset="0"/>
              </a:rPr>
              <a:t> ë </a:t>
            </a:r>
            <a:r>
              <a:rPr lang="en-US" sz="3900" b="1" dirty="0" err="1">
                <a:latin typeface=".VnAvant" pitchFamily="34" charset="0"/>
              </a:rPr>
              <a:t>ngay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HP-222" pitchFamily="34" charset="0"/>
              </a:rPr>
              <a:t>trước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mÆt</a:t>
            </a:r>
            <a:r>
              <a:rPr lang="en-US" sz="3900" b="1" dirty="0">
                <a:latin typeface=".VnAvant" pitchFamily="34" charset="0"/>
              </a:rPr>
              <a:t>, </a:t>
            </a:r>
            <a:r>
              <a:rPr lang="en-US" sz="3900" b="1" dirty="0" err="1">
                <a:latin typeface=".VnAvant" pitchFamily="34" charset="0"/>
              </a:rPr>
              <a:t>Dï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rÊt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sî</a:t>
            </a:r>
            <a:r>
              <a:rPr lang="en-US" sz="3900" b="1" dirty="0">
                <a:latin typeface=".VnAvant" pitchFamily="34" charset="0"/>
              </a:rPr>
              <a:t>, dª </a:t>
            </a:r>
            <a:r>
              <a:rPr lang="en-US" sz="3900" b="1" dirty="0" err="1">
                <a:latin typeface=".VnAvant" pitchFamily="34" charset="0"/>
              </a:rPr>
              <a:t>vÉn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b×nh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tÜnh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nãi</a:t>
            </a:r>
            <a:r>
              <a:rPr lang="en-US" sz="3900" b="1" dirty="0">
                <a:latin typeface=".VnAvant" pitchFamily="34" charset="0"/>
              </a:rPr>
              <a:t>:</a:t>
            </a:r>
          </a:p>
          <a:p>
            <a:r>
              <a:rPr lang="en-US" sz="3900" b="1" dirty="0">
                <a:latin typeface=".VnAvant" pitchFamily="34" charset="0"/>
              </a:rPr>
              <a:t> - §Ó </a:t>
            </a:r>
            <a:r>
              <a:rPr lang="en-US" sz="3900" b="1" dirty="0" err="1">
                <a:latin typeface=".VnAvant" pitchFamily="34" charset="0"/>
              </a:rPr>
              <a:t>b¸c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ngon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miÖng</a:t>
            </a:r>
            <a:r>
              <a:rPr lang="en-US" sz="3900" b="1" dirty="0">
                <a:latin typeface=".VnAvant" pitchFamily="34" charset="0"/>
              </a:rPr>
              <a:t>, con </a:t>
            </a:r>
            <a:r>
              <a:rPr lang="en-US" sz="3900" b="1" dirty="0" err="1">
                <a:latin typeface=".VnAvant" pitchFamily="34" charset="0"/>
              </a:rPr>
              <a:t>h¸t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tÆng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b¸c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mét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bµi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nhÐ</a:t>
            </a:r>
            <a:r>
              <a:rPr lang="en-US" sz="3900" b="1" dirty="0">
                <a:latin typeface=".VnAvant" pitchFamily="34" charset="0"/>
              </a:rPr>
              <a:t>? </a:t>
            </a:r>
            <a:endParaRPr lang="en-US" sz="3900" b="1" dirty="0" smtClean="0">
              <a:latin typeface=".VnAvant" pitchFamily="34" charset="0"/>
            </a:endParaRPr>
          </a:p>
          <a:p>
            <a:r>
              <a:rPr lang="en-US" sz="3900" b="1" dirty="0">
                <a:latin typeface=".VnAvant" pitchFamily="34" charset="0"/>
              </a:rPr>
              <a:t>	</a:t>
            </a:r>
            <a:r>
              <a:rPr lang="en-US" sz="3900" b="1" dirty="0" err="1" smtClean="0">
                <a:latin typeface=".VnAvant" pitchFamily="34" charset="0"/>
              </a:rPr>
              <a:t>Sãi</a:t>
            </a:r>
            <a:r>
              <a:rPr lang="en-US" sz="3900" b="1" dirty="0" smtClean="0">
                <a:latin typeface=".VnAvant" pitchFamily="34" charset="0"/>
              </a:rPr>
              <a:t> </a:t>
            </a:r>
            <a:r>
              <a:rPr lang="en-US" sz="3900" b="1" dirty="0">
                <a:latin typeface=".VnAvant" pitchFamily="34" charset="0"/>
              </a:rPr>
              <a:t>®</a:t>
            </a:r>
            <a:r>
              <a:rPr lang="en-US" sz="3900" b="1" dirty="0" err="1">
                <a:latin typeface=".VnAvant" pitchFamily="34" charset="0"/>
              </a:rPr>
              <a:t>ång</a:t>
            </a:r>
            <a:r>
              <a:rPr lang="en-US" sz="3900" b="1" dirty="0">
                <a:latin typeface=".VnAvant" pitchFamily="34" charset="0"/>
              </a:rPr>
              <a:t> ý. Dª con </a:t>
            </a:r>
            <a:r>
              <a:rPr lang="en-US" sz="3900" b="1" dirty="0" err="1">
                <a:latin typeface=".VnAvant" pitchFamily="34" charset="0"/>
              </a:rPr>
              <a:t>bÌn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lÊy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hÕt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søc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hÐt</a:t>
            </a:r>
            <a:r>
              <a:rPr lang="en-US" sz="3900" b="1" dirty="0">
                <a:latin typeface=".VnAvant" pitchFamily="34" charset="0"/>
              </a:rPr>
              <a:t>: "Be. be.". ¤</a:t>
            </a:r>
            <a:r>
              <a:rPr lang="en-US" sz="3900" b="1" dirty="0" err="1">
                <a:latin typeface=".VnAvant" pitchFamily="34" charset="0"/>
              </a:rPr>
              <a:t>ng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chñ</a:t>
            </a:r>
            <a:r>
              <a:rPr lang="en-US" sz="3900" b="1" dirty="0">
                <a:latin typeface=".VnAvant" pitchFamily="34" charset="0"/>
              </a:rPr>
              <a:t> ®</a:t>
            </a:r>
            <a:r>
              <a:rPr lang="en-US" sz="3900" b="1" dirty="0" err="1">
                <a:latin typeface=".VnAvant" pitchFamily="34" charset="0"/>
              </a:rPr>
              <a:t>ang</a:t>
            </a:r>
            <a:r>
              <a:rPr lang="en-US" sz="3900" b="1" dirty="0">
                <a:latin typeface=".VnAvant" pitchFamily="34" charset="0"/>
              </a:rPr>
              <a:t> ë </a:t>
            </a:r>
            <a:r>
              <a:rPr lang="en-US" sz="3900" b="1" dirty="0" err="1">
                <a:latin typeface=".VnAvant" pitchFamily="34" charset="0"/>
              </a:rPr>
              <a:t>gÇn</a:t>
            </a:r>
            <a:r>
              <a:rPr lang="en-US" sz="3900" b="1" dirty="0">
                <a:latin typeface=".VnAvant" pitchFamily="34" charset="0"/>
              </a:rPr>
              <a:t> ®ã </a:t>
            </a:r>
            <a:r>
              <a:rPr lang="en-US" sz="3900" b="1" dirty="0" err="1">
                <a:latin typeface=".VnAvant" pitchFamily="34" charset="0"/>
              </a:rPr>
              <a:t>nghe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thÊy</a:t>
            </a:r>
            <a:r>
              <a:rPr lang="en-US" sz="3900" b="1" dirty="0">
                <a:latin typeface=".VnAvant" pitchFamily="34" charset="0"/>
              </a:rPr>
              <a:t>, </a:t>
            </a:r>
            <a:r>
              <a:rPr lang="en-US" sz="3900" b="1" dirty="0" err="1">
                <a:latin typeface=".VnAvant" pitchFamily="34" charset="0"/>
              </a:rPr>
              <a:t>liÒn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v¸c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g©y</a:t>
            </a:r>
            <a:r>
              <a:rPr lang="en-US" sz="3900" b="1" dirty="0">
                <a:latin typeface=".VnAvant" pitchFamily="34" charset="0"/>
              </a:rPr>
              <a:t> ch¹y l¹i, </a:t>
            </a:r>
            <a:r>
              <a:rPr lang="en-US" sz="3900" b="1" dirty="0" err="1">
                <a:latin typeface=".VnAvant" pitchFamily="34" charset="0"/>
              </a:rPr>
              <a:t>nÖn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sãi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mét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trËn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nªn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th©n</a:t>
            </a:r>
            <a:r>
              <a:rPr lang="en-US" sz="3900" b="1" dirty="0">
                <a:latin typeface=".VnAvant" pitchFamily="34" charset="0"/>
              </a:rPr>
              <a:t>.</a:t>
            </a:r>
          </a:p>
          <a:p>
            <a:r>
              <a:rPr lang="en-US" sz="3900" b="1" dirty="0">
                <a:latin typeface=".VnAvant" pitchFamily="34" charset="0"/>
              </a:rPr>
              <a:t> </a:t>
            </a:r>
            <a:r>
              <a:rPr lang="en-US" sz="3900" b="1" dirty="0" smtClean="0">
                <a:latin typeface=".VnAvant" pitchFamily="34" charset="0"/>
              </a:rPr>
              <a:t>                              </a:t>
            </a:r>
            <a:r>
              <a:rPr lang="en-US" sz="3900" b="1" dirty="0" err="1" smtClean="0">
                <a:latin typeface=".VnAvant" pitchFamily="34" charset="0"/>
              </a:rPr>
              <a:t>Pháng</a:t>
            </a:r>
            <a:r>
              <a:rPr lang="en-US" sz="3900" b="1" dirty="0" smtClean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theo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TruyÖn</a:t>
            </a:r>
            <a:r>
              <a:rPr lang="en-US" sz="3900" b="1" dirty="0">
                <a:latin typeface=".VnAvant" pitchFamily="34" charset="0"/>
              </a:rPr>
              <a:t> </a:t>
            </a:r>
            <a:r>
              <a:rPr lang="en-US" sz="3900" b="1" dirty="0" err="1">
                <a:latin typeface=".VnAvant" pitchFamily="34" charset="0"/>
              </a:rPr>
              <a:t>cæ</a:t>
            </a:r>
            <a:r>
              <a:rPr lang="en-US" sz="3900" b="1" dirty="0">
                <a:latin typeface=".VnAvant" pitchFamily="34" charset="0"/>
              </a:rPr>
              <a:t> Ba </a:t>
            </a:r>
            <a:r>
              <a:rPr lang="en-US" sz="3900" b="1" dirty="0" err="1">
                <a:latin typeface="HP-222" pitchFamily="34" charset="0"/>
              </a:rPr>
              <a:t>Tư</a:t>
            </a:r>
            <a:endParaRPr lang="en-US" sz="3900" b="1" dirty="0"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2" y="539260"/>
            <a:ext cx="488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Lượn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Gặp</a:t>
            </a:r>
            <a:r>
              <a:rPr lang="en-US" sz="4400" dirty="0">
                <a:latin typeface="HP-221" pitchFamily="34" charset="0"/>
              </a:rPr>
              <a:t> 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Đang</a:t>
            </a:r>
            <a:r>
              <a:rPr lang="en-US" sz="4400" dirty="0">
                <a:latin typeface="HP-221" pitchFamily="34" charset="0"/>
              </a:rPr>
              <a:t> bay </a:t>
            </a:r>
            <a:r>
              <a:rPr lang="en-US" sz="4400" dirty="0" err="1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Bướm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Rủ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936" y="2074983"/>
            <a:ext cx="556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Việc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chưa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xong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Đi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r>
              <a:rPr lang="en-US" sz="4400" dirty="0" smtClean="0">
                <a:latin typeface="HP-221" pitchFamily="34" charset="0"/>
              </a:rPr>
              <a:t> </a:t>
            </a: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không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thích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7846" y="199292"/>
            <a:ext cx="383344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HP-221" pitchFamily="34" charset="0"/>
              </a:rPr>
              <a:t>Tìm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hiểu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bài</a:t>
            </a:r>
            <a:endParaRPr lang="en-US" sz="5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1434358"/>
            <a:ext cx="1121898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HP-221" pitchFamily="34" charset="0"/>
              </a:rPr>
              <a:t>Vì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sao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ong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không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đi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chơi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cùng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bướm</a:t>
            </a:r>
            <a:r>
              <a:rPr lang="en-US" sz="5400" dirty="0" smtClean="0">
                <a:latin typeface="HP-221" pitchFamily="34" charset="0"/>
              </a:rPr>
              <a:t>? </a:t>
            </a:r>
            <a:r>
              <a:rPr lang="en-US" sz="5400" dirty="0" err="1" smtClean="0">
                <a:latin typeface="HP-221" pitchFamily="34" charset="0"/>
              </a:rPr>
              <a:t>Chọn</a:t>
            </a:r>
            <a:r>
              <a:rPr lang="en-US" sz="5400" dirty="0" smtClean="0">
                <a:latin typeface="HP-221" pitchFamily="34" charset="0"/>
              </a:rPr>
              <a:t> ý </a:t>
            </a:r>
            <a:r>
              <a:rPr lang="en-US" sz="5400" dirty="0" err="1" smtClean="0">
                <a:latin typeface="HP-221" pitchFamily="34" charset="0"/>
              </a:rPr>
              <a:t>đúng</a:t>
            </a:r>
            <a:r>
              <a:rPr lang="en-US" sz="5400" dirty="0" smtClean="0">
                <a:latin typeface="HP-221" pitchFamily="34" charset="0"/>
              </a:rPr>
              <a:t>:</a:t>
            </a:r>
            <a:endParaRPr lang="en-US" sz="5400" dirty="0">
              <a:latin typeface="HP-22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3483829"/>
            <a:ext cx="1121898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HP-221" pitchFamily="34" charset="0"/>
              </a:rPr>
              <a:t>a) </a:t>
            </a:r>
            <a:r>
              <a:rPr lang="en-US" sz="5400" dirty="0" err="1" smtClean="0">
                <a:latin typeface="HP-221" pitchFamily="34" charset="0"/>
              </a:rPr>
              <a:t>Vì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ong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nghe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lời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mẹ</a:t>
            </a:r>
            <a:r>
              <a:rPr lang="en-US" sz="5400" dirty="0" smtClean="0">
                <a:latin typeface="HP-221" pitchFamily="34" charset="0"/>
              </a:rPr>
              <a:t>, </a:t>
            </a:r>
            <a:r>
              <a:rPr lang="en-US" sz="5400" dirty="0" err="1" smtClean="0">
                <a:latin typeface="HP-221" pitchFamily="34" charset="0"/>
              </a:rPr>
              <a:t>làm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xong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việc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mới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đi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chơi</a:t>
            </a:r>
            <a:r>
              <a:rPr lang="en-US" sz="5400" dirty="0" smtClean="0">
                <a:latin typeface="HP-221" pitchFamily="34" charset="0"/>
              </a:rPr>
              <a:t>.</a:t>
            </a:r>
            <a:endParaRPr lang="en-US" sz="5400" dirty="0">
              <a:latin typeface="HP-22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5238155"/>
            <a:ext cx="112189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HP-221" pitchFamily="34" charset="0"/>
              </a:rPr>
              <a:t>b) </a:t>
            </a:r>
            <a:r>
              <a:rPr lang="en-US" sz="5400" dirty="0" err="1" smtClean="0">
                <a:latin typeface="HP-221" pitchFamily="34" charset="0"/>
              </a:rPr>
              <a:t>Vì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ong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không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thích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đi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chơi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với</a:t>
            </a:r>
            <a:r>
              <a:rPr lang="en-US" sz="5400" dirty="0" smtClean="0">
                <a:latin typeface="HP-221" pitchFamily="34" charset="0"/>
              </a:rPr>
              <a:t> </a:t>
            </a:r>
            <a:r>
              <a:rPr lang="en-US" sz="5400" dirty="0" err="1" smtClean="0">
                <a:latin typeface="HP-221" pitchFamily="34" charset="0"/>
              </a:rPr>
              <a:t>bướm</a:t>
            </a:r>
            <a:r>
              <a:rPr lang="en-US" sz="5400" dirty="0" smtClean="0">
                <a:latin typeface="HP-221" pitchFamily="34" charset="0"/>
              </a:rPr>
              <a:t>.</a:t>
            </a:r>
            <a:endParaRPr lang="en-US" sz="5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2" y="539260"/>
            <a:ext cx="488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Lượn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Gặp</a:t>
            </a:r>
            <a:r>
              <a:rPr lang="en-US" sz="4400" dirty="0">
                <a:latin typeface="HP-221" pitchFamily="34" charset="0"/>
              </a:rPr>
              <a:t> 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Đang</a:t>
            </a:r>
            <a:r>
              <a:rPr lang="en-US" sz="4400" dirty="0">
                <a:latin typeface="HP-221" pitchFamily="34" charset="0"/>
              </a:rPr>
              <a:t> bay </a:t>
            </a:r>
            <a:r>
              <a:rPr lang="en-US" sz="4400" dirty="0" err="1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Bướm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Rủ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936" y="2074983"/>
            <a:ext cx="556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Việc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chưa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xong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Đi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r>
              <a:rPr lang="en-US" sz="4400" dirty="0" smtClean="0">
                <a:latin typeface="HP-221" pitchFamily="34" charset="0"/>
              </a:rPr>
              <a:t> </a:t>
            </a: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không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thích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74168" y="1346109"/>
            <a:ext cx="15239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336" y="1346108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6336" y="2115550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Tôi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0047" y="2115547"/>
            <a:ext cx="25966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476" y="3042787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Mẹ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0047" y="3031244"/>
            <a:ext cx="25966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375" y="4822439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Đi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8483" y="3904420"/>
            <a:ext cx="28838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chưa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xong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8927" y="3914551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Việc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2832" y="4822439"/>
            <a:ext cx="28838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2375" y="5760257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Mẹ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0047" y="5760256"/>
            <a:ext cx="37337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tôi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không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thích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428" y="361369"/>
            <a:ext cx="1213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7770" y="371045"/>
            <a:ext cx="32062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427" y="1161886"/>
            <a:ext cx="14653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Lượn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7770" y="1186634"/>
            <a:ext cx="32062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428" y="1928346"/>
            <a:ext cx="14653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Gặp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769" y="1924160"/>
            <a:ext cx="32062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970" y="2658066"/>
            <a:ext cx="14653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Đang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9815" y="2646523"/>
            <a:ext cx="32062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bay </a:t>
            </a:r>
            <a:r>
              <a:rPr lang="en-US" sz="4400" dirty="0" err="1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969" y="3412891"/>
            <a:ext cx="176726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Bướm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2214" y="3412890"/>
            <a:ext cx="32062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969" y="4123102"/>
            <a:ext cx="176726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Bướm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92213" y="4123101"/>
            <a:ext cx="32062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9" y="752475"/>
            <a:ext cx="981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4" y="733425"/>
            <a:ext cx="15811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0" y="1775680"/>
            <a:ext cx="3133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54" y="654483"/>
            <a:ext cx="2243870" cy="175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2" y="4872404"/>
            <a:ext cx="638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6" y="5436943"/>
            <a:ext cx="8191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84" y="4558079"/>
            <a:ext cx="68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54" y="2495550"/>
            <a:ext cx="14859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9" y="5081954"/>
            <a:ext cx="13144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26" y="3184280"/>
            <a:ext cx="2714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29" y="4872404"/>
            <a:ext cx="2228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26" y="1343025"/>
            <a:ext cx="2476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3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2" y="508373"/>
            <a:ext cx="488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Lượn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Gặp</a:t>
            </a:r>
            <a:r>
              <a:rPr lang="en-US" sz="4400" dirty="0">
                <a:latin typeface="HP-221" pitchFamily="34" charset="0"/>
              </a:rPr>
              <a:t> 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Đang</a:t>
            </a:r>
            <a:r>
              <a:rPr lang="en-US" sz="4400" dirty="0">
                <a:latin typeface="HP-221" pitchFamily="34" charset="0"/>
              </a:rPr>
              <a:t> bay </a:t>
            </a:r>
            <a:r>
              <a:rPr lang="en-US" sz="4400" dirty="0" err="1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Bướm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Rủ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936" y="2074983"/>
            <a:ext cx="556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Việc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chưa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xong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Đi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r>
              <a:rPr lang="en-US" sz="4400" dirty="0" smtClean="0">
                <a:latin typeface="HP-221" pitchFamily="34" charset="0"/>
              </a:rPr>
              <a:t> </a:t>
            </a: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không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thích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046" y="500931"/>
            <a:ext cx="3047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HP-22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508" y="1145701"/>
            <a:ext cx="3047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HP-22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15141"/>
            <a:ext cx="3047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HP-22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0521" y="2684582"/>
            <a:ext cx="3047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HP-22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522" y="3129773"/>
            <a:ext cx="3047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HP-22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137" y="3910649"/>
            <a:ext cx="3047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HP-22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9090" y="784425"/>
            <a:ext cx="30479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21" pitchFamily="34" charset="0"/>
              </a:rPr>
              <a:t>Ong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lời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915131"/>
            <a:ext cx="4338690" cy="27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40" y="1048903"/>
            <a:ext cx="4018076" cy="27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09" y="3895357"/>
            <a:ext cx="4411907" cy="282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60" y="4080361"/>
            <a:ext cx="4035237" cy="24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815" y="1524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1243379"/>
            <a:ext cx="2812389" cy="17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66" y="1404938"/>
            <a:ext cx="1485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9" y="3704126"/>
            <a:ext cx="1743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76550"/>
            <a:ext cx="18192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46" y="4948238"/>
            <a:ext cx="6484692" cy="16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656492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4" y="2259990"/>
            <a:ext cx="2400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7" y="4010392"/>
            <a:ext cx="11620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04" y="452804"/>
            <a:ext cx="1400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17635"/>
            <a:ext cx="1343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363050"/>
            <a:ext cx="1143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37" y="203322"/>
            <a:ext cx="1009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08" y="179509"/>
            <a:ext cx="1304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2" y="3971926"/>
            <a:ext cx="13525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54" y="2028092"/>
            <a:ext cx="5495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4523" y="2314555"/>
            <a:ext cx="777632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0775" y="2314555"/>
            <a:ext cx="398585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" y="4794901"/>
            <a:ext cx="4478216" cy="1740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tr¸i</a:t>
            </a:r>
            <a:r>
              <a:rPr lang="en-US" sz="8000" b="1" dirty="0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æi</a:t>
            </a:r>
            <a:endParaRPr lang="en-US" sz="8000" b="1" dirty="0">
              <a:solidFill>
                <a:srgbClr val="00CC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2155" y="4794901"/>
            <a:ext cx="2221521" cy="1740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  <a:cs typeface="Times New Roman" pitchFamily="18" charset="0"/>
              </a:rPr>
              <a:t>æi</a:t>
            </a:r>
            <a:endParaRPr lang="en-US" sz="80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914" y="4794901"/>
            <a:ext cx="1172306" cy="1740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6" y="1722690"/>
            <a:ext cx="3754959" cy="298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67" y="5281613"/>
            <a:ext cx="209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100388"/>
            <a:ext cx="4219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0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1570" y="400657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>
                <a:latin typeface=".VnAvant" pitchFamily="34" charset="0"/>
              </a:rPr>
              <a:t>«</a:t>
            </a:r>
            <a:r>
              <a:rPr lang="en-US" sz="8800" b="1" dirty="0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017" y="20184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7617" y="20184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5017" y="3668155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>
                <a:latin typeface=".VnAvant" pitchFamily="34" charset="0"/>
              </a:rPr>
              <a:t>«</a:t>
            </a:r>
            <a:r>
              <a:rPr lang="en-US" sz="8800" b="1" dirty="0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8500" y="285499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æi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5569" y="179109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«i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207" y="1791091"/>
            <a:ext cx="160020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8500" y="339391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æi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439" y="5027029"/>
            <a:ext cx="4969237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tr¸i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æi</a:t>
            </a:r>
            <a:endParaRPr lang="en-US" sz="8800" b="1" dirty="0">
              <a:latin typeface=".VnAvant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57" y="2216527"/>
            <a:ext cx="505558" cy="62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4" grpId="0" animBg="1"/>
      <p:bldP spid="25" grpId="0" animBg="1"/>
      <p:bldP spid="27" grpId="0" animBg="1"/>
      <p:bldP spid="2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>
                <a:latin typeface=".VnAvant" pitchFamily="34" charset="0"/>
              </a:rPr>
              <a:t>«</a:t>
            </a:r>
            <a:r>
              <a:rPr lang="en-US" sz="8800" b="1" dirty="0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>
                <a:latin typeface=".VnAvant" pitchFamily="34" charset="0"/>
              </a:rPr>
              <a:t>«</a:t>
            </a:r>
            <a:r>
              <a:rPr lang="en-US" sz="8800" b="1" dirty="0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0521" y="3782252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b¬i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léi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9613" y="3782252"/>
            <a:ext cx="256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F0"/>
                </a:solidFill>
                <a:latin typeface=".VnAvant" pitchFamily="34" charset="0"/>
              </a:rPr>
              <a:t>b¬i</a:t>
            </a:r>
            <a:endParaRPr lang="en-US" sz="88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0891" y="3780768"/>
            <a:ext cx="88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b</a:t>
            </a:r>
            <a:endParaRPr lang="en-US" sz="8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20" y="3780768"/>
            <a:ext cx="168226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¬i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2051" y="1514611"/>
            <a:ext cx="929054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78023" y="1526072"/>
            <a:ext cx="585178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24" y="841542"/>
            <a:ext cx="4948808" cy="281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0" grpId="0" animBg="1"/>
      <p:bldP spid="20" grpId="1" animBg="1"/>
      <p:bldP spid="20" grpId="2" animBg="1"/>
      <p:bldP spid="24" grpId="0" animBg="1"/>
      <p:bldP spid="24" grpId="1" animBg="1"/>
      <p:bldP spid="24" grpId="2" animBg="1"/>
      <p:bldP spid="2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>
                <a:latin typeface=".VnAvant" pitchFamily="34" charset="0"/>
              </a:rPr>
              <a:t>«</a:t>
            </a:r>
            <a:r>
              <a:rPr lang="en-US" sz="8800" b="1" dirty="0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>
                <a:latin typeface=".VnAvant" pitchFamily="34" charset="0"/>
              </a:rPr>
              <a:t>«</a:t>
            </a:r>
            <a:r>
              <a:rPr lang="en-US" sz="8800" b="1" dirty="0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596" y="1657098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¬i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596" y="3251436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196" y="3234205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796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¬i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9170" y="42410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¬i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1" y="2065333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971" y="2065333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1" y="380883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¬i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4303" y="303993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b¬i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642" y="1880304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b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4642" y="3427485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b¬i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5750" y="1870653"/>
            <a:ext cx="207498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¬i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9026" y="4967820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b¬i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léi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873" y="1991383"/>
            <a:ext cx="4517296" cy="13695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101: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487</Words>
  <Application>Microsoft Office PowerPoint</Application>
  <PresentationFormat>Custom</PresentationFormat>
  <Paragraphs>165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HP001 4 hàng</vt:lpstr>
      <vt:lpstr>HP001 5H</vt:lpstr>
      <vt:lpstr>HP-221</vt:lpstr>
      <vt:lpstr>Calibri Light</vt:lpstr>
      <vt:lpstr>UVN Van</vt:lpstr>
      <vt:lpstr>Times New Roman</vt:lpstr>
      <vt:lpstr>Calibri</vt:lpstr>
      <vt:lpstr>宋体</vt:lpstr>
      <vt:lpstr>HP222</vt:lpstr>
      <vt:lpstr>HP-222</vt:lpstr>
      <vt:lpstr>.VnAvant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PC</cp:lastModifiedBy>
  <cp:revision>102</cp:revision>
  <dcterms:created xsi:type="dcterms:W3CDTF">2018-10-07T02:14:13Z</dcterms:created>
  <dcterms:modified xsi:type="dcterms:W3CDTF">2020-09-02T07:55:31Z</dcterms:modified>
</cp:coreProperties>
</file>